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8CB6-82A8-4738-AE87-BF88F8367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13C61-D258-42E6-8D97-C189B0870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553E-38AC-4A32-92E3-278ACCA5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303-95BA-4FA9-8DF3-640873B6B3A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44AAC-322E-4353-8128-428267E2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133E-6B9A-4F0C-A476-6D67F904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86D-C28C-4876-971E-6AC49AAA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79B3-3CFD-47A8-A85E-2FD4650E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90D10-AFC6-48B7-9E4E-0CE6FD6B8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AF44-8F96-4E0E-B895-488BA55A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303-95BA-4FA9-8DF3-640873B6B3A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36B9-D1E7-458C-9F8E-98E2B5F5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98F3-3859-4B5C-AADF-799E9EA7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86D-C28C-4876-971E-6AC49AAA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AE8CE-FE21-42FD-A080-7B696E991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D029B-E5FB-4129-8E50-5FBB8DB3F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F0B66-5E5E-4143-A586-32F3EC2D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303-95BA-4FA9-8DF3-640873B6B3A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0747-66D4-4A2A-98A4-C96EE139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49FF4-013E-4426-8A1A-F11B5D53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86D-C28C-4876-971E-6AC49AAA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9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0780-403D-44CC-AF17-4BE8CE3B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899E-D327-4531-A813-CA80D3B2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97AB-7A75-41AC-817E-14CA62E7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303-95BA-4FA9-8DF3-640873B6B3A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803C-EF0A-4A9F-8DBA-0C99AAF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6166-1503-4C9D-91E7-6F51AFB3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86D-C28C-4876-971E-6AC49AAA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072C-5B28-49D6-B376-4C792250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6B598-AA5F-4A82-891F-0656E657A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2DB55-7FC8-428D-82A7-9DFA113F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303-95BA-4FA9-8DF3-640873B6B3A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91D4-5463-4601-BA41-453A3F91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7918-EB9E-40B3-B58F-8AE6D8CE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86D-C28C-4876-971E-6AC49AAA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CB6D-BCC4-4002-B1BB-40A036D5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0125-0B8C-4C98-8EC5-A936F1668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A2A0C-AF53-43F1-9339-E4A3B346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2A4A9-E690-4F08-A7E2-07546AE2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303-95BA-4FA9-8DF3-640873B6B3A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7645A-B9B7-494D-921B-9BE50F15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C7D3-0D95-4ED2-957F-814C1B82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86D-C28C-4876-971E-6AC49AAA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D814-9D38-4EB3-8D43-A7C64151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6CE2-98A9-456F-A480-F9CEC33E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495BD-85ED-40F2-8F64-F7A56CC7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27B5B-1D75-4A41-9697-281B07448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14AF4-0133-42B2-833D-BE3AE9DB5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460E2-E6C6-49A4-8985-65BB9D7A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303-95BA-4FA9-8DF3-640873B6B3A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4715A-42CA-4343-B719-CDBD6069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2C4A5-044C-4600-BFBA-EF7CA99E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86D-C28C-4876-971E-6AC49AAA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7151-FC83-4E24-9CE3-34F85099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E80A7-7636-48DC-98F5-14F61D77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303-95BA-4FA9-8DF3-640873B6B3A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432BD-2667-41F6-943F-0705D1D2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4013B-7DD5-4368-8563-7C123E49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86D-C28C-4876-971E-6AC49AAA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C1160-6725-43CC-82A1-B8990F54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303-95BA-4FA9-8DF3-640873B6B3A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CDFC1-2950-4236-A17A-5CF553C0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3CAA2-5705-4FE3-9443-609D48D0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86D-C28C-4876-971E-6AC49AAA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B104-B5BB-457F-9C71-3CC3EBCA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46C7-1AEE-4A42-83AF-CF5C3E278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ED8D4-84A7-446B-93CD-8E56CB135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2766-04F5-4F63-8227-10331E61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303-95BA-4FA9-8DF3-640873B6B3A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F533F-EA14-4104-962B-A535D8F8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14543-5D83-40A0-AC45-1C79BB3D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86D-C28C-4876-971E-6AC49AAA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6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D778-A149-422B-83B3-A2759F91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396ED-A33C-4E1E-B3FC-F6C6B3D43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B840C-AE68-4775-B210-2E513CB7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6B7E1-3995-4B9A-BFDF-0BAAFE3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2303-95BA-4FA9-8DF3-640873B6B3A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AFDBD-FDA8-4821-BCA5-1A77564A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31C35-0489-4CFE-B738-52A36386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86D-C28C-4876-971E-6AC49AAA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8F8EF-4B90-4BD0-AC21-95E9BC60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2DAB-F1F2-4C4A-B9D3-0B11B56C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F37A-7052-45EE-B668-AE35B3D75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2303-95BA-4FA9-8DF3-640873B6B3A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C34F-BBDD-4034-A998-6D58F01CF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2296-88BA-4E7E-996F-6C3AA6693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D86D-C28C-4876-971E-6AC49AAA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3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DE90-3CA0-405F-8019-5F06A6510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6900"/>
          </a:xfrm>
          <a:solidFill>
            <a:srgbClr val="FFC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en-US" sz="3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EXTERNAL DEFECTS FROM THE CUSTOMER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54AD31-E0AC-455A-AD73-3312560C5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56273"/>
              </p:ext>
            </p:extLst>
          </p:nvPr>
        </p:nvGraphicFramePr>
        <p:xfrm>
          <a:off x="25400" y="643466"/>
          <a:ext cx="12166600" cy="391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2462910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629806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3707113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42278911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137793139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622915989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763476446"/>
                    </a:ext>
                  </a:extLst>
                </a:gridCol>
              </a:tblGrid>
              <a:tr h="12416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DESCRIPTION &amp; AREA OF OCCURRENCE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OCCURRENCE ROOT CAUSE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OCCURRENCE COUNTERMEASURE 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OUTFLOW ROOT CAUSE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OUTFLOW COUNTER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174698"/>
                  </a:ext>
                </a:extLst>
              </a:tr>
              <a:tr h="26742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SHAFT MAIN / SHAFT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23211- KONA- D010 / 23221-KONA-D000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OIL HOLE DEBURRING: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        BURR FOUND IN OIL HOLE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LEVEL OF BURR IS NOT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OPERATION CONFIRMATION TO BE DONE FOR 100% BY CONFIRMING THE LEVEL OF BURR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600" dirty="0"/>
                        <a:t>WRONG INSPECTION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dirty="0"/>
                        <a:t>BURR ACCEPTABLE LEVEL NOT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600" dirty="0"/>
                        <a:t>BURR INSPECTION METHOD TO BE FREZEED.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600" dirty="0"/>
                        <a:t>MASTER SAMPLE TO BE MADE AND DISPLAYED AT VISUAL CHECKING STATION.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35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6F0AC04-F859-4905-BAC9-E0F89051D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5500"/>
            <a:ext cx="8632031" cy="2222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616E1-BB76-4AFB-B32B-DA8025484700}"/>
              </a:ext>
            </a:extLst>
          </p:cNvPr>
          <p:cNvSpPr/>
          <p:nvPr/>
        </p:nvSpPr>
        <p:spPr>
          <a:xfrm>
            <a:off x="3270791" y="5336357"/>
            <a:ext cx="571500" cy="270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4D108-EF0D-472C-8906-EA7FD992C130}"/>
              </a:ext>
            </a:extLst>
          </p:cNvPr>
          <p:cNvSpPr/>
          <p:nvPr/>
        </p:nvSpPr>
        <p:spPr>
          <a:xfrm>
            <a:off x="7153240" y="5404907"/>
            <a:ext cx="571500" cy="2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526F3-0A28-4F64-A8DF-A7B9CDE2B77E}"/>
              </a:ext>
            </a:extLst>
          </p:cNvPr>
          <p:cNvSpPr/>
          <p:nvPr/>
        </p:nvSpPr>
        <p:spPr>
          <a:xfrm>
            <a:off x="461494" y="5346747"/>
            <a:ext cx="562841" cy="270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474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DE90-3CA0-405F-8019-5F06A6510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96900"/>
          </a:xfrm>
          <a:solidFill>
            <a:srgbClr val="FFC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en-US" sz="3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EXTERNAL DEFECTS FROM THE CUSTOMER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54AD31-E0AC-455A-AD73-3312560C5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26161"/>
              </p:ext>
            </p:extLst>
          </p:nvPr>
        </p:nvGraphicFramePr>
        <p:xfrm>
          <a:off x="25400" y="643466"/>
          <a:ext cx="12166600" cy="3255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2462910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629806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3707113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42278911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137793139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622915989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763476446"/>
                    </a:ext>
                  </a:extLst>
                </a:gridCol>
              </a:tblGrid>
              <a:tr h="1116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DESCRIPTION &amp; AREA OF OCCURRENCE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OCCURRENCE ROOT CAUSE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OCCURRENCE COUNTERMEASURE 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OUTFLOW ROOT CAUSE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OUTFLOW COUNTER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174698"/>
                  </a:ext>
                </a:extLst>
              </a:tr>
              <a:tr h="2066714"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SHAFT COMP CAM	</a:t>
                      </a:r>
                    </a:p>
                    <a:p>
                      <a:pPr algn="l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14100-KONA-E000	</a:t>
                      </a:r>
                    </a:p>
                    <a:p>
                      <a:pPr algn="l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SPRING DECOMP COME OUT FROM ITS POSITION	</a:t>
                      </a:r>
                    </a:p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 DUE TO PART HANDLING METHOD	</a:t>
                      </a:r>
                    </a:p>
                    <a:p>
                      <a:pPr algn="l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TRAINING OF PERSON TO BE DONE 	</a:t>
                      </a:r>
                    </a:p>
                    <a:p>
                      <a:pPr algn="l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CHECKPOINT NOT DEFINED	</a:t>
                      </a:r>
                    </a:p>
                    <a:p>
                      <a:pPr marL="0" indent="0" algn="l">
                        <a:buNone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 POINT TO BE DEFINED IN PROCESS SHEET	</a:t>
                      </a:r>
                    </a:p>
                    <a:p>
                      <a:pPr marL="0" indent="0" algn="l">
                        <a:buNone/>
                      </a:pP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35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0A8B024-A3FB-4671-B37D-119ADE60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1951"/>
            <a:ext cx="2593350" cy="2957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350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157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Meiryo</vt:lpstr>
      <vt:lpstr>Arial</vt:lpstr>
      <vt:lpstr>Calibri</vt:lpstr>
      <vt:lpstr>Calibri Light</vt:lpstr>
      <vt:lpstr>Office Theme</vt:lpstr>
      <vt:lpstr>EXTERNAL DEFECTS FROM THE CUSTOMER </vt:lpstr>
      <vt:lpstr>EXTERNAL DEFECTS FROM THE CUSTOMER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hs</dc:creator>
  <cp:lastModifiedBy>Umashankar Padavala</cp:lastModifiedBy>
  <cp:revision>11</cp:revision>
  <dcterms:created xsi:type="dcterms:W3CDTF">2019-03-07T12:07:05Z</dcterms:created>
  <dcterms:modified xsi:type="dcterms:W3CDTF">2019-03-14T15:50:24Z</dcterms:modified>
</cp:coreProperties>
</file>