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</p:sldIdLst>
  <p:sldSz cx="9144000" cy="6858000" type="screen4x3"/>
  <p:notesSz cx="9872663" cy="14301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F35-08EC-439C-B9E2-EE42F5F0564F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F3E-87F6-47C7-9A3B-345058D5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89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F35-08EC-439C-B9E2-EE42F5F0564F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F3E-87F6-47C7-9A3B-345058D5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1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F35-08EC-439C-B9E2-EE42F5F0564F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F3E-87F6-47C7-9A3B-345058D5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82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F35-08EC-439C-B9E2-EE42F5F0564F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F3E-87F6-47C7-9A3B-345058D5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12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F35-08EC-439C-B9E2-EE42F5F0564F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F3E-87F6-47C7-9A3B-345058D5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38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F35-08EC-439C-B9E2-EE42F5F0564F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F3E-87F6-47C7-9A3B-345058D5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35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F35-08EC-439C-B9E2-EE42F5F0564F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F3E-87F6-47C7-9A3B-345058D5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9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F35-08EC-439C-B9E2-EE42F5F0564F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F3E-87F6-47C7-9A3B-345058D5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11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F35-08EC-439C-B9E2-EE42F5F0564F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F3E-87F6-47C7-9A3B-345058D5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96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F35-08EC-439C-B9E2-EE42F5F0564F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F3E-87F6-47C7-9A3B-345058D5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74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F35-08EC-439C-B9E2-EE42F5F0564F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F3E-87F6-47C7-9A3B-345058D5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79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E7F35-08EC-439C-B9E2-EE42F5F0564F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8F3E-87F6-47C7-9A3B-345058D5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74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215DEF-41F6-46D6-9270-9F8B5A4D0774}"/>
              </a:ext>
            </a:extLst>
          </p:cNvPr>
          <p:cNvGrpSpPr/>
          <p:nvPr/>
        </p:nvGrpSpPr>
        <p:grpSpPr>
          <a:xfrm>
            <a:off x="-180528" y="0"/>
            <a:ext cx="9505057" cy="6883643"/>
            <a:chOff x="-180528" y="0"/>
            <a:chExt cx="9505057" cy="6883643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3149967"/>
                </p:ext>
              </p:extLst>
            </p:nvPr>
          </p:nvGraphicFramePr>
          <p:xfrm>
            <a:off x="2843808" y="91604"/>
            <a:ext cx="2933700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Photo Editor Photo" r:id="rId3" imgW="10012173" imgH="2295238" progId="">
                    <p:embed/>
                  </p:oleObj>
                </mc:Choice>
                <mc:Fallback>
                  <p:oleObj name="Photo Editor Photo" r:id="rId3" imgW="10012173" imgH="2295238" progId="">
                    <p:embed/>
                    <p:pic>
                      <p:nvPicPr>
                        <p:cNvPr id="0" name="Object 4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808" y="91604"/>
                          <a:ext cx="2933700" cy="673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ounded Rectangle 3"/>
            <p:cNvSpPr/>
            <p:nvPr/>
          </p:nvSpPr>
          <p:spPr>
            <a:xfrm>
              <a:off x="179512" y="2248552"/>
              <a:ext cx="1663914" cy="6649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OPERATOR</a:t>
              </a:r>
            </a:p>
            <a:p>
              <a:pPr algn="ctr"/>
              <a:r>
                <a:rPr lang="kn-IN" sz="1600" b="1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ಕಾರ್ಯನಿರ್ವಾಹಕ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11760" y="1928370"/>
              <a:ext cx="1606425" cy="10883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tx1"/>
                  </a:solidFill>
                </a:rPr>
                <a:t>LINE LEADER/</a:t>
              </a:r>
            </a:p>
            <a:p>
              <a:pPr algn="ctr"/>
              <a:r>
                <a:rPr lang="en-IN" sz="1600" b="1" dirty="0">
                  <a:solidFill>
                    <a:schemeClr val="tx1"/>
                  </a:solidFill>
                </a:rPr>
                <a:t>ENGINEER</a:t>
              </a:r>
            </a:p>
            <a:p>
              <a:pPr algn="ctr"/>
              <a:r>
                <a:rPr lang="kn-IN" sz="1600" b="1" dirty="0">
                  <a:solidFill>
                    <a:srgbClr val="0070C0"/>
                  </a:solidFill>
                </a:rPr>
                <a:t>ಲೈನ್ ನಾಯಕ</a:t>
              </a:r>
              <a:r>
                <a:rPr lang="en-IN" sz="1600" b="1" dirty="0">
                  <a:solidFill>
                    <a:srgbClr val="0070C0"/>
                  </a:solidFill>
                </a:rPr>
                <a:t>/</a:t>
              </a:r>
            </a:p>
            <a:p>
              <a:pPr algn="ctr"/>
              <a:r>
                <a:rPr lang="kn-IN" sz="1600" b="1" dirty="0">
                  <a:solidFill>
                    <a:srgbClr val="0070C0"/>
                  </a:solidFill>
                </a:rPr>
                <a:t>ಎಂಜಿನಿಯರ್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644008" y="2074408"/>
              <a:ext cx="1645334" cy="8505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SECTION HEAD</a:t>
              </a:r>
            </a:p>
            <a:p>
              <a:pPr algn="ctr"/>
              <a:r>
                <a:rPr lang="kn-IN" sz="1400" b="1" dirty="0">
                  <a:solidFill>
                    <a:srgbClr val="0070C0"/>
                  </a:solidFill>
                </a:rPr>
                <a:t>ವಿಭಾಗ</a:t>
              </a:r>
              <a:r>
                <a:rPr lang="en-IN" sz="1400" b="1" dirty="0">
                  <a:solidFill>
                    <a:srgbClr val="0070C0"/>
                  </a:solidFill>
                </a:rPr>
                <a:t> </a:t>
              </a:r>
              <a:r>
                <a:rPr lang="kn-IN" sz="1400" b="1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ಮುಖ್ಯಸ್ಥ</a:t>
              </a:r>
              <a:endParaRPr lang="en-IN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92280" y="1916832"/>
              <a:ext cx="1872208" cy="10883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tx1"/>
                  </a:solidFill>
                </a:rPr>
                <a:t>PRODUCTION HEAD</a:t>
              </a:r>
            </a:p>
            <a:p>
              <a:pPr algn="ctr"/>
              <a:r>
                <a:rPr lang="kn-IN" sz="1600" b="1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ಪ್ರೊಡಕ್ಷನ್ ಮುಖ್ಯಸ್ಥ</a:t>
              </a:r>
              <a:endParaRPr lang="en-IN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634199" y="4581128"/>
              <a:ext cx="1882017" cy="920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QUALITY INCHARGE</a:t>
              </a:r>
            </a:p>
            <a:p>
              <a:pPr algn="ctr"/>
              <a:r>
                <a:rPr lang="kn-IN" b="1" dirty="0">
                  <a:solidFill>
                    <a:srgbClr val="0070C0"/>
                  </a:solidFill>
                </a:rPr>
                <a:t>ಕ್ವಾಲಿಟಿ</a:t>
              </a:r>
              <a:r>
                <a:rPr lang="en-IN" b="1" dirty="0">
                  <a:solidFill>
                    <a:srgbClr val="0070C0"/>
                  </a:solidFill>
                </a:rPr>
                <a:t> </a:t>
              </a:r>
              <a:r>
                <a:rPr lang="kn-IN" b="1" dirty="0">
                  <a:solidFill>
                    <a:srgbClr val="0070C0"/>
                  </a:solidFill>
                </a:rPr>
                <a:t>ಉಸ್ತುವಾರಿ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7504" y="3446860"/>
              <a:ext cx="1882017" cy="13502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LOG BOOK ENTRY</a:t>
              </a:r>
            </a:p>
            <a:p>
              <a:pPr algn="ctr"/>
              <a:r>
                <a:rPr lang="kn-IN" b="1" dirty="0">
                  <a:solidFill>
                    <a:srgbClr val="0070C0"/>
                  </a:solidFill>
                </a:rPr>
                <a:t>ಲಾಗ್ ಪುಸ್ತಕದಲ್ಲಿ ಬರೆಯುವುದು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188969" y="4454972"/>
              <a:ext cx="1775519" cy="11656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QUALITY HEAD</a:t>
              </a:r>
            </a:p>
            <a:p>
              <a:pPr algn="ctr"/>
              <a:r>
                <a:rPr lang="kn-IN" b="1" dirty="0">
                  <a:solidFill>
                    <a:srgbClr val="0070C0"/>
                  </a:solidFill>
                </a:rPr>
                <a:t>ಕ್ವಾಲಿಟಿ </a:t>
              </a:r>
              <a:r>
                <a:rPr lang="kn-IN" b="1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ಮುಖ್ಯಸ್ಥ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79711" y="2149653"/>
              <a:ext cx="432047" cy="396045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ight Arrow 17"/>
            <p:cNvSpPr/>
            <p:nvPr/>
          </p:nvSpPr>
          <p:spPr>
            <a:xfrm rot="10800000">
              <a:off x="1907704" y="2616543"/>
              <a:ext cx="432047" cy="396045"/>
            </a:xfrm>
            <a:prstGeom prst="rightArrow">
              <a:avLst/>
            </a:prstGeom>
            <a:solidFill>
              <a:srgbClr val="0000FF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ight Arrow 22"/>
            <p:cNvSpPr/>
            <p:nvPr/>
          </p:nvSpPr>
          <p:spPr>
            <a:xfrm rot="10800000">
              <a:off x="6535833" y="4824225"/>
              <a:ext cx="576064" cy="404974"/>
            </a:xfrm>
            <a:prstGeom prst="rightArrow">
              <a:avLst/>
            </a:prstGeom>
            <a:solidFill>
              <a:srgbClr val="0000FF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-180528" y="521385"/>
              <a:ext cx="9505056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40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ABNORMALITY RECORDING FLOW CHART</a:t>
              </a:r>
            </a:p>
            <a:p>
              <a:pPr algn="ctr"/>
              <a:r>
                <a:rPr lang="kn-IN" sz="4000" b="1" spc="50" dirty="0">
                  <a:ln w="11430">
                    <a:solidFill>
                      <a:srgbClr val="0000FF"/>
                    </a:solidFill>
                  </a:ln>
                  <a:solidFill>
                    <a:srgbClr val="0070C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ಅಸಾಮಾನ್ಯ ದಾಖಲೆ ಹರಿವು ಪಟ್ಟಿಯಲ್ಲಿ</a:t>
              </a:r>
              <a:endParaRPr lang="en-US" sz="4000" b="1" cap="none" spc="50" dirty="0">
                <a:ln w="11430">
                  <a:solidFill>
                    <a:srgbClr val="0000FF"/>
                  </a:solidFill>
                </a:ln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687" y="0"/>
              <a:ext cx="9118314" cy="6858000"/>
            </a:xfrm>
            <a:prstGeom prst="roundRect">
              <a:avLst>
                <a:gd name="adj" fmla="val 6364"/>
              </a:avLst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6501698" y="2149652"/>
              <a:ext cx="432047" cy="396045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ight Arrow 28"/>
            <p:cNvSpPr/>
            <p:nvPr/>
          </p:nvSpPr>
          <p:spPr>
            <a:xfrm rot="10800000">
              <a:off x="6516218" y="2616544"/>
              <a:ext cx="432047" cy="396045"/>
            </a:xfrm>
            <a:prstGeom prst="rightArrow">
              <a:avLst/>
            </a:prstGeom>
            <a:solidFill>
              <a:srgbClr val="0000FF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ight Arrow 29"/>
            <p:cNvSpPr/>
            <p:nvPr/>
          </p:nvSpPr>
          <p:spPr>
            <a:xfrm rot="5400000">
              <a:off x="660733" y="3019052"/>
              <a:ext cx="423850" cy="396045"/>
            </a:xfrm>
            <a:prstGeom prst="rightArrow">
              <a:avLst/>
            </a:prstGeom>
            <a:solidFill>
              <a:srgbClr val="0000FF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20" name="Right Arrow 19"/>
            <p:cNvSpPr/>
            <p:nvPr/>
          </p:nvSpPr>
          <p:spPr>
            <a:xfrm rot="5400000">
              <a:off x="2920258" y="3024822"/>
              <a:ext cx="412312" cy="396045"/>
            </a:xfrm>
            <a:prstGeom prst="rightArrow">
              <a:avLst/>
            </a:prstGeom>
            <a:solidFill>
              <a:srgbClr val="0000FF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ight Arrow 20"/>
            <p:cNvSpPr/>
            <p:nvPr/>
          </p:nvSpPr>
          <p:spPr>
            <a:xfrm rot="5400000">
              <a:off x="7992667" y="3764642"/>
              <a:ext cx="670665" cy="396045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22" name="Right Arrow 21"/>
            <p:cNvSpPr/>
            <p:nvPr/>
          </p:nvSpPr>
          <p:spPr>
            <a:xfrm rot="16200000">
              <a:off x="7526481" y="3660881"/>
              <a:ext cx="670665" cy="396045"/>
            </a:xfrm>
            <a:prstGeom prst="rightArrow">
              <a:avLst/>
            </a:prstGeom>
            <a:solidFill>
              <a:srgbClr val="0000FF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183904" y="6237312"/>
              <a:ext cx="18525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dirty="0"/>
                <a:t>ISD-QA-021A	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195736" y="3386645"/>
              <a:ext cx="1882017" cy="13502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CHANGE POINT SHEET</a:t>
              </a:r>
            </a:p>
            <a:p>
              <a:pPr algn="ctr"/>
              <a:r>
                <a:rPr lang="kn-IN" b="1" dirty="0">
                  <a:solidFill>
                    <a:schemeClr val="tx1"/>
                  </a:solidFill>
                </a:rPr>
                <a:t>ಬದಲಾವಣೆ ಪಾಯಿಂಟ್ ಶೀಟ್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675719" y="3429000"/>
              <a:ext cx="1882017" cy="7420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LOG BOOK </a:t>
              </a:r>
            </a:p>
            <a:p>
              <a:pPr algn="ctr"/>
              <a:r>
                <a:rPr lang="kn-IN" b="1" dirty="0">
                  <a:solidFill>
                    <a:srgbClr val="0070C0"/>
                  </a:solidFill>
                </a:rPr>
                <a:t>ಲಾಗ್ ಪುಸ್ತಕದಲ್ಲಿ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4397095" y="2253386"/>
              <a:ext cx="288032" cy="404974"/>
            </a:xfrm>
            <a:prstGeom prst="rightArrow">
              <a:avLst/>
            </a:prstGeom>
            <a:solidFill>
              <a:srgbClr val="0000FF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4355976" y="3567906"/>
              <a:ext cx="288032" cy="404974"/>
            </a:xfrm>
            <a:prstGeom prst="rightArrow">
              <a:avLst/>
            </a:prstGeom>
            <a:solidFill>
              <a:srgbClr val="C0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86707" y="2348880"/>
              <a:ext cx="110388" cy="285624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4046736" y="3557690"/>
              <a:ext cx="288032" cy="404974"/>
            </a:xfrm>
            <a:prstGeom prst="rightArrow">
              <a:avLst/>
            </a:prstGeom>
            <a:solidFill>
              <a:srgbClr val="C0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1711" y="6093296"/>
              <a:ext cx="87227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OPERATOR                                     RECORD IN LOG BOOK</a:t>
              </a:r>
            </a:p>
            <a:p>
              <a:r>
                <a:rPr lang="en-IN" b="1" dirty="0"/>
                <a:t>LINE LEADER/ ENGINEER            RECORD IN CHANGE POINT SHEET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617199" y="6253235"/>
              <a:ext cx="144454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771800" y="6525344"/>
              <a:ext cx="432000" cy="1082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4752008" y="3017313"/>
              <a:ext cx="39604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 Change point (abnormality) Action 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355976" y="5051276"/>
              <a:ext cx="312901" cy="1524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6435" y="5501975"/>
              <a:ext cx="3598094" cy="1059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453" y="4824225"/>
              <a:ext cx="2375376" cy="1413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176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80504" y="6444044"/>
            <a:ext cx="1863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ISD-QA-021A	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B6626E-7619-4A8F-9BE4-9210979C673F}"/>
              </a:ext>
            </a:extLst>
          </p:cNvPr>
          <p:cNvGrpSpPr/>
          <p:nvPr/>
        </p:nvGrpSpPr>
        <p:grpSpPr>
          <a:xfrm>
            <a:off x="-468560" y="0"/>
            <a:ext cx="9841201" cy="6895520"/>
            <a:chOff x="-468560" y="0"/>
            <a:chExt cx="9841201" cy="6895520"/>
          </a:xfrm>
        </p:grpSpPr>
        <p:sp>
          <p:nvSpPr>
            <p:cNvPr id="4" name="Rounded Rectangle 3"/>
            <p:cNvSpPr/>
            <p:nvPr/>
          </p:nvSpPr>
          <p:spPr>
            <a:xfrm>
              <a:off x="179512" y="1928370"/>
              <a:ext cx="1728192" cy="14918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PROBLEM OCCUR</a:t>
              </a:r>
            </a:p>
            <a:p>
              <a:pPr algn="ctr"/>
              <a:r>
                <a:rPr lang="kn-IN" sz="2000" b="1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ಸಮಸ್ಯೆ ಸಂಭವಿಸುತ್ತದೆ</a:t>
              </a:r>
              <a:endParaRPr lang="en-IN" sz="20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11760" y="1928370"/>
              <a:ext cx="1738001" cy="1491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1"/>
                  </a:solidFill>
                </a:rPr>
                <a:t>SECTION LEADER</a:t>
              </a:r>
            </a:p>
            <a:p>
              <a:pPr algn="ctr"/>
              <a:r>
                <a:rPr lang="kn-IN" sz="2000" b="1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ವಿಭಾಗದ ನಾಯಕ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716016" y="1932469"/>
              <a:ext cx="1780097" cy="1491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tx1"/>
                  </a:solidFill>
                </a:rPr>
                <a:t>PROD. +QA INCHARGE </a:t>
              </a:r>
              <a:r>
                <a:rPr lang="kn-IN" sz="1600" b="1" dirty="0">
                  <a:solidFill>
                    <a:srgbClr val="0070C0"/>
                  </a:solidFill>
                </a:rPr>
                <a:t>ಪ್ರೊಡಕ್ಷನ್ </a:t>
              </a:r>
              <a:r>
                <a:rPr lang="en-IN" sz="1600" b="1" dirty="0">
                  <a:solidFill>
                    <a:srgbClr val="0070C0"/>
                  </a:solidFill>
                </a:rPr>
                <a:t>+</a:t>
              </a:r>
              <a:r>
                <a:rPr lang="kn-IN" sz="1600" b="1" dirty="0">
                  <a:solidFill>
                    <a:srgbClr val="0070C0"/>
                  </a:solidFill>
                </a:rPr>
                <a:t>ಕ್ಯೂ ಎ</a:t>
              </a:r>
              <a:endParaRPr lang="en-IN" sz="1600" b="1" dirty="0">
                <a:solidFill>
                  <a:srgbClr val="0070C0"/>
                </a:solidFill>
              </a:endParaRPr>
            </a:p>
            <a:p>
              <a:pPr algn="ctr"/>
              <a:r>
                <a:rPr lang="kn-IN" sz="1600" b="1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ವಿಭಾಗದ ಮುಖ್ಯಸ್ಥ</a:t>
              </a:r>
              <a:endParaRPr lang="en-IN" sz="16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endParaRPr lang="en-I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92280" y="1916832"/>
              <a:ext cx="1713930" cy="1491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PRODUCTION HEAD</a:t>
              </a:r>
            </a:p>
            <a:p>
              <a:pPr algn="ctr"/>
              <a:r>
                <a:rPr lang="kn-IN" b="1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ಪ್ರೊಡಕ್ಷನ್ ಮುಖ್ಯಸ್ಥ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52528" y="4437112"/>
              <a:ext cx="1882017" cy="13502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1"/>
                  </a:solidFill>
                </a:rPr>
                <a:t>QUALITY INCHARGE</a:t>
              </a:r>
            </a:p>
            <a:p>
              <a:pPr algn="ctr"/>
              <a:r>
                <a:rPr lang="kn-IN" sz="2000" b="1" dirty="0">
                  <a:solidFill>
                    <a:srgbClr val="0070C0"/>
                  </a:solidFill>
                </a:rPr>
                <a:t>ಕ್ವಾಲಿಟಿ</a:t>
              </a:r>
              <a:r>
                <a:rPr lang="en-IN" sz="2000" b="1" dirty="0">
                  <a:solidFill>
                    <a:srgbClr val="0070C0"/>
                  </a:solidFill>
                </a:rPr>
                <a:t> </a:t>
              </a:r>
              <a:r>
                <a:rPr lang="kn-IN" sz="2000" b="1" dirty="0">
                  <a:solidFill>
                    <a:srgbClr val="0070C0"/>
                  </a:solidFill>
                </a:rPr>
                <a:t>ಉಸ್ತುವಾರಿ</a:t>
              </a:r>
              <a:endParaRPr lang="en-IN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9703" y="4437112"/>
              <a:ext cx="1882017" cy="13502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1"/>
                  </a:solidFill>
                </a:rPr>
                <a:t>LOG BOOK ENTRY</a:t>
              </a:r>
            </a:p>
            <a:p>
              <a:pPr algn="ctr"/>
              <a:r>
                <a:rPr lang="kn-IN" sz="2000" b="1" dirty="0">
                  <a:solidFill>
                    <a:srgbClr val="0070C0"/>
                  </a:solidFill>
                </a:rPr>
                <a:t>ಲಾಗ್ ಪುಸ್ತಕದಲ್ಲಿ ಬರೆಯುವುದು</a:t>
              </a:r>
              <a:endParaRPr lang="en-IN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188969" y="4454972"/>
              <a:ext cx="1775519" cy="13502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1"/>
                  </a:solidFill>
                </a:rPr>
                <a:t>QUALITY HEAD</a:t>
              </a:r>
            </a:p>
            <a:p>
              <a:pPr algn="ctr"/>
              <a:r>
                <a:rPr lang="kn-IN" sz="2000" b="1" dirty="0">
                  <a:solidFill>
                    <a:srgbClr val="0070C0"/>
                  </a:solidFill>
                </a:rPr>
                <a:t>ಕ್ವಾಲಿಟಿ </a:t>
              </a:r>
              <a:r>
                <a:rPr lang="kn-IN" sz="2000" b="1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ಮುಖ್ಯಸ್ಥ</a:t>
              </a:r>
              <a:endParaRPr lang="en-IN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79711" y="2149653"/>
              <a:ext cx="432047" cy="396045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ight Arrow 17"/>
            <p:cNvSpPr/>
            <p:nvPr/>
          </p:nvSpPr>
          <p:spPr>
            <a:xfrm rot="10800000">
              <a:off x="1907704" y="2616543"/>
              <a:ext cx="432047" cy="396045"/>
            </a:xfrm>
            <a:prstGeom prst="rightArrow">
              <a:avLst/>
            </a:prstGeom>
            <a:solidFill>
              <a:srgbClr val="0000FF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6535833" y="4725144"/>
              <a:ext cx="576064" cy="404974"/>
            </a:xfrm>
            <a:prstGeom prst="rightArrow">
              <a:avLst/>
            </a:prstGeom>
            <a:solidFill>
              <a:srgbClr val="0000FF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-180528" y="593393"/>
              <a:ext cx="9505056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ABNORMALITY REPORTING FLOW CHART</a:t>
              </a:r>
            </a:p>
            <a:p>
              <a:pPr algn="ctr"/>
              <a:r>
                <a:rPr lang="kn-IN" sz="4000" b="1" dirty="0">
                  <a:ln w="6600">
                    <a:solidFill>
                      <a:srgbClr val="0070C0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ಅಸಾಮಾನ್ಯ</a:t>
              </a:r>
              <a:r>
                <a:rPr lang="kn-IN" sz="4000" b="1" spc="50" dirty="0">
                  <a:ln w="11430">
                    <a:solidFill>
                      <a:srgbClr val="0070C0"/>
                    </a:solidFill>
                  </a:ln>
                  <a:solidFill>
                    <a:srgbClr val="0070C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 </a:t>
              </a:r>
              <a:r>
                <a:rPr lang="kn-IN" sz="4000" b="1" dirty="0">
                  <a:ln w="6600">
                    <a:solidFill>
                      <a:srgbClr val="0070C0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ವರದಿ</a:t>
              </a:r>
              <a:r>
                <a:rPr lang="en-IN" sz="4000" b="1" dirty="0">
                  <a:ln w="6600">
                    <a:solidFill>
                      <a:srgbClr val="0070C0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 </a:t>
              </a:r>
              <a:r>
                <a:rPr lang="kn-IN" sz="4000" b="1" dirty="0">
                  <a:ln w="6600">
                    <a:solidFill>
                      <a:srgbClr val="0070C0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ಹರಿವು ಪಟ್ಟಿಯಲ್ಲಿ</a:t>
              </a:r>
              <a:endParaRPr lang="en-US" sz="4000" b="1" cap="none" spc="50" dirty="0">
                <a:ln w="6600">
                  <a:solidFill>
                    <a:srgbClr val="0070C0"/>
                  </a:solidFill>
                  <a:prstDash val="solid"/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687" y="0"/>
              <a:ext cx="9118314" cy="6858000"/>
            </a:xfrm>
            <a:prstGeom prst="roundRect">
              <a:avLst>
                <a:gd name="adj" fmla="val 6364"/>
              </a:avLst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4211961" y="2148493"/>
              <a:ext cx="432047" cy="396045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4139954" y="2615383"/>
              <a:ext cx="432047" cy="396045"/>
            </a:xfrm>
            <a:prstGeom prst="rightArrow">
              <a:avLst/>
            </a:prstGeom>
            <a:solidFill>
              <a:srgbClr val="0000FF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6588225" y="2149654"/>
              <a:ext cx="432047" cy="396045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ight Arrow 28"/>
            <p:cNvSpPr/>
            <p:nvPr/>
          </p:nvSpPr>
          <p:spPr>
            <a:xfrm rot="10800000">
              <a:off x="6516218" y="2616544"/>
              <a:ext cx="432047" cy="396045"/>
            </a:xfrm>
            <a:prstGeom prst="rightArrow">
              <a:avLst/>
            </a:prstGeom>
            <a:solidFill>
              <a:srgbClr val="0000FF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ight Arrow 29"/>
            <p:cNvSpPr/>
            <p:nvPr/>
          </p:nvSpPr>
          <p:spPr>
            <a:xfrm rot="5400000">
              <a:off x="505704" y="3769192"/>
              <a:ext cx="679762" cy="396045"/>
            </a:xfrm>
            <a:prstGeom prst="rightArrow">
              <a:avLst/>
            </a:prstGeom>
            <a:solidFill>
              <a:srgbClr val="0000FF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ight Arrow 18"/>
            <p:cNvSpPr/>
            <p:nvPr/>
          </p:nvSpPr>
          <p:spPr>
            <a:xfrm rot="5400000">
              <a:off x="5468754" y="3779110"/>
              <a:ext cx="670665" cy="396045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ight Arrow 19"/>
            <p:cNvSpPr/>
            <p:nvPr/>
          </p:nvSpPr>
          <p:spPr>
            <a:xfrm rot="16200000">
              <a:off x="4997774" y="3766489"/>
              <a:ext cx="670665" cy="396045"/>
            </a:xfrm>
            <a:prstGeom prst="rightArrow">
              <a:avLst/>
            </a:prstGeom>
            <a:solidFill>
              <a:srgbClr val="0000FF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ight Arrow 20"/>
            <p:cNvSpPr/>
            <p:nvPr/>
          </p:nvSpPr>
          <p:spPr>
            <a:xfrm rot="5400000">
              <a:off x="7992667" y="3764642"/>
              <a:ext cx="670665" cy="396045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ight Arrow 21"/>
            <p:cNvSpPr/>
            <p:nvPr/>
          </p:nvSpPr>
          <p:spPr>
            <a:xfrm rot="16200000">
              <a:off x="7467237" y="3764641"/>
              <a:ext cx="670665" cy="396045"/>
            </a:xfrm>
            <a:prstGeom prst="rightArrow">
              <a:avLst/>
            </a:prstGeom>
            <a:solidFill>
              <a:srgbClr val="0000FF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293052"/>
                </p:ext>
              </p:extLst>
            </p:nvPr>
          </p:nvGraphicFramePr>
          <p:xfrm>
            <a:off x="2843808" y="91604"/>
            <a:ext cx="2933700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Photo Editor Photo" r:id="rId3" imgW="10012173" imgH="2295238" progId="">
                    <p:embed/>
                  </p:oleObj>
                </mc:Choice>
                <mc:Fallback>
                  <p:oleObj name="Photo Editor Photo" r:id="rId3" imgW="10012173" imgH="229523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808" y="91604"/>
                          <a:ext cx="2933700" cy="673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8650" y="5810603"/>
              <a:ext cx="3683991" cy="1084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Rectangle 32"/>
            <p:cNvSpPr/>
            <p:nvPr/>
          </p:nvSpPr>
          <p:spPr>
            <a:xfrm>
              <a:off x="-468560" y="5689991"/>
              <a:ext cx="4067944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none" spc="0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DO IT RIGHT </a:t>
              </a:r>
            </a:p>
            <a:p>
              <a:pPr algn="ctr"/>
              <a:r>
                <a:rPr lang="en-US" sz="3200" b="1" cap="none" spc="0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THE FIRST TIME</a:t>
              </a:r>
            </a:p>
          </p:txBody>
        </p:sp>
      </p:grp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495279"/>
            <a:ext cx="2681331" cy="159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42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124</Words>
  <Application>Microsoft Office PowerPoint</Application>
  <PresentationFormat>On-screen Show (4:3)</PresentationFormat>
  <Paragraphs>45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Tunga</vt:lpstr>
      <vt:lpstr>Office Theme</vt:lpstr>
      <vt:lpstr>Photo Editor Photo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VIVEKANAND S K</dc:creator>
  <cp:lastModifiedBy>Vijaykumar Devanagaon</cp:lastModifiedBy>
  <cp:revision>18</cp:revision>
  <cp:lastPrinted>2016-08-23T06:16:28Z</cp:lastPrinted>
  <dcterms:created xsi:type="dcterms:W3CDTF">2016-08-23T04:48:41Z</dcterms:created>
  <dcterms:modified xsi:type="dcterms:W3CDTF">2018-06-12T08:33:36Z</dcterms:modified>
</cp:coreProperties>
</file>