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8" r:id="rId3"/>
  </p:sldIdLst>
  <p:sldSz cx="9144000" cy="6858000" type="screen4x3"/>
  <p:notesSz cx="9872663" cy="14301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7F35-08EC-439C-B9E2-EE42F5F0564F}" type="datetimeFigureOut">
              <a:rPr lang="en-IN" smtClean="0"/>
              <a:t>13-12-2016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8F3E-87F6-47C7-9A3B-345058D5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89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7F35-08EC-439C-B9E2-EE42F5F0564F}" type="datetimeFigureOut">
              <a:rPr lang="en-IN" smtClean="0"/>
              <a:t>13-12-2016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8F3E-87F6-47C7-9A3B-345058D5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1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7F35-08EC-439C-B9E2-EE42F5F0564F}" type="datetimeFigureOut">
              <a:rPr lang="en-IN" smtClean="0"/>
              <a:t>13-12-2016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8F3E-87F6-47C7-9A3B-345058D5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82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7F35-08EC-439C-B9E2-EE42F5F0564F}" type="datetimeFigureOut">
              <a:rPr lang="en-IN" smtClean="0"/>
              <a:t>13-12-2016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8F3E-87F6-47C7-9A3B-345058D5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12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7F35-08EC-439C-B9E2-EE42F5F0564F}" type="datetimeFigureOut">
              <a:rPr lang="en-IN" smtClean="0"/>
              <a:t>13-12-2016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8F3E-87F6-47C7-9A3B-345058D5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38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7F35-08EC-439C-B9E2-EE42F5F0564F}" type="datetimeFigureOut">
              <a:rPr lang="en-IN" smtClean="0"/>
              <a:t>13-12-2016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8F3E-87F6-47C7-9A3B-345058D5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35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7F35-08EC-439C-B9E2-EE42F5F0564F}" type="datetimeFigureOut">
              <a:rPr lang="en-IN" smtClean="0"/>
              <a:t>13-12-2016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8F3E-87F6-47C7-9A3B-345058D5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99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7F35-08EC-439C-B9E2-EE42F5F0564F}" type="datetimeFigureOut">
              <a:rPr lang="en-IN" smtClean="0"/>
              <a:t>13-12-2016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8F3E-87F6-47C7-9A3B-345058D5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11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7F35-08EC-439C-B9E2-EE42F5F0564F}" type="datetimeFigureOut">
              <a:rPr lang="en-IN" smtClean="0"/>
              <a:t>13-12-2016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8F3E-87F6-47C7-9A3B-345058D5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96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7F35-08EC-439C-B9E2-EE42F5F0564F}" type="datetimeFigureOut">
              <a:rPr lang="en-IN" smtClean="0"/>
              <a:t>13-12-2016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8F3E-87F6-47C7-9A3B-345058D5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74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7F35-08EC-439C-B9E2-EE42F5F0564F}" type="datetimeFigureOut">
              <a:rPr lang="en-IN" smtClean="0"/>
              <a:t>13-12-2016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8F3E-87F6-47C7-9A3B-345058D5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79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E7F35-08EC-439C-B9E2-EE42F5F0564F}" type="datetimeFigureOut">
              <a:rPr lang="en-IN" smtClean="0"/>
              <a:t>13-12-2016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68F3E-87F6-47C7-9A3B-345058D5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74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949682"/>
              </p:ext>
            </p:extLst>
          </p:nvPr>
        </p:nvGraphicFramePr>
        <p:xfrm>
          <a:off x="2843808" y="91604"/>
          <a:ext cx="2933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Photo Editor Photo" r:id="rId3" imgW="10012173" imgH="2295238" progId="">
                  <p:embed/>
                </p:oleObj>
              </mc:Choice>
              <mc:Fallback>
                <p:oleObj name="Photo Editor Photo" r:id="rId3" imgW="10012173" imgH="2295238" progId="">
                  <p:embed/>
                  <p:pic>
                    <p:nvPicPr>
                      <p:cNvPr id="0" name="Object 4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91604"/>
                        <a:ext cx="29337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179512" y="2248552"/>
            <a:ext cx="1663914" cy="6649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OPERATOR</a:t>
            </a:r>
          </a:p>
          <a:p>
            <a:pPr algn="ctr"/>
            <a:r>
              <a:rPr lang="kn-IN" sz="1600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ಕಾರ್ಯನಿರ್ವಾಹಕ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11760" y="1928370"/>
            <a:ext cx="1606425" cy="10883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LINE </a:t>
            </a:r>
            <a:r>
              <a:rPr lang="en-IN" sz="1600" b="1" dirty="0" smtClean="0">
                <a:solidFill>
                  <a:schemeClr val="tx1"/>
                </a:solidFill>
              </a:rPr>
              <a:t>LEADER/</a:t>
            </a:r>
          </a:p>
          <a:p>
            <a:pPr algn="ctr"/>
            <a:r>
              <a:rPr lang="en-IN" sz="1600" b="1" dirty="0" smtClean="0">
                <a:solidFill>
                  <a:schemeClr val="tx1"/>
                </a:solidFill>
              </a:rPr>
              <a:t>ENGINEER</a:t>
            </a:r>
            <a:endParaRPr lang="en-IN" sz="1600" b="1" dirty="0">
              <a:solidFill>
                <a:schemeClr val="tx1"/>
              </a:solidFill>
            </a:endParaRPr>
          </a:p>
          <a:p>
            <a:pPr algn="ctr"/>
            <a:r>
              <a:rPr lang="kn-IN" sz="1600" b="1" dirty="0">
                <a:solidFill>
                  <a:srgbClr val="0070C0"/>
                </a:solidFill>
              </a:rPr>
              <a:t>ಲೈನ್ </a:t>
            </a:r>
            <a:r>
              <a:rPr lang="kn-IN" sz="1600" b="1" dirty="0" smtClean="0">
                <a:solidFill>
                  <a:srgbClr val="0070C0"/>
                </a:solidFill>
              </a:rPr>
              <a:t>ನಾಯಕ</a:t>
            </a:r>
            <a:r>
              <a:rPr lang="en-IN" sz="1600" b="1" dirty="0" smtClean="0">
                <a:solidFill>
                  <a:srgbClr val="0070C0"/>
                </a:solidFill>
              </a:rPr>
              <a:t>/</a:t>
            </a:r>
          </a:p>
          <a:p>
            <a:pPr algn="ctr"/>
            <a:r>
              <a:rPr lang="kn-IN" sz="1600" b="1" dirty="0" smtClean="0">
                <a:solidFill>
                  <a:srgbClr val="0070C0"/>
                </a:solidFill>
              </a:rPr>
              <a:t>ಎಂಜಿನಿಯರ್</a:t>
            </a:r>
            <a:endParaRPr lang="kn-IN" sz="1600" b="1" dirty="0">
              <a:solidFill>
                <a:srgbClr val="0070C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44008" y="2074408"/>
            <a:ext cx="1645334" cy="8505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SECTION HEAD</a:t>
            </a:r>
            <a:endParaRPr lang="en-IN" sz="1400" b="1" dirty="0">
              <a:solidFill>
                <a:schemeClr val="tx1"/>
              </a:solidFill>
            </a:endParaRPr>
          </a:p>
          <a:p>
            <a:pPr algn="ctr"/>
            <a:r>
              <a:rPr lang="kn-IN" sz="1400" b="1" dirty="0" smtClean="0">
                <a:solidFill>
                  <a:srgbClr val="0070C0"/>
                </a:solidFill>
              </a:rPr>
              <a:t>ವಿಭಾಗ</a:t>
            </a:r>
            <a:r>
              <a:rPr lang="en-IN" sz="1400" b="1" dirty="0" smtClean="0">
                <a:solidFill>
                  <a:srgbClr val="0070C0"/>
                </a:solidFill>
              </a:rPr>
              <a:t> </a:t>
            </a:r>
            <a:r>
              <a:rPr lang="kn-IN" sz="14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ಮುಖ್ಯಸ್ಥ</a:t>
            </a:r>
            <a:endParaRPr lang="en-IN" sz="1400" b="1" dirty="0">
              <a:solidFill>
                <a:srgbClr val="0070C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92280" y="1916832"/>
            <a:ext cx="1872208" cy="10883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tx1"/>
                </a:solidFill>
              </a:rPr>
              <a:t>PRODUCTION HEAD</a:t>
            </a:r>
          </a:p>
          <a:p>
            <a:pPr algn="ctr"/>
            <a:r>
              <a:rPr lang="kn-IN" sz="1600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ಪ್ರೊಡಕ್ಷನ್ </a:t>
            </a:r>
            <a:r>
              <a:rPr lang="kn-IN" sz="16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ಮುಖ್ಯಸ್ಥ</a:t>
            </a:r>
            <a:endParaRPr lang="en-IN" sz="1600" b="1" dirty="0">
              <a:solidFill>
                <a:srgbClr val="0070C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34199" y="4581128"/>
            <a:ext cx="1882017" cy="9208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QUALITY INCHARGE</a:t>
            </a:r>
          </a:p>
          <a:p>
            <a:pPr algn="ctr"/>
            <a:r>
              <a:rPr lang="kn-IN" b="1" dirty="0">
                <a:solidFill>
                  <a:srgbClr val="0070C0"/>
                </a:solidFill>
              </a:rPr>
              <a:t>ಕ್ವಾಲಿಟಿ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kn-IN" b="1" dirty="0" smtClean="0">
                <a:solidFill>
                  <a:srgbClr val="0070C0"/>
                </a:solidFill>
              </a:rPr>
              <a:t>ಉಸ್ತುವಾರಿ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7504" y="3446860"/>
            <a:ext cx="1882017" cy="13502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LOG BOOK ENTRY</a:t>
            </a:r>
          </a:p>
          <a:p>
            <a:pPr algn="ctr"/>
            <a:r>
              <a:rPr lang="kn-IN" b="1" dirty="0">
                <a:solidFill>
                  <a:srgbClr val="0070C0"/>
                </a:solidFill>
              </a:rPr>
              <a:t>ಲಾಗ್ ಪುಸ್ತಕದಲ್ಲಿ </a:t>
            </a:r>
            <a:r>
              <a:rPr lang="kn-IN" b="1" dirty="0" smtClean="0">
                <a:solidFill>
                  <a:srgbClr val="0070C0"/>
                </a:solidFill>
              </a:rPr>
              <a:t>ಬರೆಯುವುದು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88969" y="4454972"/>
            <a:ext cx="1775519" cy="1165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QUALITY HEAD</a:t>
            </a:r>
          </a:p>
          <a:p>
            <a:pPr algn="ctr"/>
            <a:r>
              <a:rPr lang="kn-IN" b="1" dirty="0">
                <a:solidFill>
                  <a:srgbClr val="0070C0"/>
                </a:solidFill>
              </a:rPr>
              <a:t>ಕ್ವಾಲಿಟಿ </a:t>
            </a:r>
            <a:r>
              <a:rPr lang="kn-IN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ಮುಖ್ಯಸ್ಥ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979711" y="2149653"/>
            <a:ext cx="432047" cy="39604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Arrow 17"/>
          <p:cNvSpPr/>
          <p:nvPr/>
        </p:nvSpPr>
        <p:spPr>
          <a:xfrm rot="10800000">
            <a:off x="1907704" y="2616543"/>
            <a:ext cx="432047" cy="396045"/>
          </a:xfrm>
          <a:prstGeom prst="rightArrow">
            <a:avLst/>
          </a:prstGeom>
          <a:solidFill>
            <a:srgbClr val="0000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ight Arrow 22"/>
          <p:cNvSpPr/>
          <p:nvPr/>
        </p:nvSpPr>
        <p:spPr>
          <a:xfrm rot="10800000">
            <a:off x="6535833" y="4824225"/>
            <a:ext cx="576064" cy="404974"/>
          </a:xfrm>
          <a:prstGeom prst="rightArrow">
            <a:avLst/>
          </a:prstGeom>
          <a:solidFill>
            <a:srgbClr val="0000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24" name="Rectangle 23"/>
          <p:cNvSpPr/>
          <p:nvPr/>
        </p:nvSpPr>
        <p:spPr>
          <a:xfrm>
            <a:off x="-180528" y="521385"/>
            <a:ext cx="950505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ABNORMALITY RECORDING </a:t>
            </a:r>
            <a:r>
              <a:rPr 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FLOW CHART</a:t>
            </a:r>
          </a:p>
          <a:p>
            <a:pPr algn="ctr"/>
            <a:r>
              <a:rPr lang="kn-IN" sz="4000" b="1" spc="50" dirty="0">
                <a:ln w="11430">
                  <a:solidFill>
                    <a:srgbClr val="0000FF"/>
                  </a:solidFill>
                </a:ln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ಅಸಾಮಾನ್ಯ ದಾಖಲೆ </a:t>
            </a:r>
            <a:r>
              <a:rPr lang="kn-IN" sz="4000" b="1" spc="50" dirty="0" smtClean="0">
                <a:ln w="11430">
                  <a:solidFill>
                    <a:srgbClr val="0000FF"/>
                  </a:solidFill>
                </a:ln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ಹರಿವು </a:t>
            </a:r>
            <a:r>
              <a:rPr lang="kn-IN" sz="4000" b="1" spc="50" dirty="0">
                <a:ln w="11430">
                  <a:solidFill>
                    <a:srgbClr val="0000FF"/>
                  </a:solidFill>
                </a:ln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ಪಟ್ಟಿಯಲ್ಲಿ</a:t>
            </a:r>
            <a:endParaRPr lang="en-US" sz="4000" b="1" cap="none" spc="50" dirty="0">
              <a:ln w="11430">
                <a:solidFill>
                  <a:srgbClr val="0000FF"/>
                </a:solidFill>
              </a:ln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687" y="0"/>
            <a:ext cx="9118314" cy="6858000"/>
          </a:xfrm>
          <a:prstGeom prst="roundRect">
            <a:avLst>
              <a:gd name="adj" fmla="val 6364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>
            <a:off x="6501698" y="2149652"/>
            <a:ext cx="432047" cy="39604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 rot="10800000">
            <a:off x="6516218" y="2616544"/>
            <a:ext cx="432047" cy="396045"/>
          </a:xfrm>
          <a:prstGeom prst="rightArrow">
            <a:avLst/>
          </a:prstGeom>
          <a:solidFill>
            <a:srgbClr val="0000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ight Arrow 29"/>
          <p:cNvSpPr/>
          <p:nvPr/>
        </p:nvSpPr>
        <p:spPr>
          <a:xfrm rot="5400000">
            <a:off x="660733" y="3019052"/>
            <a:ext cx="423850" cy="396045"/>
          </a:xfrm>
          <a:prstGeom prst="rightArrow">
            <a:avLst/>
          </a:prstGeom>
          <a:solidFill>
            <a:srgbClr val="0000FF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20" name="Right Arrow 19"/>
          <p:cNvSpPr/>
          <p:nvPr/>
        </p:nvSpPr>
        <p:spPr>
          <a:xfrm rot="5400000">
            <a:off x="2920258" y="3024822"/>
            <a:ext cx="412312" cy="396045"/>
          </a:xfrm>
          <a:prstGeom prst="rightArrow">
            <a:avLst/>
          </a:prstGeom>
          <a:solidFill>
            <a:srgbClr val="0000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5400000">
            <a:off x="7992667" y="3764642"/>
            <a:ext cx="670665" cy="39604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22" name="Right Arrow 21"/>
          <p:cNvSpPr/>
          <p:nvPr/>
        </p:nvSpPr>
        <p:spPr>
          <a:xfrm rot="16200000">
            <a:off x="7526481" y="3660881"/>
            <a:ext cx="670665" cy="396045"/>
          </a:xfrm>
          <a:prstGeom prst="rightArrow">
            <a:avLst/>
          </a:prstGeom>
          <a:solidFill>
            <a:srgbClr val="0000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3" name="Rectangle 2"/>
          <p:cNvSpPr/>
          <p:nvPr/>
        </p:nvSpPr>
        <p:spPr>
          <a:xfrm>
            <a:off x="7183904" y="6237312"/>
            <a:ext cx="1852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ISD-QA-021A</a:t>
            </a:r>
            <a:r>
              <a:rPr lang="en-IN" b="1" dirty="0"/>
              <a:t>	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195736" y="3386645"/>
            <a:ext cx="1882017" cy="13502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CHANGE POINT SHEET</a:t>
            </a:r>
          </a:p>
          <a:p>
            <a:pPr algn="ctr"/>
            <a:r>
              <a:rPr lang="kn-IN" b="1" dirty="0">
                <a:solidFill>
                  <a:schemeClr val="tx1"/>
                </a:solidFill>
              </a:rPr>
              <a:t>ಬದಲಾವಣೆ ಪಾಯಿಂಟ್ ಶೀಟ್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675719" y="3429000"/>
            <a:ext cx="1882017" cy="7420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LOG BOOK </a:t>
            </a:r>
          </a:p>
          <a:p>
            <a:pPr algn="ctr"/>
            <a:r>
              <a:rPr lang="kn-IN" b="1" dirty="0" smtClean="0">
                <a:solidFill>
                  <a:srgbClr val="0070C0"/>
                </a:solidFill>
              </a:rPr>
              <a:t>ಲಾಗ್ ಪುಸ್ತಕದಲ್ಲಿ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4397095" y="2253386"/>
            <a:ext cx="288032" cy="404974"/>
          </a:xfrm>
          <a:prstGeom prst="rightArrow">
            <a:avLst/>
          </a:prstGeom>
          <a:solidFill>
            <a:srgbClr val="0000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38" name="Right Arrow 37"/>
          <p:cNvSpPr/>
          <p:nvPr/>
        </p:nvSpPr>
        <p:spPr>
          <a:xfrm>
            <a:off x="4355976" y="3567906"/>
            <a:ext cx="288032" cy="404974"/>
          </a:xfrm>
          <a:prstGeom prst="rightArrow">
            <a:avLst/>
          </a:prstGeo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14" name="Rectangle 13"/>
          <p:cNvSpPr/>
          <p:nvPr/>
        </p:nvSpPr>
        <p:spPr>
          <a:xfrm>
            <a:off x="4286707" y="2348880"/>
            <a:ext cx="110388" cy="285624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ight Arrow 38"/>
          <p:cNvSpPr/>
          <p:nvPr/>
        </p:nvSpPr>
        <p:spPr>
          <a:xfrm>
            <a:off x="4046736" y="3557690"/>
            <a:ext cx="288032" cy="404974"/>
          </a:xfrm>
          <a:prstGeom prst="rightArrow">
            <a:avLst/>
          </a:prstGeo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15" name="TextBox 14"/>
          <p:cNvSpPr txBox="1"/>
          <p:nvPr/>
        </p:nvSpPr>
        <p:spPr>
          <a:xfrm>
            <a:off x="241711" y="6093296"/>
            <a:ext cx="872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OPERATOR                                     RECORD IN LOG BOOK</a:t>
            </a:r>
          </a:p>
          <a:p>
            <a:r>
              <a:rPr lang="en-IN" b="1" dirty="0" smtClean="0"/>
              <a:t>LINE LEADER/ ENGINEER            RECORD IN CHANGE POINT SHEET</a:t>
            </a:r>
            <a:endParaRPr lang="en-IN" b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17199" y="6253235"/>
            <a:ext cx="144454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771800" y="6525344"/>
            <a:ext cx="432000" cy="1082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52008" y="3017313"/>
            <a:ext cx="3960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 Change point (abnormality) Action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355976" y="5051276"/>
            <a:ext cx="312901" cy="152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435" y="5501975"/>
            <a:ext cx="3598094" cy="1059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53" y="4824225"/>
            <a:ext cx="2375376" cy="14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176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9512" y="1928370"/>
            <a:ext cx="1728192" cy="1491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PROBLEM OCCUR</a:t>
            </a:r>
          </a:p>
          <a:p>
            <a:pPr algn="ctr"/>
            <a:r>
              <a:rPr lang="kn-IN" sz="2000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ಸಮಸ್ಯೆ ಸಂಭವಿಸುತ್ತದೆ</a:t>
            </a:r>
            <a:endParaRPr lang="en-IN" sz="2000" b="1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11760" y="1928370"/>
            <a:ext cx="1738001" cy="1491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SECTION LEADER</a:t>
            </a:r>
          </a:p>
          <a:p>
            <a:pPr algn="ctr"/>
            <a:r>
              <a:rPr lang="kn-IN" sz="2000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ವಿಭಾಗದ </a:t>
            </a:r>
            <a:r>
              <a:rPr lang="kn-IN" sz="20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ನಾಯಕ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16016" y="1932469"/>
            <a:ext cx="1780097" cy="1491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tx1"/>
                </a:solidFill>
              </a:rPr>
              <a:t>PROD. +QA INCHARGE </a:t>
            </a:r>
            <a:r>
              <a:rPr lang="kn-IN" sz="1600" b="1" dirty="0">
                <a:solidFill>
                  <a:srgbClr val="0070C0"/>
                </a:solidFill>
              </a:rPr>
              <a:t>ಪ್ರೊಡಕ್ಷನ್ </a:t>
            </a:r>
            <a:r>
              <a:rPr lang="en-IN" sz="1600" b="1" dirty="0">
                <a:solidFill>
                  <a:srgbClr val="0070C0"/>
                </a:solidFill>
              </a:rPr>
              <a:t>+</a:t>
            </a:r>
            <a:r>
              <a:rPr lang="kn-IN" sz="1600" b="1" dirty="0">
                <a:solidFill>
                  <a:srgbClr val="0070C0"/>
                </a:solidFill>
              </a:rPr>
              <a:t>ಕ್ಯೂ ಎ</a:t>
            </a:r>
            <a:endParaRPr lang="en-IN" sz="1600" b="1" dirty="0">
              <a:solidFill>
                <a:srgbClr val="0070C0"/>
              </a:solidFill>
            </a:endParaRPr>
          </a:p>
          <a:p>
            <a:pPr algn="ctr"/>
            <a:r>
              <a:rPr lang="kn-IN" sz="1600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ವಿಭಾಗದ ಮುಖ್ಯಸ್ಥ</a:t>
            </a:r>
            <a:endParaRPr lang="en-IN" sz="1600" b="1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92280" y="1916832"/>
            <a:ext cx="1713930" cy="1491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PRODUCTION HEAD</a:t>
            </a:r>
          </a:p>
          <a:p>
            <a:pPr algn="ctr"/>
            <a:r>
              <a:rPr lang="kn-IN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ಪ್ರೊಡಕ್ಷನ್ </a:t>
            </a:r>
            <a:r>
              <a:rPr lang="kn-IN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ಮುಖ್ಯಸ್ಥ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52528" y="4437112"/>
            <a:ext cx="1882017" cy="13502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QUALITY INCHARGE</a:t>
            </a:r>
          </a:p>
          <a:p>
            <a:pPr algn="ctr"/>
            <a:r>
              <a:rPr lang="kn-IN" sz="2000" b="1" dirty="0">
                <a:solidFill>
                  <a:srgbClr val="0070C0"/>
                </a:solidFill>
              </a:rPr>
              <a:t>ಕ್ವಾಲಿಟಿ</a:t>
            </a:r>
            <a:r>
              <a:rPr lang="en-IN" sz="2000" b="1" dirty="0">
                <a:solidFill>
                  <a:srgbClr val="0070C0"/>
                </a:solidFill>
              </a:rPr>
              <a:t> </a:t>
            </a:r>
            <a:r>
              <a:rPr lang="kn-IN" sz="2000" b="1" dirty="0" smtClean="0">
                <a:solidFill>
                  <a:srgbClr val="0070C0"/>
                </a:solidFill>
              </a:rPr>
              <a:t>ಉಸ್ತುವಾರಿ</a:t>
            </a:r>
            <a:endParaRPr lang="en-IN" sz="2000" b="1" dirty="0">
              <a:solidFill>
                <a:srgbClr val="0070C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9703" y="4437112"/>
            <a:ext cx="1882017" cy="13502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LOG BOOK ENTRY</a:t>
            </a:r>
          </a:p>
          <a:p>
            <a:pPr algn="ctr"/>
            <a:r>
              <a:rPr lang="kn-IN" sz="2000" b="1" dirty="0">
                <a:solidFill>
                  <a:srgbClr val="0070C0"/>
                </a:solidFill>
              </a:rPr>
              <a:t>ಲಾಗ್ ಪುಸ್ತಕದಲ್ಲಿ </a:t>
            </a:r>
            <a:r>
              <a:rPr lang="kn-IN" sz="2000" b="1" dirty="0" smtClean="0">
                <a:solidFill>
                  <a:srgbClr val="0070C0"/>
                </a:solidFill>
              </a:rPr>
              <a:t>ಬರೆಯುವುದು</a:t>
            </a:r>
            <a:endParaRPr lang="en-IN" sz="2000" b="1" dirty="0">
              <a:solidFill>
                <a:srgbClr val="0070C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88969" y="4454972"/>
            <a:ext cx="1775519" cy="13502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QUALITY HEAD</a:t>
            </a:r>
          </a:p>
          <a:p>
            <a:pPr algn="ctr"/>
            <a:r>
              <a:rPr lang="kn-IN" sz="2000" b="1" dirty="0">
                <a:solidFill>
                  <a:srgbClr val="0070C0"/>
                </a:solidFill>
              </a:rPr>
              <a:t>ಕ್ವಾಲಿಟಿ </a:t>
            </a:r>
            <a:r>
              <a:rPr lang="kn-IN" sz="20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ಮುಖ್ಯಸ್ಥ</a:t>
            </a:r>
            <a:endParaRPr lang="en-IN" sz="2000" b="1" dirty="0">
              <a:solidFill>
                <a:srgbClr val="0070C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979711" y="2149653"/>
            <a:ext cx="432047" cy="39604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Arrow 17"/>
          <p:cNvSpPr/>
          <p:nvPr/>
        </p:nvSpPr>
        <p:spPr>
          <a:xfrm rot="10800000">
            <a:off x="1907704" y="2616543"/>
            <a:ext cx="432047" cy="396045"/>
          </a:xfrm>
          <a:prstGeom prst="rightArrow">
            <a:avLst/>
          </a:prstGeom>
          <a:solidFill>
            <a:srgbClr val="0000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ight Arrow 22"/>
          <p:cNvSpPr/>
          <p:nvPr/>
        </p:nvSpPr>
        <p:spPr>
          <a:xfrm>
            <a:off x="6535833" y="4725144"/>
            <a:ext cx="576064" cy="404974"/>
          </a:xfrm>
          <a:prstGeom prst="rightArrow">
            <a:avLst/>
          </a:prstGeom>
          <a:solidFill>
            <a:srgbClr val="0000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-180528" y="593393"/>
            <a:ext cx="950505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ABNORMALITY REPORTING FLOW CHART</a:t>
            </a:r>
          </a:p>
          <a:p>
            <a:pPr algn="ctr"/>
            <a:r>
              <a:rPr lang="kn-IN" sz="4000" b="1" dirty="0">
                <a:ln w="660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ಅಸಾಮಾನ್ಯ</a:t>
            </a:r>
            <a:r>
              <a:rPr lang="kn-IN" sz="4000" b="1" spc="50" dirty="0">
                <a:ln w="11430"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kn-IN" sz="4000" b="1" dirty="0">
                <a:ln w="660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ವರದಿ</a:t>
            </a:r>
            <a:r>
              <a:rPr lang="en-IN" sz="4000" b="1" dirty="0">
                <a:ln w="660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kn-IN" sz="4000" b="1" dirty="0" smtClean="0">
                <a:ln w="660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ಹರಿವು ಪಟ್ಟಿಯಲ್ಲಿ</a:t>
            </a:r>
            <a:endParaRPr lang="en-US" sz="4000" b="1" cap="none" spc="50" dirty="0">
              <a:ln w="6600">
                <a:solidFill>
                  <a:srgbClr val="0070C0"/>
                </a:solidFill>
                <a:prstDash val="solid"/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687" y="0"/>
            <a:ext cx="9118314" cy="6858000"/>
          </a:xfrm>
          <a:prstGeom prst="roundRect">
            <a:avLst>
              <a:gd name="adj" fmla="val 6364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>
            <a:off x="4211961" y="2148493"/>
            <a:ext cx="432047" cy="39604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 rot="10800000">
            <a:off x="4139954" y="2615383"/>
            <a:ext cx="432047" cy="396045"/>
          </a:xfrm>
          <a:prstGeom prst="rightArrow">
            <a:avLst/>
          </a:prstGeom>
          <a:solidFill>
            <a:srgbClr val="0000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>
            <a:off x="6588225" y="2149654"/>
            <a:ext cx="432047" cy="39604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 rot="10800000">
            <a:off x="6516218" y="2616544"/>
            <a:ext cx="432047" cy="396045"/>
          </a:xfrm>
          <a:prstGeom prst="rightArrow">
            <a:avLst/>
          </a:prstGeom>
          <a:solidFill>
            <a:srgbClr val="0000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ight Arrow 29"/>
          <p:cNvSpPr/>
          <p:nvPr/>
        </p:nvSpPr>
        <p:spPr>
          <a:xfrm rot="5400000">
            <a:off x="505704" y="3769192"/>
            <a:ext cx="679762" cy="396045"/>
          </a:xfrm>
          <a:prstGeom prst="rightArrow">
            <a:avLst/>
          </a:prstGeom>
          <a:solidFill>
            <a:srgbClr val="0000FF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Arrow 18"/>
          <p:cNvSpPr/>
          <p:nvPr/>
        </p:nvSpPr>
        <p:spPr>
          <a:xfrm rot="5400000">
            <a:off x="5468754" y="3779110"/>
            <a:ext cx="670665" cy="39604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ight Arrow 19"/>
          <p:cNvSpPr/>
          <p:nvPr/>
        </p:nvSpPr>
        <p:spPr>
          <a:xfrm rot="16200000">
            <a:off x="4997774" y="3766489"/>
            <a:ext cx="670665" cy="396045"/>
          </a:xfrm>
          <a:prstGeom prst="rightArrow">
            <a:avLst/>
          </a:prstGeom>
          <a:solidFill>
            <a:srgbClr val="0000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5400000">
            <a:off x="7992667" y="3764642"/>
            <a:ext cx="670665" cy="39604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ight Arrow 21"/>
          <p:cNvSpPr/>
          <p:nvPr/>
        </p:nvSpPr>
        <p:spPr>
          <a:xfrm rot="16200000">
            <a:off x="7467237" y="3764641"/>
            <a:ext cx="670665" cy="396045"/>
          </a:xfrm>
          <a:prstGeom prst="rightArrow">
            <a:avLst/>
          </a:prstGeom>
          <a:solidFill>
            <a:srgbClr val="0000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783904"/>
              </p:ext>
            </p:extLst>
          </p:nvPr>
        </p:nvGraphicFramePr>
        <p:xfrm>
          <a:off x="2843808" y="91604"/>
          <a:ext cx="2933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Photo Editor Photo" r:id="rId3" imgW="10012173" imgH="2295238" progId="">
                  <p:embed/>
                </p:oleObj>
              </mc:Choice>
              <mc:Fallback>
                <p:oleObj name="Photo Editor Photo" r:id="rId3" imgW="10012173" imgH="229523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91604"/>
                        <a:ext cx="29337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7280504" y="6444044"/>
            <a:ext cx="1863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ISD-QA-021A</a:t>
            </a:r>
            <a:r>
              <a:rPr lang="en-IN" b="1" dirty="0"/>
              <a:t>	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650" y="5810603"/>
            <a:ext cx="3683991" cy="1084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-468560" y="5689991"/>
            <a:ext cx="406794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 IT RIGHT </a:t>
            </a:r>
          </a:p>
          <a:p>
            <a:pPr algn="ctr"/>
            <a:r>
              <a:rPr lang="en-US" sz="3200" b="1" cap="none" spc="0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 FIRST TIME</a:t>
            </a:r>
            <a:endParaRPr lang="en-US" sz="3200" b="1" cap="none" spc="0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495279"/>
            <a:ext cx="2681331" cy="1595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742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124</Words>
  <Application>Microsoft Office PowerPoint</Application>
  <PresentationFormat>On-screen Show (4:3)</PresentationFormat>
  <Paragraphs>45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Photo Editor Photo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VIVEKANAND S K</dc:creator>
  <cp:lastModifiedBy>VIVEKANAND S K</cp:lastModifiedBy>
  <cp:revision>16</cp:revision>
  <cp:lastPrinted>2016-08-23T06:16:28Z</cp:lastPrinted>
  <dcterms:created xsi:type="dcterms:W3CDTF">2016-08-23T04:48:41Z</dcterms:created>
  <dcterms:modified xsi:type="dcterms:W3CDTF">2016-12-13T07:51:41Z</dcterms:modified>
</cp:coreProperties>
</file>