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  <p:sldMasterId id="2147483696" r:id="rId2"/>
    <p:sldMasterId id="2147483721" r:id="rId3"/>
  </p:sldMasterIdLst>
  <p:notesMasterIdLst>
    <p:notesMasterId r:id="rId5"/>
  </p:notesMasterIdLst>
  <p:sldIdLst>
    <p:sldId id="1027" r:id="rId4"/>
  </p:sldIdLst>
  <p:sldSz cx="9144000" cy="6858000" type="screen4x3"/>
  <p:notesSz cx="6735763" cy="9866313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jjal Mishra" initials="UM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55DEB"/>
    <a:srgbClr val="0000CC"/>
    <a:srgbClr val="7BFC24"/>
    <a:srgbClr val="FF3300"/>
    <a:srgbClr val="FF0000"/>
    <a:srgbClr val="FFFF99"/>
    <a:srgbClr val="800000"/>
    <a:srgbClr val="FFFFFF"/>
    <a:srgbClr val="E6E6E6"/>
    <a:srgbClr val="F3F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249" autoAdjust="0"/>
  </p:normalViewPr>
  <p:slideViewPr>
    <p:cSldViewPr snapToGrid="0">
      <p:cViewPr varScale="1">
        <p:scale>
          <a:sx n="100" d="100"/>
          <a:sy n="100" d="100"/>
        </p:scale>
        <p:origin x="34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17992" cy="491808"/>
          </a:xfrm>
          <a:prstGeom prst="rect">
            <a:avLst/>
          </a:prstGeom>
        </p:spPr>
        <p:txBody>
          <a:bodyPr vert="horz" wrap="square" lIns="91217" tIns="45609" rIns="91217" bIns="4560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IN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6200" y="2"/>
            <a:ext cx="2917992" cy="491808"/>
          </a:xfrm>
          <a:prstGeom prst="rect">
            <a:avLst/>
          </a:prstGeom>
        </p:spPr>
        <p:txBody>
          <a:bodyPr vert="horz" wrap="square" lIns="91217" tIns="45609" rIns="91217" bIns="4560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763BA56F-7881-4B81-A0E5-C8CF0BB45794}" type="datetimeFigureOut">
              <a:rPr lang="en-IN" altLang="en-US"/>
              <a:pPr>
                <a:defRPr/>
              </a:pPr>
              <a:t>17-07-2019</a:t>
            </a:fld>
            <a:endParaRPr lang="en-IN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742950"/>
            <a:ext cx="4929187" cy="36972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17" tIns="45609" rIns="91217" bIns="45609" rtlCol="0" anchor="ctr"/>
          <a:lstStyle/>
          <a:p>
            <a:pPr lvl="0"/>
            <a:endParaRPr lang="en-IN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835" y="4686459"/>
            <a:ext cx="5386094" cy="4438968"/>
          </a:xfrm>
          <a:prstGeom prst="rect">
            <a:avLst/>
          </a:prstGeom>
        </p:spPr>
        <p:txBody>
          <a:bodyPr vert="horz" wrap="square" lIns="91217" tIns="45609" rIns="91217" bIns="456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  <a:endParaRPr lang="en-I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371332"/>
            <a:ext cx="2917992" cy="493394"/>
          </a:xfrm>
          <a:prstGeom prst="rect">
            <a:avLst/>
          </a:prstGeom>
        </p:spPr>
        <p:txBody>
          <a:bodyPr vert="horz" wrap="square" lIns="91217" tIns="45609" rIns="91217" bIns="4560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I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6200" y="9371332"/>
            <a:ext cx="2917992" cy="493394"/>
          </a:xfrm>
          <a:prstGeom prst="rect">
            <a:avLst/>
          </a:prstGeom>
        </p:spPr>
        <p:txBody>
          <a:bodyPr vert="horz" wrap="square" lIns="91217" tIns="45609" rIns="91217" bIns="4560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27E8BE8-8235-49DB-852F-355A8DBDF529}" type="slidenum">
              <a:rPr lang="en-IN" altLang="en-US"/>
              <a:pPr>
                <a:defRPr/>
              </a:pPr>
              <a:t>‹#›</a:t>
            </a:fld>
            <a:endParaRPr lang="en-IN" altLang="en-US" dirty="0"/>
          </a:p>
        </p:txBody>
      </p:sp>
    </p:spTree>
    <p:extLst>
      <p:ext uri="{BB962C8B-B14F-4D97-AF65-F5344CB8AC3E}">
        <p14:creationId xmlns:p14="http://schemas.microsoft.com/office/powerpoint/2010/main" val="30836688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D6AF0-0555-46F9-9BC1-F609C7DF6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4B492C-8BB5-4F42-BCED-C1CF3F07E0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D0C95-6B8C-4773-9223-BB796C371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3454D-97DA-4787-ABBE-A6720B2A8F29}" type="datetimeFigureOut">
              <a:rPr lang="en-IN" smtClean="0"/>
              <a:t>17-07-2019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70967-8F65-4601-AFE1-B6C27AE92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90690-2056-4FD8-AE34-B77E3396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474EB-156B-4630-B57A-D7673733BF7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332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F551A-82EB-4A20-A698-AC0A30572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54EE7-5D79-45EA-9A44-E3958DD9C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867CF-587D-4362-96F3-045D191DD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3454D-97DA-4787-ABBE-A6720B2A8F29}" type="datetimeFigureOut">
              <a:rPr lang="en-IN" smtClean="0"/>
              <a:t>17-07-2019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6DBD1-E96E-4D6F-A287-C9820E6E6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B1BD6-C7F6-4451-83A2-0174BEB75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474EB-156B-4630-B57A-D7673733BF7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904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3D5210-C998-441F-8B06-CB8E698738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E4678E-08CC-447E-8E34-0E7FB45E2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B2C16-D614-4ECE-A8C1-967822DE8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3454D-97DA-4787-ABBE-A6720B2A8F29}" type="datetimeFigureOut">
              <a:rPr lang="en-IN" smtClean="0"/>
              <a:t>17-07-2019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BA8EB-6579-4DBE-896E-F3D2D3EF9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1C17A-BCEF-477E-9164-9500452DC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474EB-156B-4630-B57A-D7673733BF7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204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39078-838C-4C34-A271-A72758AFB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01B428-AFF7-4D52-B660-A9D06E8ED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4276F-8EC6-49FC-8769-368985232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764E-52B3-4B2B-B592-F14B208699A4}" type="datetimeFigureOut">
              <a:rPr lang="en-IN" smtClean="0"/>
              <a:t>17-07-2019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E1F69-EB79-4D49-B171-292FDD76C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DFF84-83EB-44D1-A643-8F6FD4083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C06B-A0E2-4967-937A-D24820A685A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9419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42591-38E7-4C0F-A3E8-F00183720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E887B-8582-45EA-9F75-7D805B290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5FB7F-E100-470D-9AD8-FC78B88AD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764E-52B3-4B2B-B592-F14B208699A4}" type="datetimeFigureOut">
              <a:rPr lang="en-IN" smtClean="0"/>
              <a:t>17-07-2019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450BD-591B-40A8-BD1D-CBEF3507F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D76C0-5858-4F7A-9669-35AB9D1C9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C06B-A0E2-4967-937A-D24820A685A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4317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62E7-9AB0-4A1E-9229-2BBEA4705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C6D13-C368-498A-A8AF-5001C2AEF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05FE7-7F76-4C2C-96B7-E60133570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764E-52B3-4B2B-B592-F14B208699A4}" type="datetimeFigureOut">
              <a:rPr lang="en-IN" smtClean="0"/>
              <a:t>17-07-2019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DE50E-643B-4D77-9A55-407641008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115E3-D1DD-4944-B3B9-242297770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C06B-A0E2-4967-937A-D24820A685A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952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ED94C-B52B-48D3-829B-3726B0AA2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F36D9-94FE-4D89-A3B6-9A5DE85E7A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6018A-BA66-47F2-BE94-9E6D68BBF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2B95C-0883-4C1A-B6BB-A76C9CB6C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764E-52B3-4B2B-B592-F14B208699A4}" type="datetimeFigureOut">
              <a:rPr lang="en-IN" smtClean="0"/>
              <a:t>17-07-2019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32165-3E5F-4B98-9A58-BA4B391DA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2D84A-14A2-4320-8CC8-6079B64DE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C06B-A0E2-4967-937A-D24820A685A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0690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7234-309B-437C-9D50-9229E6859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D4594-76FC-4FC1-84BF-384CB9E6D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A4C302-75EE-47A3-879E-46ECB4D66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8DC85B-E2D7-463D-B5D4-6528F1FF9E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651F0-1896-4FEB-9384-6BB45E630D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AB7E81-D3E7-4197-BBBD-E4ABA5C8B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764E-52B3-4B2B-B592-F14B208699A4}" type="datetimeFigureOut">
              <a:rPr lang="en-IN" smtClean="0"/>
              <a:t>17-07-2019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4CBC0F-340D-4F6A-A872-1E7CBFB3C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9D6B3D-9A1D-425E-973F-990FD5FCB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C06B-A0E2-4967-937A-D24820A685A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006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51E2E-95B7-4CC1-B136-88065ADA1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67D11F-109D-4D76-8178-B88E8F0D1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764E-52B3-4B2B-B592-F14B208699A4}" type="datetimeFigureOut">
              <a:rPr lang="en-IN" smtClean="0"/>
              <a:t>17-07-2019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01984-508B-4AF9-BCAB-D6835A74C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3795D-FA0A-4E5F-983A-1D86C79A5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C06B-A0E2-4967-937A-D24820A685A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26053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722B53-C07C-4D5E-AABE-69ED825D3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764E-52B3-4B2B-B592-F14B208699A4}" type="datetimeFigureOut">
              <a:rPr lang="en-IN" smtClean="0"/>
              <a:t>17-07-2019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47EBEE-BC8B-4AA4-886B-E268EA0C1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72F8B-835F-4F75-BBF9-E75888F9D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C06B-A0E2-4967-937A-D24820A685A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1542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0CDE-BCD7-4302-96D7-3A583A4C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0C973-E8CE-4C55-A42E-AFF0ECC54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836CC-21CC-48C5-9867-58FB92CC9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9AC99-313C-4532-B4AF-EFAB1D504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764E-52B3-4B2B-B592-F14B208699A4}" type="datetimeFigureOut">
              <a:rPr lang="en-IN" smtClean="0"/>
              <a:t>17-07-2019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72ADA-E667-4980-A24E-F7E770F02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E6A70-66B9-4BB1-9FF1-4831056C4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C06B-A0E2-4967-937A-D24820A685A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9739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68243-F463-420F-A6A3-DAD132198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15FF7-B2F4-4360-95C3-19EE213DF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18D3E-2582-4C24-AD6E-19B3C1D65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3454D-97DA-4787-ABBE-A6720B2A8F29}" type="datetimeFigureOut">
              <a:rPr lang="en-IN" smtClean="0"/>
              <a:t>17-07-2019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50FFF-A0DC-4840-8C62-0592BCF25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BA63F-6573-443E-841F-E5FAEADD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474EB-156B-4630-B57A-D7673733BF7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31460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8CAB6-6C22-4877-9551-27891B7C5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9EF272-1AAC-4742-8F7A-0B5D2BA533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36610-AF3F-4838-B9D9-49FC27B8F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9EC36-9A31-4A79-99EE-B3ECB397D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764E-52B3-4B2B-B592-F14B208699A4}" type="datetimeFigureOut">
              <a:rPr lang="en-IN" smtClean="0"/>
              <a:t>17-07-2019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A83D4-A5BA-4E37-A98B-5A7FD3FE9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D382C-6D7F-4429-9BAD-A97D9379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C06B-A0E2-4967-937A-D24820A685A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64761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16545-B51F-4295-AAAB-4600C9C55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1B280D-17F1-45B6-9DFC-FAB82CE6A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A645E-6CFB-4B1E-9DBA-3A3EFCAD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764E-52B3-4B2B-B592-F14B208699A4}" type="datetimeFigureOut">
              <a:rPr lang="en-IN" smtClean="0"/>
              <a:t>17-07-2019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EC7B6-8393-4183-9731-3A7C884A4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A1EB2-2295-4D7C-9BAB-BBB581880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C06B-A0E2-4967-937A-D24820A685A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19599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62670B-EA2F-457F-B25D-47AC6D7D6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8DE3A4-080B-4C9F-B352-990637485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DA908-BC13-4FDC-9D58-AD542CC12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764E-52B3-4B2B-B592-F14B208699A4}" type="datetimeFigureOut">
              <a:rPr lang="en-IN" smtClean="0"/>
              <a:t>17-07-2019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342AE-FC4E-49A4-BAE7-0EA1A9836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A331F-3D38-4DD6-8DF7-8948191E9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C06B-A0E2-4967-937A-D24820A685A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8058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703133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438803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30345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810166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247252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626839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2120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122FA-CBC3-4A63-8BF1-6FE6F56C3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EAB30-B78B-4E6F-9707-022E0ED5F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1045A-D0E3-4793-8C6B-01BF6A140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3454D-97DA-4787-ABBE-A6720B2A8F29}" type="datetimeFigureOut">
              <a:rPr lang="en-IN" smtClean="0"/>
              <a:t>17-07-2019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B5635-21D4-488F-B8AA-8D9C43CEF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4F6AB-7C2D-44BC-BAF8-EE154F67E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474EB-156B-4630-B57A-D7673733BF7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58684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27175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dirty="0"/>
              <a:t>Click icon to add picture</a:t>
            </a:r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57691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055187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4466601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2287A-71FF-47B5-BC5B-63D24EB06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3E8999-92F0-4EC2-AA65-204DC43C68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A0F97-AB41-4BA8-8928-F04A3058A4A3}" type="slidenum">
              <a:rPr lang="en-IN" smtClean="0"/>
              <a:pPr/>
              <a:t>‹#›</a:t>
            </a:fld>
            <a:r>
              <a:rPr lang="en-IN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2875911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B2CA4-1740-4CE1-A370-BCDBDA2FB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A9CB9-0AC1-46AD-91BB-35455C708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53B5E-08C7-418E-AFB4-77E5B4DDB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061EF-AEC1-4076-A273-0729F0288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3454D-97DA-4787-ABBE-A6720B2A8F29}" type="datetimeFigureOut">
              <a:rPr lang="en-IN" smtClean="0"/>
              <a:t>17-07-2019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FCBF8-32D5-4718-B839-5AF143E0C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A4BEB-0FFD-4B19-8C15-DAFF4788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474EB-156B-4630-B57A-D7673733BF7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0546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58197-BF4F-415D-8BBE-4CF80A379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A9203-83A8-4D41-9EB5-E48EC66D3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63036-4007-430B-A6C7-672190330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771766-8C94-474E-B30E-42D183DE3B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CD2E63-297F-40F2-ABA9-E3637F54FA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8375CD-2CDA-4E34-8C6C-2BACA50BC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3454D-97DA-4787-ABBE-A6720B2A8F29}" type="datetimeFigureOut">
              <a:rPr lang="en-IN" smtClean="0"/>
              <a:t>17-07-2019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9375A6-FA59-4C4E-B8BC-C6094583D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25E175-D08F-4083-A3FA-07E840F68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474EB-156B-4630-B57A-D7673733BF7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009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37C6C-02EF-49CF-9AA1-B527BF005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8608B8-EECC-4A44-8860-4BA1D06B6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3454D-97DA-4787-ABBE-A6720B2A8F29}" type="datetimeFigureOut">
              <a:rPr lang="en-IN" smtClean="0"/>
              <a:t>17-07-2019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07F48-7131-40AE-8FBF-E4149937A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77128C-1A94-4678-BAD4-1A7830D4F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474EB-156B-4630-B57A-D7673733BF7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0978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BD1019-2CAF-4291-A452-6EC977BB8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3454D-97DA-4787-ABBE-A6720B2A8F29}" type="datetimeFigureOut">
              <a:rPr lang="en-IN" smtClean="0"/>
              <a:t>17-07-2019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A31DBF-E01C-40FB-A04A-BEF67B73A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184A60-96F3-4DA4-91C8-6C1DA89E2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474EB-156B-4630-B57A-D7673733BF7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7931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BD4DB-C940-4915-BE7D-3E3451A46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BE8DB-93B2-4A5C-AB70-ED8FC2447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3D62B-A857-433C-89CC-0DE37DFAF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3C8A3-D537-4956-B1CC-167DEF2FC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3454D-97DA-4787-ABBE-A6720B2A8F29}" type="datetimeFigureOut">
              <a:rPr lang="en-IN" smtClean="0"/>
              <a:t>17-07-2019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6E92E-25AD-452C-839B-AB88A388D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F6412-DAA2-4E9B-BA5E-8969D440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474EB-156B-4630-B57A-D7673733BF7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9572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36AA7-DCC8-4999-8F52-24D2265A7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AC23F9-F0A2-49DC-8A11-0D3035372A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28FA44-92C1-4934-B836-46BAEC8A4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FB185-C67B-41B5-A2C8-C7D3C3A00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3454D-97DA-4787-ABBE-A6720B2A8F29}" type="datetimeFigureOut">
              <a:rPr lang="en-IN" smtClean="0"/>
              <a:t>17-07-2019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5B6E7-87FE-4046-B4CE-875EED7E8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03CA5-384F-4A2C-882A-52C110A1B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474EB-156B-4630-B57A-D7673733BF7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363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B539F5-E402-4716-A647-9A889E3BE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6B8F5-8909-43A1-A48D-E84F0EB74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98DEF-2B46-43A7-96BE-47A26EBD61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3454D-97DA-4787-ABBE-A6720B2A8F29}" type="datetimeFigureOut">
              <a:rPr lang="en-IN" smtClean="0"/>
              <a:t>17-07-2019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BB70B-0179-42F0-95F1-056EE28520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D27BB-A6E0-455F-BD4C-987F737552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474EB-156B-4630-B57A-D7673733BF7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6369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A59C66-B384-4235-B9E7-2FB5AB7A0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BC457-6352-4FCA-808A-5DFE0DB8A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59D4C-B3C7-4224-A219-19F89037A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6764E-52B3-4B2B-B592-F14B208699A4}" type="datetimeFigureOut">
              <a:rPr lang="en-IN" smtClean="0"/>
              <a:t>17-07-2019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F5E0E-5276-48FC-9DE3-0B530AB26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483E0-5488-449A-9BF4-972D9A645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7C06B-A0E2-4967-937A-D24820A685A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5515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/>
          <p:cNvSpPr>
            <a:spLocks noChangeArrowheads="1"/>
          </p:cNvSpPr>
          <p:nvPr/>
        </p:nvSpPr>
        <p:spPr bwMode="auto">
          <a:xfrm>
            <a:off x="0" y="609600"/>
            <a:ext cx="8153400" cy="1524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1000" dirty="0">
                <a:solidFill>
                  <a:srgbClr val="FFFFFF"/>
                </a:solidFill>
                <a:latin typeface="Times New Roman" pitchFamily="18" charset="0"/>
              </a:rPr>
              <a:t>Be Unique!!</a:t>
            </a:r>
          </a:p>
        </p:txBody>
      </p:sp>
      <p:pic>
        <p:nvPicPr>
          <p:cNvPr id="1027" name="Picture 15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53401" y="0"/>
            <a:ext cx="95726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01D719-3335-4E9B-AE5B-9BF3DCF955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999" y="98611"/>
            <a:ext cx="797719" cy="425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5D85F6-E342-4CF0-AE92-E2FF035EB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73855" y="1079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A0F97-AB41-4BA8-8928-F04A3058A4A3}" type="slidenum">
              <a:rPr lang="en-IN" smtClean="0"/>
              <a:pPr/>
              <a:t>‹#›</a:t>
            </a:fld>
            <a:r>
              <a:rPr lang="en-IN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2346551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8E02D45-586F-4CFB-8F19-4A5EC003031F}"/>
              </a:ext>
            </a:extLst>
          </p:cNvPr>
          <p:cNvCxnSpPr/>
          <p:nvPr/>
        </p:nvCxnSpPr>
        <p:spPr bwMode="auto">
          <a:xfrm>
            <a:off x="1633899" y="1339913"/>
            <a:ext cx="914400" cy="914400"/>
          </a:xfrm>
          <a:prstGeom prst="line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CFD06BC9-E055-499D-87C7-3C176BA68167}"/>
              </a:ext>
            </a:extLst>
          </p:cNvPr>
          <p:cNvSpPr txBox="1">
            <a:spLocks/>
          </p:cNvSpPr>
          <p:nvPr/>
        </p:nvSpPr>
        <p:spPr bwMode="auto">
          <a:xfrm>
            <a:off x="466421" y="2543175"/>
            <a:ext cx="8211157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en-US" altLang="en-US" sz="2600" kern="0" dirty="0">
                <a:ea typeface="MS PGothic" panose="020B0600070205080204" pitchFamily="34" charset="-128"/>
              </a:rPr>
              <a:t>2 – DAY VERIFICATION  STILL DATE HAS NOT FINALISE FOR K0NA </a:t>
            </a:r>
            <a:endParaRPr lang="en-IN" altLang="en-US" sz="2600" kern="0" dirty="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0061639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20140830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>
          <a:solidFill>
            <a:srgbClr val="FF0000"/>
          </a:solidFill>
          <a:prstDash val="dashDot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GPｺﾞｼｯｸE" pitchFamily="50" charset="-128"/>
            <a:ea typeface="HGPｺﾞｼｯｸE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8080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200" b="1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GPｺﾞｼｯｸE" pitchFamily="50" charset="-128"/>
            <a:ea typeface="HGPｺﾞｼｯｸE" pitchFamily="50" charset="-128"/>
          </a:defRPr>
        </a:defPPr>
      </a:lstStyle>
    </a:ln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62658</TotalTime>
  <Words>11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1_Custom Design</vt:lpstr>
      <vt:lpstr>Custom Design</vt:lpstr>
      <vt:lpstr>1_20140830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sbishnoi</dc:creator>
  <cp:lastModifiedBy>QUALITY BLR</cp:lastModifiedBy>
  <cp:revision>16141</cp:revision>
  <cp:lastPrinted>2019-05-29T03:22:43Z</cp:lastPrinted>
  <dcterms:created xsi:type="dcterms:W3CDTF">2014-08-30T01:43:42Z</dcterms:created>
  <dcterms:modified xsi:type="dcterms:W3CDTF">2019-07-17T07:57:19Z</dcterms:modified>
</cp:coreProperties>
</file>