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80" r:id="rId3"/>
    <p:sldId id="279" r:id="rId4"/>
    <p:sldId id="281" r:id="rId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249" cy="49498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928" y="0"/>
            <a:ext cx="2918249" cy="49498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CCDF7426-D44D-40D5-96BE-88F2B889482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053" y="4748333"/>
            <a:ext cx="5387658" cy="3885286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332"/>
            <a:ext cx="2918249" cy="49498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928" y="9371332"/>
            <a:ext cx="2918249" cy="49498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102B202D-3802-4170-8B19-4909805AE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3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202D-3802-4170-8B19-4909805AEB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202D-3802-4170-8B19-4909805AEB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4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202D-3802-4170-8B19-4909805AEB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8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202D-3802-4170-8B19-4909805AEB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2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54E4-58EE-40BF-AC97-0CDF96768379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4388-1B5F-4CE9-B80A-A3BD83D668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0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409950" indent="-3409950" eaLnBrk="1" hangingPunct="1"/>
            <a:r>
              <a:rPr lang="en-US" altLang="ja-JP" sz="1600" b="1" dirty="0">
                <a:latin typeface="ＭＳ Ｐゴシック" pitchFamily="34" charset="-128"/>
              </a:rPr>
              <a:t>K0NA MODEL SPC – GPD  </a:t>
            </a:r>
            <a:endParaRPr lang="ja-JP" altLang="en-US" sz="1600" b="1" dirty="0">
              <a:latin typeface="ＭＳ Ｐゴシック" pitchFamily="34" charset="-128"/>
            </a:endParaRPr>
          </a:p>
        </p:txBody>
      </p:sp>
      <p:pic>
        <p:nvPicPr>
          <p:cNvPr id="8" name="Picture 1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9" y="636584"/>
            <a:ext cx="3302575" cy="1107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36512" y="307167"/>
            <a:ext cx="48245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b="1" dirty="0">
                <a:solidFill>
                  <a:srgbClr val="000000"/>
                </a:solidFill>
              </a:rPr>
              <a:t>SUMMARY OF SPC STUDY- FOR  PP1 &amp; PP2  EVENT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5B6E6-572B-4AB9-85C8-1632E7EE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3028"/>
            <a:ext cx="648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67B13F3-310D-40FB-A583-D2B54B3B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11674"/>
            <a:ext cx="9156127" cy="57371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25400" algn="ctr">
            <a:solidFill>
              <a:srgbClr val="8C3836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FFFFFF"/>
                </a:solidFill>
              </a:rPr>
              <a:t>GPD All Dimension OK &amp; found in S &amp; A Rank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D0054E-504B-4B86-87D9-0E092486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24450"/>
              </p:ext>
            </p:extLst>
          </p:nvPr>
        </p:nvGraphicFramePr>
        <p:xfrm>
          <a:off x="12124" y="1822298"/>
          <a:ext cx="9144003" cy="4399118"/>
        </p:xfrm>
        <a:graphic>
          <a:graphicData uri="http://schemas.openxmlformats.org/drawingml/2006/table">
            <a:tbl>
              <a:tblPr/>
              <a:tblGrid>
                <a:gridCol w="98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390">
                  <a:extLst>
                    <a:ext uri="{9D8B030D-6E8A-4147-A177-3AD203B41FA5}">
                      <a16:colId xmlns:a16="http://schemas.microsoft.com/office/drawing/2014/main" val="2833931532"/>
                    </a:ext>
                  </a:extLst>
                </a:gridCol>
                <a:gridCol w="164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842">
                  <a:extLst>
                    <a:ext uri="{9D8B030D-6E8A-4147-A177-3AD203B41FA5}">
                      <a16:colId xmlns:a16="http://schemas.microsoft.com/office/drawing/2014/main" val="774483306"/>
                    </a:ext>
                  </a:extLst>
                </a:gridCol>
                <a:gridCol w="657842">
                  <a:extLst>
                    <a:ext uri="{9D8B030D-6E8A-4147-A177-3AD203B41FA5}">
                      <a16:colId xmlns:a16="http://schemas.microsoft.com/office/drawing/2014/main" val="1115498389"/>
                    </a:ext>
                  </a:extLst>
                </a:gridCol>
                <a:gridCol w="553430">
                  <a:extLst>
                    <a:ext uri="{9D8B030D-6E8A-4147-A177-3AD203B41FA5}">
                      <a16:colId xmlns:a16="http://schemas.microsoft.com/office/drawing/2014/main" val="3667614811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426152407"/>
                    </a:ext>
                  </a:extLst>
                </a:gridCol>
              </a:tblGrid>
              <a:tr h="10619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Part name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S.R. No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Opt</a:t>
                      </a: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Control Item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Specification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Cp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PP-1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Class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Cp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PP-2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Class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Remarks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GPD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Key way Broaching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Key way width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4 +0.04 /+0.06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1.82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1.83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Key way Depth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21.05~ 21.20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1.79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Hobbing</a:t>
                      </a: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OBD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38.793~ 38.773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4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PCD R/O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0.032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Shaving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OBD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38.623~ 38.588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PCD R/O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0.025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10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Honing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ID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19 +0.003 +0.013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1.58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20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8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PCD R/O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0.032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1.40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4B4C7-2F22-437A-9DD1-2DC4CF4F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338554"/>
            <a:ext cx="445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b="1" dirty="0">
                <a:solidFill>
                  <a:srgbClr val="000000"/>
                </a:solidFill>
              </a:rPr>
              <a:t>SUMMARY OF SPC STUDY- FOR PP-1 &amp; PP2  EVENT 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153F4D42-8A82-46C5-8EB7-19B5A57E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409950" indent="-3409950" eaLnBrk="1" hangingPunct="1"/>
            <a:r>
              <a:rPr lang="en-US" altLang="ja-JP" sz="1600" b="1" dirty="0">
                <a:latin typeface="ＭＳ Ｐゴシック" pitchFamily="34" charset="-128"/>
              </a:rPr>
              <a:t>K0NA MODEL SPC – GPD  </a:t>
            </a:r>
            <a:endParaRPr lang="ja-JP" altLang="en-US" sz="1600" b="1" dirty="0">
              <a:latin typeface="ＭＳ Ｐゴシック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D5A54-63D4-41E2-8505-A3C43094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3028"/>
            <a:ext cx="648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dirty="0">
                <a:solidFill>
                  <a:srgbClr val="000000"/>
                </a:solidFill>
              </a:rPr>
              <a:t>2/4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1A39F-2545-43D0-807D-D7071E79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" y="720632"/>
            <a:ext cx="9075490" cy="5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4B4C7-2F22-437A-9DD1-2DC4CF4F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8554"/>
            <a:ext cx="3851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b="1" dirty="0">
                <a:solidFill>
                  <a:srgbClr val="000000"/>
                </a:solidFill>
              </a:rPr>
              <a:t>SUMMARY OF SPC STUDY- FOR  PP1 &amp; PP2  EVENT 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153F4D42-8A82-46C5-8EB7-19B5A57E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409950" indent="-3409950" eaLnBrk="1" hangingPunct="1"/>
            <a:r>
              <a:rPr lang="en-US" altLang="ja-JP" sz="1600" b="1" dirty="0">
                <a:latin typeface="ＭＳ Ｐゴシック" pitchFamily="34" charset="-128"/>
              </a:rPr>
              <a:t>K0NA MODEL SPC – GPD  </a:t>
            </a:r>
            <a:endParaRPr lang="ja-JP" altLang="en-US" sz="1600" b="1" dirty="0">
              <a:latin typeface="ＭＳ Ｐゴシック" pitchFamily="34" charset="-128"/>
            </a:endParaRPr>
          </a:p>
        </p:txBody>
      </p:sp>
      <p:pic>
        <p:nvPicPr>
          <p:cNvPr id="8" name="Picture 144">
            <a:extLst>
              <a:ext uri="{FF2B5EF4-FFF2-40B4-BE49-F238E27FC236}">
                <a16:creationId xmlns:a16="http://schemas.microsoft.com/office/drawing/2014/main" id="{DB1F230C-F7B5-4956-B6CA-70614213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38" y="664185"/>
            <a:ext cx="3273685" cy="1098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194392-D058-44AA-9817-FACAB589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60270"/>
              </p:ext>
            </p:extLst>
          </p:nvPr>
        </p:nvGraphicFramePr>
        <p:xfrm>
          <a:off x="12124" y="1822297"/>
          <a:ext cx="9144005" cy="4256992"/>
        </p:xfrm>
        <a:graphic>
          <a:graphicData uri="http://schemas.openxmlformats.org/drawingml/2006/table">
            <a:tbl>
              <a:tblPr/>
              <a:tblGrid>
                <a:gridCol w="9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599">
                  <a:extLst>
                    <a:ext uri="{9D8B030D-6E8A-4147-A177-3AD203B41FA5}">
                      <a16:colId xmlns:a16="http://schemas.microsoft.com/office/drawing/2014/main" val="2833931532"/>
                    </a:ext>
                  </a:extLst>
                </a:gridCol>
                <a:gridCol w="1534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692">
                  <a:extLst>
                    <a:ext uri="{9D8B030D-6E8A-4147-A177-3AD203B41FA5}">
                      <a16:colId xmlns:a16="http://schemas.microsoft.com/office/drawing/2014/main" val="774483306"/>
                    </a:ext>
                  </a:extLst>
                </a:gridCol>
                <a:gridCol w="613692">
                  <a:extLst>
                    <a:ext uri="{9D8B030D-6E8A-4147-A177-3AD203B41FA5}">
                      <a16:colId xmlns:a16="http://schemas.microsoft.com/office/drawing/2014/main" val="1115498389"/>
                    </a:ext>
                  </a:extLst>
                </a:gridCol>
                <a:gridCol w="613692">
                  <a:extLst>
                    <a:ext uri="{9D8B030D-6E8A-4147-A177-3AD203B41FA5}">
                      <a16:colId xmlns:a16="http://schemas.microsoft.com/office/drawing/2014/main" val="4254471243"/>
                    </a:ext>
                  </a:extLst>
                </a:gridCol>
                <a:gridCol w="516287">
                  <a:extLst>
                    <a:ext uri="{9D8B030D-6E8A-4147-A177-3AD203B41FA5}">
                      <a16:colId xmlns:a16="http://schemas.microsoft.com/office/drawing/2014/main" val="3667614811"/>
                    </a:ext>
                  </a:extLst>
                </a:gridCol>
                <a:gridCol w="711094">
                  <a:extLst>
                    <a:ext uri="{9D8B030D-6E8A-4147-A177-3AD203B41FA5}">
                      <a16:colId xmlns:a16="http://schemas.microsoft.com/office/drawing/2014/main" val="2426152407"/>
                    </a:ext>
                  </a:extLst>
                </a:gridCol>
              </a:tblGrid>
              <a:tr h="103063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Part name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S.R. No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Opt</a:t>
                      </a: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Control Item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Specification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Left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Class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Remarks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Right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Class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Remarks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27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GPD 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L &amp; P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FA ( Pressure Angle)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6 ~ 14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1.46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1.84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10</a:t>
                      </a:r>
                    </a:p>
                  </a:txBody>
                  <a:tcPr marL="6903" marR="6903" marT="6901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TC ( Tooth Crowning)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0~ 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1.67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ICW                                          (Involute Curve waviness)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0~ 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1.50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4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FFT (Tip Relief)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5~ 15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4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FH (Lead Angle)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5~ -5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1.87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1.82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0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14</a:t>
                      </a:r>
                    </a:p>
                  </a:txBody>
                  <a:tcPr marL="6903" marR="6903" marT="6901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CRN(Corning)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0~ 6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1.58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1.67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8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15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pitchFamily="34" charset="-128"/>
                          <a:cs typeface="+mn-cs"/>
                        </a:rPr>
                        <a:t>L &amp; P</a:t>
                      </a:r>
                      <a:endParaRPr kumimoji="1" lang="en-US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LCW                                             (Lead Curve Waviness)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0~ 4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1.43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1.61</a:t>
                      </a: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OK</a:t>
                      </a:r>
                      <a:endParaRPr kumimoji="1" lang="en-I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6903" marR="6903" marT="69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" name="角丸四角形 13">
            <a:extLst>
              <a:ext uri="{FF2B5EF4-FFF2-40B4-BE49-F238E27FC236}">
                <a16:creationId xmlns:a16="http://schemas.microsoft.com/office/drawing/2014/main" id="{295254FE-7CAD-4503-9103-F09D40E9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1261"/>
            <a:ext cx="9156127" cy="57371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25400" algn="ctr">
            <a:solidFill>
              <a:srgbClr val="8C3836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FFFFFF"/>
                </a:solidFill>
              </a:rPr>
              <a:t>GPD All Dimension OK &amp; found in S &amp; A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6FD50-EC7D-4594-8045-04ECA4A3B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3028"/>
            <a:ext cx="648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dirty="0">
                <a:solidFill>
                  <a:srgbClr val="000000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2626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4B4C7-2F22-437A-9DD1-2DC4CF4F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338554"/>
            <a:ext cx="445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b="1" dirty="0">
                <a:solidFill>
                  <a:srgbClr val="000000"/>
                </a:solidFill>
              </a:rPr>
              <a:t>SUMMARY OF SPC STUDY- FOR PP-1 &amp; PP2  EVENT 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153F4D42-8A82-46C5-8EB7-19B5A57E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409950" indent="-3409950" eaLnBrk="1" hangingPunct="1"/>
            <a:r>
              <a:rPr lang="en-US" altLang="ja-JP" sz="1600" b="1" dirty="0">
                <a:latin typeface="ＭＳ Ｐゴシック" pitchFamily="34" charset="-128"/>
              </a:rPr>
              <a:t>K0NA MODEL SPC – GPD  </a:t>
            </a:r>
            <a:endParaRPr lang="ja-JP" altLang="en-US" sz="1600" b="1" dirty="0">
              <a:latin typeface="ＭＳ Ｐゴシック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183B6-1D17-463A-B3C3-BCB6B083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618103"/>
            <a:ext cx="9020844" cy="562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4D5A54-63D4-41E2-8505-A3C43094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3028"/>
            <a:ext cx="648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/>
            <a:r>
              <a:rPr lang="en-US" altLang="en-US" sz="1600" dirty="0">
                <a:solidFill>
                  <a:srgbClr val="000000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79546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351</Words>
  <Application>Microsoft Office PowerPoint</Application>
  <PresentationFormat>On-screen Show (4:3)</PresentationFormat>
  <Paragraphs>188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AKUMAR1</dc:creator>
  <cp:lastModifiedBy>QUALITY BLR</cp:lastModifiedBy>
  <cp:revision>305</cp:revision>
  <cp:lastPrinted>2019-09-19T14:29:36Z</cp:lastPrinted>
  <dcterms:created xsi:type="dcterms:W3CDTF">2016-10-19T10:48:33Z</dcterms:created>
  <dcterms:modified xsi:type="dcterms:W3CDTF">2019-09-19T17:02:53Z</dcterms:modified>
</cp:coreProperties>
</file>