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8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468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FAC3-5036-4277-B1F6-D7E32BAE619E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B032-61CB-4068-A1F0-11F29E211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5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5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364288" y="825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14E90180-48A2-4BE5-BD95-963D346F2498}" type="slidenum">
              <a:rPr lang="en-US" altLang="ja-JP" sz="788" i="1" smtClean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788" i="1" dirty="0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/25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191502" y="3175"/>
          <a:ext cx="9572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Photo Editor Photo" r:id="rId3" imgW="6238095" imgH="5582429" progId="">
                  <p:embed/>
                </p:oleObj>
              </mc:Choice>
              <mc:Fallback>
                <p:oleObj name="Photo Editor Photo" r:id="rId3" imgW="6238095" imgH="5582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2" y="3175"/>
                        <a:ext cx="9572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線コネクタ 13"/>
          <p:cNvCxnSpPr/>
          <p:nvPr userDrawn="1"/>
        </p:nvCxnSpPr>
        <p:spPr>
          <a:xfrm>
            <a:off x="-11113" y="534988"/>
            <a:ext cx="8181976" cy="0"/>
          </a:xfrm>
          <a:prstGeom prst="line">
            <a:avLst/>
          </a:prstGeom>
          <a:ln w="571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14"/>
          <p:cNvCxnSpPr/>
          <p:nvPr userDrawn="1"/>
        </p:nvCxnSpPr>
        <p:spPr>
          <a:xfrm>
            <a:off x="3176" y="750888"/>
            <a:ext cx="8181975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6"/>
          <p:cNvSpPr txBox="1">
            <a:spLocks noChangeArrowheads="1"/>
          </p:cNvSpPr>
          <p:nvPr userDrawn="1"/>
        </p:nvSpPr>
        <p:spPr bwMode="auto">
          <a:xfrm>
            <a:off x="6843715" y="509589"/>
            <a:ext cx="1374775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675">
                <a:solidFill>
                  <a:srgbClr val="595959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MAP-ID</a:t>
            </a:r>
            <a:endParaRPr lang="ja-JP" altLang="en-US" sz="675">
              <a:solidFill>
                <a:srgbClr val="595959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3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2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1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66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0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B7092-5B7C-413C-A819-C67AE15FC222}" type="datetimeFigureOut">
              <a:rPr lang="en-IN" smtClean="0"/>
              <a:t>19-12-2016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4C8AE-6002-440B-8441-7AA391D637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7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H="1">
            <a:off x="3441503" y="2290466"/>
            <a:ext cx="783134" cy="13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oup 4"/>
          <p:cNvGrpSpPr>
            <a:grpSpLocks/>
          </p:cNvGrpSpPr>
          <p:nvPr/>
        </p:nvGrpSpPr>
        <p:grpSpPr bwMode="auto">
          <a:xfrm>
            <a:off x="857249" y="1038225"/>
            <a:ext cx="7820025" cy="5629275"/>
            <a:chOff x="23" y="527"/>
            <a:chExt cx="5760" cy="3566"/>
          </a:xfrm>
        </p:grpSpPr>
        <p:sp>
          <p:nvSpPr>
            <p:cNvPr id="3081" name="Freeform 5"/>
            <p:cNvSpPr>
              <a:spLocks noChangeAspect="1"/>
            </p:cNvSpPr>
            <p:nvPr/>
          </p:nvSpPr>
          <p:spPr bwMode="auto">
            <a:xfrm>
              <a:off x="5246" y="2333"/>
              <a:ext cx="19" cy="2"/>
            </a:xfrm>
            <a:custGeom>
              <a:avLst/>
              <a:gdLst>
                <a:gd name="T0" fmla="*/ 0 w 16"/>
                <a:gd name="T1" fmla="*/ 0 h 2"/>
                <a:gd name="T2" fmla="*/ 2147483647 w 16"/>
                <a:gd name="T3" fmla="*/ 0 h 2"/>
                <a:gd name="T4" fmla="*/ 0 w 16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2" name="Freeform 6"/>
            <p:cNvSpPr>
              <a:spLocks noChangeAspect="1"/>
            </p:cNvSpPr>
            <p:nvPr/>
          </p:nvSpPr>
          <p:spPr bwMode="auto">
            <a:xfrm>
              <a:off x="5246" y="2333"/>
              <a:ext cx="19" cy="2"/>
            </a:xfrm>
            <a:custGeom>
              <a:avLst/>
              <a:gdLst>
                <a:gd name="T0" fmla="*/ 0 w 16"/>
                <a:gd name="T1" fmla="*/ 0 h 2"/>
                <a:gd name="T2" fmla="*/ 2147483647 w 16"/>
                <a:gd name="T3" fmla="*/ 0 h 2"/>
                <a:gd name="T4" fmla="*/ 0 w 16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3" name="Freeform 7"/>
            <p:cNvSpPr>
              <a:spLocks noChangeAspect="1"/>
            </p:cNvSpPr>
            <p:nvPr/>
          </p:nvSpPr>
          <p:spPr bwMode="auto">
            <a:xfrm>
              <a:off x="5135" y="3225"/>
              <a:ext cx="333" cy="775"/>
            </a:xfrm>
            <a:custGeom>
              <a:avLst/>
              <a:gdLst>
                <a:gd name="T0" fmla="*/ 0 w 287"/>
                <a:gd name="T1" fmla="*/ 2147483647 h 534"/>
                <a:gd name="T2" fmla="*/ 0 w 287"/>
                <a:gd name="T3" fmla="*/ 2147483647 h 534"/>
                <a:gd name="T4" fmla="*/ 2147483647 w 287"/>
                <a:gd name="T5" fmla="*/ 2147483647 h 534"/>
                <a:gd name="T6" fmla="*/ 2147483647 w 287"/>
                <a:gd name="T7" fmla="*/ 2147483647 h 534"/>
                <a:gd name="T8" fmla="*/ 2147483647 w 287"/>
                <a:gd name="T9" fmla="*/ 2147483647 h 534"/>
                <a:gd name="T10" fmla="*/ 2147483647 w 287"/>
                <a:gd name="T11" fmla="*/ 2147483647 h 534"/>
                <a:gd name="T12" fmla="*/ 2147483647 w 287"/>
                <a:gd name="T13" fmla="*/ 2147483647 h 534"/>
                <a:gd name="T14" fmla="*/ 2147483647 w 287"/>
                <a:gd name="T15" fmla="*/ 2147483647 h 534"/>
                <a:gd name="T16" fmla="*/ 2147483647 w 287"/>
                <a:gd name="T17" fmla="*/ 2147483647 h 534"/>
                <a:gd name="T18" fmla="*/ 2147483647 w 287"/>
                <a:gd name="T19" fmla="*/ 2147483647 h 534"/>
                <a:gd name="T20" fmla="*/ 2147483647 w 287"/>
                <a:gd name="T21" fmla="*/ 2147483647 h 534"/>
                <a:gd name="T22" fmla="*/ 2147483647 w 287"/>
                <a:gd name="T23" fmla="*/ 2147483647 h 534"/>
                <a:gd name="T24" fmla="*/ 2147483647 w 287"/>
                <a:gd name="T25" fmla="*/ 2147483647 h 534"/>
                <a:gd name="T26" fmla="*/ 2147483647 w 287"/>
                <a:gd name="T27" fmla="*/ 2147483647 h 534"/>
                <a:gd name="T28" fmla="*/ 2147483647 w 287"/>
                <a:gd name="T29" fmla="*/ 2147483647 h 534"/>
                <a:gd name="T30" fmla="*/ 2147483647 w 287"/>
                <a:gd name="T31" fmla="*/ 2147483647 h 534"/>
                <a:gd name="T32" fmla="*/ 2147483647 w 287"/>
                <a:gd name="T33" fmla="*/ 2147483647 h 534"/>
                <a:gd name="T34" fmla="*/ 2147483647 w 287"/>
                <a:gd name="T35" fmla="*/ 2147483647 h 534"/>
                <a:gd name="T36" fmla="*/ 2147483647 w 287"/>
                <a:gd name="T37" fmla="*/ 2147483647 h 534"/>
                <a:gd name="T38" fmla="*/ 2147483647 w 287"/>
                <a:gd name="T39" fmla="*/ 2147483647 h 534"/>
                <a:gd name="T40" fmla="*/ 2147483647 w 287"/>
                <a:gd name="T41" fmla="*/ 2147483647 h 534"/>
                <a:gd name="T42" fmla="*/ 2147483647 w 287"/>
                <a:gd name="T43" fmla="*/ 2147483647 h 534"/>
                <a:gd name="T44" fmla="*/ 2147483647 w 287"/>
                <a:gd name="T45" fmla="*/ 2147483647 h 534"/>
                <a:gd name="T46" fmla="*/ 2147483647 w 287"/>
                <a:gd name="T47" fmla="*/ 2147483647 h 534"/>
                <a:gd name="T48" fmla="*/ 2147483647 w 287"/>
                <a:gd name="T49" fmla="*/ 2147483647 h 534"/>
                <a:gd name="T50" fmla="*/ 2147483647 w 287"/>
                <a:gd name="T51" fmla="*/ 2147483647 h 534"/>
                <a:gd name="T52" fmla="*/ 2147483647 w 287"/>
                <a:gd name="T53" fmla="*/ 2147483647 h 534"/>
                <a:gd name="T54" fmla="*/ 2147483647 w 287"/>
                <a:gd name="T55" fmla="*/ 2147483647 h 534"/>
                <a:gd name="T56" fmla="*/ 2147483647 w 287"/>
                <a:gd name="T57" fmla="*/ 2147483647 h 534"/>
                <a:gd name="T58" fmla="*/ 2147483647 w 287"/>
                <a:gd name="T59" fmla="*/ 2147483647 h 534"/>
                <a:gd name="T60" fmla="*/ 2147483647 w 287"/>
                <a:gd name="T61" fmla="*/ 2147483647 h 534"/>
                <a:gd name="T62" fmla="*/ 2147483647 w 287"/>
                <a:gd name="T63" fmla="*/ 2147483647 h 534"/>
                <a:gd name="T64" fmla="*/ 2147483647 w 287"/>
                <a:gd name="T65" fmla="*/ 0 h 534"/>
                <a:gd name="T66" fmla="*/ 2147483647 w 287"/>
                <a:gd name="T67" fmla="*/ 2147483647 h 534"/>
                <a:gd name="T68" fmla="*/ 2147483647 w 287"/>
                <a:gd name="T69" fmla="*/ 0 h 534"/>
                <a:gd name="T70" fmla="*/ 2147483647 w 287"/>
                <a:gd name="T71" fmla="*/ 2147483647 h 534"/>
                <a:gd name="T72" fmla="*/ 2147483647 w 287"/>
                <a:gd name="T73" fmla="*/ 2147483647 h 534"/>
                <a:gd name="T74" fmla="*/ 2147483647 w 287"/>
                <a:gd name="T75" fmla="*/ 2147483647 h 534"/>
                <a:gd name="T76" fmla="*/ 2147483647 w 287"/>
                <a:gd name="T77" fmla="*/ 2147483647 h 534"/>
                <a:gd name="T78" fmla="*/ 2147483647 w 287"/>
                <a:gd name="T79" fmla="*/ 2147483647 h 534"/>
                <a:gd name="T80" fmla="*/ 2147483647 w 287"/>
                <a:gd name="T81" fmla="*/ 2147483647 h 534"/>
                <a:gd name="T82" fmla="*/ 2147483647 w 287"/>
                <a:gd name="T83" fmla="*/ 2147483647 h 534"/>
                <a:gd name="T84" fmla="*/ 2147483647 w 287"/>
                <a:gd name="T85" fmla="*/ 2147483647 h 534"/>
                <a:gd name="T86" fmla="*/ 2147483647 w 287"/>
                <a:gd name="T87" fmla="*/ 2147483647 h 534"/>
                <a:gd name="T88" fmla="*/ 2147483647 w 287"/>
                <a:gd name="T89" fmla="*/ 2147483647 h 534"/>
                <a:gd name="T90" fmla="*/ 2147483647 w 287"/>
                <a:gd name="T91" fmla="*/ 2147483647 h 534"/>
                <a:gd name="T92" fmla="*/ 2147483647 w 287"/>
                <a:gd name="T93" fmla="*/ 2147483647 h 534"/>
                <a:gd name="T94" fmla="*/ 0 w 287"/>
                <a:gd name="T95" fmla="*/ 2147483647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7" h="534">
                  <a:moveTo>
                    <a:pt x="0" y="486"/>
                  </a:moveTo>
                  <a:lnTo>
                    <a:pt x="0" y="502"/>
                  </a:lnTo>
                  <a:lnTo>
                    <a:pt x="24" y="494"/>
                  </a:lnTo>
                  <a:lnTo>
                    <a:pt x="24" y="526"/>
                  </a:lnTo>
                  <a:lnTo>
                    <a:pt x="80" y="534"/>
                  </a:lnTo>
                  <a:lnTo>
                    <a:pt x="64" y="518"/>
                  </a:lnTo>
                  <a:lnTo>
                    <a:pt x="72" y="479"/>
                  </a:lnTo>
                  <a:lnTo>
                    <a:pt x="80" y="486"/>
                  </a:lnTo>
                  <a:lnTo>
                    <a:pt x="112" y="439"/>
                  </a:lnTo>
                  <a:lnTo>
                    <a:pt x="88" y="407"/>
                  </a:lnTo>
                  <a:lnTo>
                    <a:pt x="120" y="391"/>
                  </a:lnTo>
                  <a:lnTo>
                    <a:pt x="120" y="359"/>
                  </a:lnTo>
                  <a:lnTo>
                    <a:pt x="136" y="351"/>
                  </a:lnTo>
                  <a:lnTo>
                    <a:pt x="120" y="351"/>
                  </a:lnTo>
                  <a:lnTo>
                    <a:pt x="144" y="351"/>
                  </a:lnTo>
                  <a:lnTo>
                    <a:pt x="144" y="335"/>
                  </a:lnTo>
                  <a:lnTo>
                    <a:pt x="128" y="343"/>
                  </a:lnTo>
                  <a:lnTo>
                    <a:pt x="120" y="335"/>
                  </a:lnTo>
                  <a:lnTo>
                    <a:pt x="120" y="311"/>
                  </a:lnTo>
                  <a:lnTo>
                    <a:pt x="160" y="311"/>
                  </a:lnTo>
                  <a:lnTo>
                    <a:pt x="160" y="279"/>
                  </a:lnTo>
                  <a:lnTo>
                    <a:pt x="224" y="271"/>
                  </a:lnTo>
                  <a:lnTo>
                    <a:pt x="248" y="247"/>
                  </a:lnTo>
                  <a:lnTo>
                    <a:pt x="224" y="191"/>
                  </a:lnTo>
                  <a:lnTo>
                    <a:pt x="232" y="128"/>
                  </a:lnTo>
                  <a:lnTo>
                    <a:pt x="287" y="80"/>
                  </a:lnTo>
                  <a:lnTo>
                    <a:pt x="287" y="64"/>
                  </a:lnTo>
                  <a:lnTo>
                    <a:pt x="272" y="56"/>
                  </a:lnTo>
                  <a:lnTo>
                    <a:pt x="256" y="80"/>
                  </a:lnTo>
                  <a:lnTo>
                    <a:pt x="224" y="80"/>
                  </a:lnTo>
                  <a:lnTo>
                    <a:pt x="232" y="56"/>
                  </a:lnTo>
                  <a:lnTo>
                    <a:pt x="160" y="8"/>
                  </a:lnTo>
                  <a:lnTo>
                    <a:pt x="136" y="0"/>
                  </a:lnTo>
                  <a:lnTo>
                    <a:pt x="136" y="16"/>
                  </a:lnTo>
                  <a:lnTo>
                    <a:pt x="104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80" y="40"/>
                  </a:lnTo>
                  <a:lnTo>
                    <a:pt x="80" y="72"/>
                  </a:lnTo>
                  <a:lnTo>
                    <a:pt x="56" y="96"/>
                  </a:lnTo>
                  <a:lnTo>
                    <a:pt x="48" y="152"/>
                  </a:lnTo>
                  <a:lnTo>
                    <a:pt x="56" y="191"/>
                  </a:lnTo>
                  <a:lnTo>
                    <a:pt x="40" y="247"/>
                  </a:lnTo>
                  <a:lnTo>
                    <a:pt x="24" y="343"/>
                  </a:lnTo>
                  <a:lnTo>
                    <a:pt x="40" y="383"/>
                  </a:lnTo>
                  <a:lnTo>
                    <a:pt x="24" y="383"/>
                  </a:lnTo>
                  <a:lnTo>
                    <a:pt x="32" y="415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4" name="Freeform 8"/>
            <p:cNvSpPr>
              <a:spLocks noChangeAspect="1"/>
            </p:cNvSpPr>
            <p:nvPr/>
          </p:nvSpPr>
          <p:spPr bwMode="auto">
            <a:xfrm>
              <a:off x="5135" y="3225"/>
              <a:ext cx="333" cy="775"/>
            </a:xfrm>
            <a:custGeom>
              <a:avLst/>
              <a:gdLst>
                <a:gd name="T0" fmla="*/ 0 w 287"/>
                <a:gd name="T1" fmla="*/ 2147483647 h 534"/>
                <a:gd name="T2" fmla="*/ 0 w 287"/>
                <a:gd name="T3" fmla="*/ 2147483647 h 534"/>
                <a:gd name="T4" fmla="*/ 2147483647 w 287"/>
                <a:gd name="T5" fmla="*/ 2147483647 h 534"/>
                <a:gd name="T6" fmla="*/ 2147483647 w 287"/>
                <a:gd name="T7" fmla="*/ 2147483647 h 534"/>
                <a:gd name="T8" fmla="*/ 2147483647 w 287"/>
                <a:gd name="T9" fmla="*/ 2147483647 h 534"/>
                <a:gd name="T10" fmla="*/ 2147483647 w 287"/>
                <a:gd name="T11" fmla="*/ 2147483647 h 534"/>
                <a:gd name="T12" fmla="*/ 2147483647 w 287"/>
                <a:gd name="T13" fmla="*/ 2147483647 h 534"/>
                <a:gd name="T14" fmla="*/ 2147483647 w 287"/>
                <a:gd name="T15" fmla="*/ 2147483647 h 534"/>
                <a:gd name="T16" fmla="*/ 2147483647 w 287"/>
                <a:gd name="T17" fmla="*/ 2147483647 h 534"/>
                <a:gd name="T18" fmla="*/ 2147483647 w 287"/>
                <a:gd name="T19" fmla="*/ 2147483647 h 534"/>
                <a:gd name="T20" fmla="*/ 2147483647 w 287"/>
                <a:gd name="T21" fmla="*/ 2147483647 h 534"/>
                <a:gd name="T22" fmla="*/ 2147483647 w 287"/>
                <a:gd name="T23" fmla="*/ 2147483647 h 534"/>
                <a:gd name="T24" fmla="*/ 2147483647 w 287"/>
                <a:gd name="T25" fmla="*/ 2147483647 h 534"/>
                <a:gd name="T26" fmla="*/ 2147483647 w 287"/>
                <a:gd name="T27" fmla="*/ 2147483647 h 534"/>
                <a:gd name="T28" fmla="*/ 2147483647 w 287"/>
                <a:gd name="T29" fmla="*/ 2147483647 h 534"/>
                <a:gd name="T30" fmla="*/ 2147483647 w 287"/>
                <a:gd name="T31" fmla="*/ 2147483647 h 534"/>
                <a:gd name="T32" fmla="*/ 2147483647 w 287"/>
                <a:gd name="T33" fmla="*/ 2147483647 h 534"/>
                <a:gd name="T34" fmla="*/ 2147483647 w 287"/>
                <a:gd name="T35" fmla="*/ 2147483647 h 534"/>
                <a:gd name="T36" fmla="*/ 2147483647 w 287"/>
                <a:gd name="T37" fmla="*/ 2147483647 h 534"/>
                <a:gd name="T38" fmla="*/ 2147483647 w 287"/>
                <a:gd name="T39" fmla="*/ 2147483647 h 534"/>
                <a:gd name="T40" fmla="*/ 2147483647 w 287"/>
                <a:gd name="T41" fmla="*/ 2147483647 h 534"/>
                <a:gd name="T42" fmla="*/ 2147483647 w 287"/>
                <a:gd name="T43" fmla="*/ 2147483647 h 534"/>
                <a:gd name="T44" fmla="*/ 2147483647 w 287"/>
                <a:gd name="T45" fmla="*/ 2147483647 h 534"/>
                <a:gd name="T46" fmla="*/ 2147483647 w 287"/>
                <a:gd name="T47" fmla="*/ 2147483647 h 534"/>
                <a:gd name="T48" fmla="*/ 2147483647 w 287"/>
                <a:gd name="T49" fmla="*/ 2147483647 h 534"/>
                <a:gd name="T50" fmla="*/ 2147483647 w 287"/>
                <a:gd name="T51" fmla="*/ 2147483647 h 534"/>
                <a:gd name="T52" fmla="*/ 2147483647 w 287"/>
                <a:gd name="T53" fmla="*/ 2147483647 h 534"/>
                <a:gd name="T54" fmla="*/ 2147483647 w 287"/>
                <a:gd name="T55" fmla="*/ 2147483647 h 534"/>
                <a:gd name="T56" fmla="*/ 2147483647 w 287"/>
                <a:gd name="T57" fmla="*/ 2147483647 h 534"/>
                <a:gd name="T58" fmla="*/ 2147483647 w 287"/>
                <a:gd name="T59" fmla="*/ 2147483647 h 534"/>
                <a:gd name="T60" fmla="*/ 2147483647 w 287"/>
                <a:gd name="T61" fmla="*/ 2147483647 h 534"/>
                <a:gd name="T62" fmla="*/ 2147483647 w 287"/>
                <a:gd name="T63" fmla="*/ 2147483647 h 534"/>
                <a:gd name="T64" fmla="*/ 2147483647 w 287"/>
                <a:gd name="T65" fmla="*/ 0 h 534"/>
                <a:gd name="T66" fmla="*/ 2147483647 w 287"/>
                <a:gd name="T67" fmla="*/ 2147483647 h 534"/>
                <a:gd name="T68" fmla="*/ 2147483647 w 287"/>
                <a:gd name="T69" fmla="*/ 0 h 534"/>
                <a:gd name="T70" fmla="*/ 2147483647 w 287"/>
                <a:gd name="T71" fmla="*/ 2147483647 h 534"/>
                <a:gd name="T72" fmla="*/ 2147483647 w 287"/>
                <a:gd name="T73" fmla="*/ 2147483647 h 534"/>
                <a:gd name="T74" fmla="*/ 2147483647 w 287"/>
                <a:gd name="T75" fmla="*/ 2147483647 h 534"/>
                <a:gd name="T76" fmla="*/ 2147483647 w 287"/>
                <a:gd name="T77" fmla="*/ 2147483647 h 534"/>
                <a:gd name="T78" fmla="*/ 2147483647 w 287"/>
                <a:gd name="T79" fmla="*/ 2147483647 h 534"/>
                <a:gd name="T80" fmla="*/ 2147483647 w 287"/>
                <a:gd name="T81" fmla="*/ 2147483647 h 534"/>
                <a:gd name="T82" fmla="*/ 2147483647 w 287"/>
                <a:gd name="T83" fmla="*/ 2147483647 h 534"/>
                <a:gd name="T84" fmla="*/ 2147483647 w 287"/>
                <a:gd name="T85" fmla="*/ 2147483647 h 534"/>
                <a:gd name="T86" fmla="*/ 2147483647 w 287"/>
                <a:gd name="T87" fmla="*/ 2147483647 h 534"/>
                <a:gd name="T88" fmla="*/ 2147483647 w 287"/>
                <a:gd name="T89" fmla="*/ 2147483647 h 534"/>
                <a:gd name="T90" fmla="*/ 2147483647 w 287"/>
                <a:gd name="T91" fmla="*/ 2147483647 h 534"/>
                <a:gd name="T92" fmla="*/ 2147483647 w 287"/>
                <a:gd name="T93" fmla="*/ 2147483647 h 534"/>
                <a:gd name="T94" fmla="*/ 0 w 287"/>
                <a:gd name="T95" fmla="*/ 2147483647 h 53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7" h="534">
                  <a:moveTo>
                    <a:pt x="0" y="486"/>
                  </a:moveTo>
                  <a:lnTo>
                    <a:pt x="0" y="502"/>
                  </a:lnTo>
                  <a:lnTo>
                    <a:pt x="24" y="494"/>
                  </a:lnTo>
                  <a:lnTo>
                    <a:pt x="24" y="526"/>
                  </a:lnTo>
                  <a:lnTo>
                    <a:pt x="80" y="534"/>
                  </a:lnTo>
                  <a:lnTo>
                    <a:pt x="64" y="518"/>
                  </a:lnTo>
                  <a:lnTo>
                    <a:pt x="72" y="479"/>
                  </a:lnTo>
                  <a:lnTo>
                    <a:pt x="80" y="486"/>
                  </a:lnTo>
                  <a:lnTo>
                    <a:pt x="112" y="439"/>
                  </a:lnTo>
                  <a:lnTo>
                    <a:pt x="88" y="407"/>
                  </a:lnTo>
                  <a:lnTo>
                    <a:pt x="120" y="391"/>
                  </a:lnTo>
                  <a:lnTo>
                    <a:pt x="120" y="359"/>
                  </a:lnTo>
                  <a:lnTo>
                    <a:pt x="136" y="351"/>
                  </a:lnTo>
                  <a:lnTo>
                    <a:pt x="120" y="351"/>
                  </a:lnTo>
                  <a:lnTo>
                    <a:pt x="144" y="351"/>
                  </a:lnTo>
                  <a:lnTo>
                    <a:pt x="144" y="335"/>
                  </a:lnTo>
                  <a:lnTo>
                    <a:pt x="128" y="343"/>
                  </a:lnTo>
                  <a:lnTo>
                    <a:pt x="120" y="335"/>
                  </a:lnTo>
                  <a:lnTo>
                    <a:pt x="120" y="311"/>
                  </a:lnTo>
                  <a:lnTo>
                    <a:pt x="160" y="311"/>
                  </a:lnTo>
                  <a:lnTo>
                    <a:pt x="160" y="279"/>
                  </a:lnTo>
                  <a:lnTo>
                    <a:pt x="224" y="271"/>
                  </a:lnTo>
                  <a:lnTo>
                    <a:pt x="248" y="247"/>
                  </a:lnTo>
                  <a:lnTo>
                    <a:pt x="224" y="191"/>
                  </a:lnTo>
                  <a:lnTo>
                    <a:pt x="232" y="128"/>
                  </a:lnTo>
                  <a:lnTo>
                    <a:pt x="287" y="80"/>
                  </a:lnTo>
                  <a:lnTo>
                    <a:pt x="287" y="64"/>
                  </a:lnTo>
                  <a:lnTo>
                    <a:pt x="272" y="56"/>
                  </a:lnTo>
                  <a:lnTo>
                    <a:pt x="256" y="80"/>
                  </a:lnTo>
                  <a:lnTo>
                    <a:pt x="224" y="80"/>
                  </a:lnTo>
                  <a:lnTo>
                    <a:pt x="232" y="56"/>
                  </a:lnTo>
                  <a:lnTo>
                    <a:pt x="160" y="8"/>
                  </a:lnTo>
                  <a:lnTo>
                    <a:pt x="136" y="0"/>
                  </a:lnTo>
                  <a:lnTo>
                    <a:pt x="136" y="16"/>
                  </a:lnTo>
                  <a:lnTo>
                    <a:pt x="104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80" y="40"/>
                  </a:lnTo>
                  <a:lnTo>
                    <a:pt x="80" y="72"/>
                  </a:lnTo>
                  <a:lnTo>
                    <a:pt x="56" y="96"/>
                  </a:lnTo>
                  <a:lnTo>
                    <a:pt x="48" y="152"/>
                  </a:lnTo>
                  <a:lnTo>
                    <a:pt x="56" y="191"/>
                  </a:lnTo>
                  <a:lnTo>
                    <a:pt x="40" y="247"/>
                  </a:lnTo>
                  <a:lnTo>
                    <a:pt x="24" y="343"/>
                  </a:lnTo>
                  <a:lnTo>
                    <a:pt x="40" y="383"/>
                  </a:lnTo>
                  <a:lnTo>
                    <a:pt x="24" y="383"/>
                  </a:lnTo>
                  <a:lnTo>
                    <a:pt x="32" y="415"/>
                  </a:lnTo>
                  <a:lnTo>
                    <a:pt x="0" y="48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5" name="Freeform 9"/>
            <p:cNvSpPr>
              <a:spLocks noChangeAspect="1"/>
            </p:cNvSpPr>
            <p:nvPr/>
          </p:nvSpPr>
          <p:spPr bwMode="auto">
            <a:xfrm>
              <a:off x="5218" y="4000"/>
              <a:ext cx="56" cy="81"/>
            </a:xfrm>
            <a:custGeom>
              <a:avLst/>
              <a:gdLst>
                <a:gd name="T0" fmla="*/ 0 w 48"/>
                <a:gd name="T1" fmla="*/ 0 h 56"/>
                <a:gd name="T2" fmla="*/ 0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0 w 4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lnTo>
                    <a:pt x="0" y="56"/>
                  </a:lnTo>
                  <a:lnTo>
                    <a:pt x="48" y="48"/>
                  </a:lnTo>
                  <a:lnTo>
                    <a:pt x="8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6" name="Freeform 10"/>
            <p:cNvSpPr>
              <a:spLocks noChangeAspect="1"/>
            </p:cNvSpPr>
            <p:nvPr/>
          </p:nvSpPr>
          <p:spPr bwMode="auto">
            <a:xfrm>
              <a:off x="5218" y="4000"/>
              <a:ext cx="56" cy="81"/>
            </a:xfrm>
            <a:custGeom>
              <a:avLst/>
              <a:gdLst>
                <a:gd name="T0" fmla="*/ 0 w 48"/>
                <a:gd name="T1" fmla="*/ 0 h 56"/>
                <a:gd name="T2" fmla="*/ 0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0 w 48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56">
                  <a:moveTo>
                    <a:pt x="0" y="0"/>
                  </a:moveTo>
                  <a:lnTo>
                    <a:pt x="0" y="56"/>
                  </a:lnTo>
                  <a:lnTo>
                    <a:pt x="48" y="48"/>
                  </a:lnTo>
                  <a:lnTo>
                    <a:pt x="8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7" name="Freeform 11"/>
            <p:cNvSpPr>
              <a:spLocks noChangeAspect="1"/>
            </p:cNvSpPr>
            <p:nvPr/>
          </p:nvSpPr>
          <p:spPr bwMode="auto">
            <a:xfrm>
              <a:off x="5200" y="2947"/>
              <a:ext cx="204" cy="301"/>
            </a:xfrm>
            <a:custGeom>
              <a:avLst/>
              <a:gdLst>
                <a:gd name="T0" fmla="*/ 0 w 176"/>
                <a:gd name="T1" fmla="*/ 2147483647 h 207"/>
                <a:gd name="T2" fmla="*/ 2147483647 w 176"/>
                <a:gd name="T3" fmla="*/ 2147483647 h 207"/>
                <a:gd name="T4" fmla="*/ 2147483647 w 176"/>
                <a:gd name="T5" fmla="*/ 2147483647 h 207"/>
                <a:gd name="T6" fmla="*/ 2147483647 w 176"/>
                <a:gd name="T7" fmla="*/ 2147483647 h 207"/>
                <a:gd name="T8" fmla="*/ 0 w 176"/>
                <a:gd name="T9" fmla="*/ 2147483647 h 207"/>
                <a:gd name="T10" fmla="*/ 2147483647 w 176"/>
                <a:gd name="T11" fmla="*/ 2147483647 h 207"/>
                <a:gd name="T12" fmla="*/ 2147483647 w 176"/>
                <a:gd name="T13" fmla="*/ 2147483647 h 207"/>
                <a:gd name="T14" fmla="*/ 2147483647 w 176"/>
                <a:gd name="T15" fmla="*/ 2147483647 h 207"/>
                <a:gd name="T16" fmla="*/ 2147483647 w 176"/>
                <a:gd name="T17" fmla="*/ 2147483647 h 207"/>
                <a:gd name="T18" fmla="*/ 2147483647 w 176"/>
                <a:gd name="T19" fmla="*/ 2147483647 h 207"/>
                <a:gd name="T20" fmla="*/ 2147483647 w 176"/>
                <a:gd name="T21" fmla="*/ 2147483647 h 207"/>
                <a:gd name="T22" fmla="*/ 2147483647 w 176"/>
                <a:gd name="T23" fmla="*/ 2147483647 h 207"/>
                <a:gd name="T24" fmla="*/ 2147483647 w 176"/>
                <a:gd name="T25" fmla="*/ 2147483647 h 207"/>
                <a:gd name="T26" fmla="*/ 2147483647 w 176"/>
                <a:gd name="T27" fmla="*/ 2147483647 h 207"/>
                <a:gd name="T28" fmla="*/ 2147483647 w 176"/>
                <a:gd name="T29" fmla="*/ 2147483647 h 207"/>
                <a:gd name="T30" fmla="*/ 2147483647 w 176"/>
                <a:gd name="T31" fmla="*/ 2147483647 h 207"/>
                <a:gd name="T32" fmla="*/ 2147483647 w 176"/>
                <a:gd name="T33" fmla="*/ 2147483647 h 207"/>
                <a:gd name="T34" fmla="*/ 2147483647 w 176"/>
                <a:gd name="T35" fmla="*/ 2147483647 h 207"/>
                <a:gd name="T36" fmla="*/ 2147483647 w 176"/>
                <a:gd name="T37" fmla="*/ 2147483647 h 207"/>
                <a:gd name="T38" fmla="*/ 2147483647 w 176"/>
                <a:gd name="T39" fmla="*/ 2147483647 h 207"/>
                <a:gd name="T40" fmla="*/ 2147483647 w 176"/>
                <a:gd name="T41" fmla="*/ 0 h 207"/>
                <a:gd name="T42" fmla="*/ 2147483647 w 176"/>
                <a:gd name="T43" fmla="*/ 2147483647 h 207"/>
                <a:gd name="T44" fmla="*/ 0 w 176"/>
                <a:gd name="T45" fmla="*/ 2147483647 h 20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07">
                  <a:moveTo>
                    <a:pt x="0" y="24"/>
                  </a:moveTo>
                  <a:lnTo>
                    <a:pt x="16" y="40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0" y="119"/>
                  </a:lnTo>
                  <a:lnTo>
                    <a:pt x="16" y="151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48" y="191"/>
                  </a:lnTo>
                  <a:lnTo>
                    <a:pt x="80" y="207"/>
                  </a:lnTo>
                  <a:lnTo>
                    <a:pt x="80" y="191"/>
                  </a:lnTo>
                  <a:lnTo>
                    <a:pt x="104" y="199"/>
                  </a:lnTo>
                  <a:lnTo>
                    <a:pt x="120" y="151"/>
                  </a:lnTo>
                  <a:lnTo>
                    <a:pt x="160" y="151"/>
                  </a:lnTo>
                  <a:lnTo>
                    <a:pt x="168" y="159"/>
                  </a:lnTo>
                  <a:lnTo>
                    <a:pt x="176" y="135"/>
                  </a:lnTo>
                  <a:lnTo>
                    <a:pt x="168" y="103"/>
                  </a:lnTo>
                  <a:lnTo>
                    <a:pt x="144" y="103"/>
                  </a:lnTo>
                  <a:lnTo>
                    <a:pt x="136" y="63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24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8" name="Freeform 12"/>
            <p:cNvSpPr>
              <a:spLocks noChangeAspect="1"/>
            </p:cNvSpPr>
            <p:nvPr/>
          </p:nvSpPr>
          <p:spPr bwMode="auto">
            <a:xfrm>
              <a:off x="5200" y="2947"/>
              <a:ext cx="204" cy="301"/>
            </a:xfrm>
            <a:custGeom>
              <a:avLst/>
              <a:gdLst>
                <a:gd name="T0" fmla="*/ 0 w 176"/>
                <a:gd name="T1" fmla="*/ 2147483647 h 207"/>
                <a:gd name="T2" fmla="*/ 2147483647 w 176"/>
                <a:gd name="T3" fmla="*/ 2147483647 h 207"/>
                <a:gd name="T4" fmla="*/ 2147483647 w 176"/>
                <a:gd name="T5" fmla="*/ 2147483647 h 207"/>
                <a:gd name="T6" fmla="*/ 2147483647 w 176"/>
                <a:gd name="T7" fmla="*/ 2147483647 h 207"/>
                <a:gd name="T8" fmla="*/ 0 w 176"/>
                <a:gd name="T9" fmla="*/ 2147483647 h 207"/>
                <a:gd name="T10" fmla="*/ 2147483647 w 176"/>
                <a:gd name="T11" fmla="*/ 2147483647 h 207"/>
                <a:gd name="T12" fmla="*/ 2147483647 w 176"/>
                <a:gd name="T13" fmla="*/ 2147483647 h 207"/>
                <a:gd name="T14" fmla="*/ 2147483647 w 176"/>
                <a:gd name="T15" fmla="*/ 2147483647 h 207"/>
                <a:gd name="T16" fmla="*/ 2147483647 w 176"/>
                <a:gd name="T17" fmla="*/ 2147483647 h 207"/>
                <a:gd name="T18" fmla="*/ 2147483647 w 176"/>
                <a:gd name="T19" fmla="*/ 2147483647 h 207"/>
                <a:gd name="T20" fmla="*/ 2147483647 w 176"/>
                <a:gd name="T21" fmla="*/ 2147483647 h 207"/>
                <a:gd name="T22" fmla="*/ 2147483647 w 176"/>
                <a:gd name="T23" fmla="*/ 2147483647 h 207"/>
                <a:gd name="T24" fmla="*/ 2147483647 w 176"/>
                <a:gd name="T25" fmla="*/ 2147483647 h 207"/>
                <a:gd name="T26" fmla="*/ 2147483647 w 176"/>
                <a:gd name="T27" fmla="*/ 2147483647 h 207"/>
                <a:gd name="T28" fmla="*/ 2147483647 w 176"/>
                <a:gd name="T29" fmla="*/ 2147483647 h 207"/>
                <a:gd name="T30" fmla="*/ 2147483647 w 176"/>
                <a:gd name="T31" fmla="*/ 2147483647 h 207"/>
                <a:gd name="T32" fmla="*/ 2147483647 w 176"/>
                <a:gd name="T33" fmla="*/ 2147483647 h 207"/>
                <a:gd name="T34" fmla="*/ 2147483647 w 176"/>
                <a:gd name="T35" fmla="*/ 2147483647 h 207"/>
                <a:gd name="T36" fmla="*/ 2147483647 w 176"/>
                <a:gd name="T37" fmla="*/ 2147483647 h 207"/>
                <a:gd name="T38" fmla="*/ 2147483647 w 176"/>
                <a:gd name="T39" fmla="*/ 2147483647 h 207"/>
                <a:gd name="T40" fmla="*/ 2147483647 w 176"/>
                <a:gd name="T41" fmla="*/ 0 h 207"/>
                <a:gd name="T42" fmla="*/ 2147483647 w 176"/>
                <a:gd name="T43" fmla="*/ 2147483647 h 207"/>
                <a:gd name="T44" fmla="*/ 0 w 176"/>
                <a:gd name="T45" fmla="*/ 2147483647 h 20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07">
                  <a:moveTo>
                    <a:pt x="0" y="24"/>
                  </a:moveTo>
                  <a:lnTo>
                    <a:pt x="16" y="40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0" y="119"/>
                  </a:lnTo>
                  <a:lnTo>
                    <a:pt x="16" y="151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48" y="191"/>
                  </a:lnTo>
                  <a:lnTo>
                    <a:pt x="80" y="207"/>
                  </a:lnTo>
                  <a:lnTo>
                    <a:pt x="80" y="191"/>
                  </a:lnTo>
                  <a:lnTo>
                    <a:pt x="104" y="199"/>
                  </a:lnTo>
                  <a:lnTo>
                    <a:pt x="120" y="151"/>
                  </a:lnTo>
                  <a:lnTo>
                    <a:pt x="160" y="151"/>
                  </a:lnTo>
                  <a:lnTo>
                    <a:pt x="168" y="159"/>
                  </a:lnTo>
                  <a:lnTo>
                    <a:pt x="176" y="135"/>
                  </a:lnTo>
                  <a:lnTo>
                    <a:pt x="168" y="103"/>
                  </a:lnTo>
                  <a:lnTo>
                    <a:pt x="144" y="103"/>
                  </a:lnTo>
                  <a:lnTo>
                    <a:pt x="136" y="63"/>
                  </a:lnTo>
                  <a:lnTo>
                    <a:pt x="64" y="40"/>
                  </a:lnTo>
                  <a:lnTo>
                    <a:pt x="64" y="0"/>
                  </a:lnTo>
                  <a:lnTo>
                    <a:pt x="24" y="24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9" name="Freeform 13"/>
            <p:cNvSpPr>
              <a:spLocks noChangeAspect="1"/>
            </p:cNvSpPr>
            <p:nvPr/>
          </p:nvSpPr>
          <p:spPr bwMode="auto">
            <a:xfrm>
              <a:off x="5126" y="2622"/>
              <a:ext cx="657" cy="880"/>
            </a:xfrm>
            <a:custGeom>
              <a:avLst/>
              <a:gdLst>
                <a:gd name="T0" fmla="*/ 2147483647 w 567"/>
                <a:gd name="T1" fmla="*/ 2147483647 h 606"/>
                <a:gd name="T2" fmla="*/ 2147483647 w 567"/>
                <a:gd name="T3" fmla="*/ 2147483647 h 606"/>
                <a:gd name="T4" fmla="*/ 2147483647 w 567"/>
                <a:gd name="T5" fmla="*/ 2147483647 h 606"/>
                <a:gd name="T6" fmla="*/ 2147483647 w 567"/>
                <a:gd name="T7" fmla="*/ 2147483647 h 606"/>
                <a:gd name="T8" fmla="*/ 2147483647 w 567"/>
                <a:gd name="T9" fmla="*/ 2147483647 h 606"/>
                <a:gd name="T10" fmla="*/ 2147483647 w 567"/>
                <a:gd name="T11" fmla="*/ 2147483647 h 606"/>
                <a:gd name="T12" fmla="*/ 2147483647 w 567"/>
                <a:gd name="T13" fmla="*/ 2147483647 h 606"/>
                <a:gd name="T14" fmla="*/ 2147483647 w 567"/>
                <a:gd name="T15" fmla="*/ 2147483647 h 606"/>
                <a:gd name="T16" fmla="*/ 2147483647 w 567"/>
                <a:gd name="T17" fmla="*/ 2147483647 h 606"/>
                <a:gd name="T18" fmla="*/ 2147483647 w 567"/>
                <a:gd name="T19" fmla="*/ 2147483647 h 606"/>
                <a:gd name="T20" fmla="*/ 2147483647 w 567"/>
                <a:gd name="T21" fmla="*/ 2147483647 h 606"/>
                <a:gd name="T22" fmla="*/ 2147483647 w 567"/>
                <a:gd name="T23" fmla="*/ 2147483647 h 606"/>
                <a:gd name="T24" fmla="*/ 2147483647 w 567"/>
                <a:gd name="T25" fmla="*/ 2147483647 h 606"/>
                <a:gd name="T26" fmla="*/ 2147483647 w 567"/>
                <a:gd name="T27" fmla="*/ 2147483647 h 606"/>
                <a:gd name="T28" fmla="*/ 2147483647 w 567"/>
                <a:gd name="T29" fmla="*/ 2147483647 h 606"/>
                <a:gd name="T30" fmla="*/ 2147483647 w 567"/>
                <a:gd name="T31" fmla="*/ 2147483647 h 606"/>
                <a:gd name="T32" fmla="*/ 2147483647 w 567"/>
                <a:gd name="T33" fmla="*/ 2147483647 h 606"/>
                <a:gd name="T34" fmla="*/ 2147483647 w 567"/>
                <a:gd name="T35" fmla="*/ 2147483647 h 606"/>
                <a:gd name="T36" fmla="*/ 2147483647 w 567"/>
                <a:gd name="T37" fmla="*/ 2147483647 h 606"/>
                <a:gd name="T38" fmla="*/ 2147483647 w 567"/>
                <a:gd name="T39" fmla="*/ 2147483647 h 606"/>
                <a:gd name="T40" fmla="*/ 2147483647 w 567"/>
                <a:gd name="T41" fmla="*/ 2147483647 h 606"/>
                <a:gd name="T42" fmla="*/ 2147483647 w 567"/>
                <a:gd name="T43" fmla="*/ 2147483647 h 606"/>
                <a:gd name="T44" fmla="*/ 2147483647 w 567"/>
                <a:gd name="T45" fmla="*/ 2147483647 h 606"/>
                <a:gd name="T46" fmla="*/ 2147483647 w 567"/>
                <a:gd name="T47" fmla="*/ 2147483647 h 606"/>
                <a:gd name="T48" fmla="*/ 2147483647 w 567"/>
                <a:gd name="T49" fmla="*/ 2147483647 h 606"/>
                <a:gd name="T50" fmla="*/ 2147483647 w 567"/>
                <a:gd name="T51" fmla="*/ 2147483647 h 606"/>
                <a:gd name="T52" fmla="*/ 2147483647 w 567"/>
                <a:gd name="T53" fmla="*/ 2147483647 h 606"/>
                <a:gd name="T54" fmla="*/ 2147483647 w 567"/>
                <a:gd name="T55" fmla="*/ 0 h 606"/>
                <a:gd name="T56" fmla="*/ 2147483647 w 567"/>
                <a:gd name="T57" fmla="*/ 2147483647 h 606"/>
                <a:gd name="T58" fmla="*/ 2147483647 w 567"/>
                <a:gd name="T59" fmla="*/ 2147483647 h 606"/>
                <a:gd name="T60" fmla="*/ 2147483647 w 567"/>
                <a:gd name="T61" fmla="*/ 2147483647 h 606"/>
                <a:gd name="T62" fmla="*/ 2147483647 w 567"/>
                <a:gd name="T63" fmla="*/ 2147483647 h 606"/>
                <a:gd name="T64" fmla="*/ 2147483647 w 567"/>
                <a:gd name="T65" fmla="*/ 2147483647 h 606"/>
                <a:gd name="T66" fmla="*/ 2147483647 w 567"/>
                <a:gd name="T67" fmla="*/ 2147483647 h 606"/>
                <a:gd name="T68" fmla="*/ 0 w 567"/>
                <a:gd name="T69" fmla="*/ 2147483647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7" h="606">
                  <a:moveTo>
                    <a:pt x="0" y="192"/>
                  </a:moveTo>
                  <a:lnTo>
                    <a:pt x="16" y="224"/>
                  </a:lnTo>
                  <a:lnTo>
                    <a:pt x="40" y="232"/>
                  </a:lnTo>
                  <a:lnTo>
                    <a:pt x="56" y="216"/>
                  </a:lnTo>
                  <a:lnTo>
                    <a:pt x="56" y="248"/>
                  </a:lnTo>
                  <a:lnTo>
                    <a:pt x="64" y="248"/>
                  </a:lnTo>
                  <a:lnTo>
                    <a:pt x="88" y="248"/>
                  </a:lnTo>
                  <a:lnTo>
                    <a:pt x="128" y="224"/>
                  </a:lnTo>
                  <a:lnTo>
                    <a:pt x="128" y="264"/>
                  </a:lnTo>
                  <a:lnTo>
                    <a:pt x="200" y="287"/>
                  </a:lnTo>
                  <a:lnTo>
                    <a:pt x="208" y="327"/>
                  </a:lnTo>
                  <a:lnTo>
                    <a:pt x="232" y="327"/>
                  </a:lnTo>
                  <a:lnTo>
                    <a:pt x="240" y="359"/>
                  </a:lnTo>
                  <a:lnTo>
                    <a:pt x="232" y="383"/>
                  </a:lnTo>
                  <a:lnTo>
                    <a:pt x="240" y="415"/>
                  </a:lnTo>
                  <a:lnTo>
                    <a:pt x="264" y="423"/>
                  </a:lnTo>
                  <a:lnTo>
                    <a:pt x="272" y="439"/>
                  </a:lnTo>
                  <a:lnTo>
                    <a:pt x="280" y="447"/>
                  </a:lnTo>
                  <a:lnTo>
                    <a:pt x="280" y="471"/>
                  </a:lnTo>
                  <a:lnTo>
                    <a:pt x="295" y="479"/>
                  </a:lnTo>
                  <a:lnTo>
                    <a:pt x="295" y="495"/>
                  </a:lnTo>
                  <a:lnTo>
                    <a:pt x="240" y="543"/>
                  </a:lnTo>
                  <a:lnTo>
                    <a:pt x="248" y="543"/>
                  </a:lnTo>
                  <a:lnTo>
                    <a:pt x="295" y="575"/>
                  </a:lnTo>
                  <a:lnTo>
                    <a:pt x="303" y="590"/>
                  </a:lnTo>
                  <a:lnTo>
                    <a:pt x="295" y="606"/>
                  </a:lnTo>
                  <a:lnTo>
                    <a:pt x="367" y="511"/>
                  </a:lnTo>
                  <a:lnTo>
                    <a:pt x="375" y="471"/>
                  </a:lnTo>
                  <a:lnTo>
                    <a:pt x="423" y="431"/>
                  </a:lnTo>
                  <a:lnTo>
                    <a:pt x="463" y="431"/>
                  </a:lnTo>
                  <a:lnTo>
                    <a:pt x="479" y="415"/>
                  </a:lnTo>
                  <a:lnTo>
                    <a:pt x="511" y="343"/>
                  </a:lnTo>
                  <a:lnTo>
                    <a:pt x="511" y="279"/>
                  </a:lnTo>
                  <a:lnTo>
                    <a:pt x="559" y="216"/>
                  </a:lnTo>
                  <a:lnTo>
                    <a:pt x="567" y="192"/>
                  </a:lnTo>
                  <a:lnTo>
                    <a:pt x="559" y="160"/>
                  </a:lnTo>
                  <a:lnTo>
                    <a:pt x="543" y="152"/>
                  </a:lnTo>
                  <a:lnTo>
                    <a:pt x="503" y="128"/>
                  </a:lnTo>
                  <a:lnTo>
                    <a:pt x="431" y="120"/>
                  </a:lnTo>
                  <a:lnTo>
                    <a:pt x="423" y="104"/>
                  </a:lnTo>
                  <a:lnTo>
                    <a:pt x="391" y="88"/>
                  </a:lnTo>
                  <a:lnTo>
                    <a:pt x="383" y="88"/>
                  </a:lnTo>
                  <a:lnTo>
                    <a:pt x="359" y="112"/>
                  </a:lnTo>
                  <a:lnTo>
                    <a:pt x="359" y="104"/>
                  </a:lnTo>
                  <a:lnTo>
                    <a:pt x="335" y="112"/>
                  </a:lnTo>
                  <a:lnTo>
                    <a:pt x="343" y="104"/>
                  </a:lnTo>
                  <a:lnTo>
                    <a:pt x="335" y="88"/>
                  </a:lnTo>
                  <a:lnTo>
                    <a:pt x="351" y="56"/>
                  </a:lnTo>
                  <a:lnTo>
                    <a:pt x="335" y="24"/>
                  </a:lnTo>
                  <a:lnTo>
                    <a:pt x="303" y="48"/>
                  </a:lnTo>
                  <a:lnTo>
                    <a:pt x="280" y="48"/>
                  </a:lnTo>
                  <a:lnTo>
                    <a:pt x="256" y="48"/>
                  </a:lnTo>
                  <a:lnTo>
                    <a:pt x="216" y="56"/>
                  </a:lnTo>
                  <a:lnTo>
                    <a:pt x="208" y="40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36" y="16"/>
                  </a:lnTo>
                  <a:lnTo>
                    <a:pt x="144" y="40"/>
                  </a:lnTo>
                  <a:lnTo>
                    <a:pt x="152" y="48"/>
                  </a:lnTo>
                  <a:lnTo>
                    <a:pt x="120" y="64"/>
                  </a:lnTo>
                  <a:lnTo>
                    <a:pt x="104" y="64"/>
                  </a:lnTo>
                  <a:lnTo>
                    <a:pt x="96" y="48"/>
                  </a:lnTo>
                  <a:lnTo>
                    <a:pt x="64" y="56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72" y="96"/>
                  </a:lnTo>
                  <a:lnTo>
                    <a:pt x="64" y="144"/>
                  </a:lnTo>
                  <a:lnTo>
                    <a:pt x="32" y="16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0" name="Freeform 14"/>
            <p:cNvSpPr>
              <a:spLocks noChangeAspect="1"/>
            </p:cNvSpPr>
            <p:nvPr/>
          </p:nvSpPr>
          <p:spPr bwMode="auto">
            <a:xfrm>
              <a:off x="5126" y="2622"/>
              <a:ext cx="657" cy="880"/>
            </a:xfrm>
            <a:custGeom>
              <a:avLst/>
              <a:gdLst>
                <a:gd name="T0" fmla="*/ 2147483647 w 567"/>
                <a:gd name="T1" fmla="*/ 2147483647 h 606"/>
                <a:gd name="T2" fmla="*/ 2147483647 w 567"/>
                <a:gd name="T3" fmla="*/ 2147483647 h 606"/>
                <a:gd name="T4" fmla="*/ 2147483647 w 567"/>
                <a:gd name="T5" fmla="*/ 2147483647 h 606"/>
                <a:gd name="T6" fmla="*/ 2147483647 w 567"/>
                <a:gd name="T7" fmla="*/ 2147483647 h 606"/>
                <a:gd name="T8" fmla="*/ 2147483647 w 567"/>
                <a:gd name="T9" fmla="*/ 2147483647 h 606"/>
                <a:gd name="T10" fmla="*/ 2147483647 w 567"/>
                <a:gd name="T11" fmla="*/ 2147483647 h 606"/>
                <a:gd name="T12" fmla="*/ 2147483647 w 567"/>
                <a:gd name="T13" fmla="*/ 2147483647 h 606"/>
                <a:gd name="T14" fmla="*/ 2147483647 w 567"/>
                <a:gd name="T15" fmla="*/ 2147483647 h 606"/>
                <a:gd name="T16" fmla="*/ 2147483647 w 567"/>
                <a:gd name="T17" fmla="*/ 2147483647 h 606"/>
                <a:gd name="T18" fmla="*/ 2147483647 w 567"/>
                <a:gd name="T19" fmla="*/ 2147483647 h 606"/>
                <a:gd name="T20" fmla="*/ 2147483647 w 567"/>
                <a:gd name="T21" fmla="*/ 2147483647 h 606"/>
                <a:gd name="T22" fmla="*/ 2147483647 w 567"/>
                <a:gd name="T23" fmla="*/ 2147483647 h 606"/>
                <a:gd name="T24" fmla="*/ 2147483647 w 567"/>
                <a:gd name="T25" fmla="*/ 2147483647 h 606"/>
                <a:gd name="T26" fmla="*/ 2147483647 w 567"/>
                <a:gd name="T27" fmla="*/ 2147483647 h 606"/>
                <a:gd name="T28" fmla="*/ 2147483647 w 567"/>
                <a:gd name="T29" fmla="*/ 2147483647 h 606"/>
                <a:gd name="T30" fmla="*/ 2147483647 w 567"/>
                <a:gd name="T31" fmla="*/ 2147483647 h 606"/>
                <a:gd name="T32" fmla="*/ 2147483647 w 567"/>
                <a:gd name="T33" fmla="*/ 2147483647 h 606"/>
                <a:gd name="T34" fmla="*/ 2147483647 w 567"/>
                <a:gd name="T35" fmla="*/ 2147483647 h 606"/>
                <a:gd name="T36" fmla="*/ 2147483647 w 567"/>
                <a:gd name="T37" fmla="*/ 2147483647 h 606"/>
                <a:gd name="T38" fmla="*/ 2147483647 w 567"/>
                <a:gd name="T39" fmla="*/ 2147483647 h 606"/>
                <a:gd name="T40" fmla="*/ 2147483647 w 567"/>
                <a:gd name="T41" fmla="*/ 2147483647 h 606"/>
                <a:gd name="T42" fmla="*/ 2147483647 w 567"/>
                <a:gd name="T43" fmla="*/ 2147483647 h 606"/>
                <a:gd name="T44" fmla="*/ 2147483647 w 567"/>
                <a:gd name="T45" fmla="*/ 2147483647 h 606"/>
                <a:gd name="T46" fmla="*/ 2147483647 w 567"/>
                <a:gd name="T47" fmla="*/ 2147483647 h 606"/>
                <a:gd name="T48" fmla="*/ 2147483647 w 567"/>
                <a:gd name="T49" fmla="*/ 2147483647 h 606"/>
                <a:gd name="T50" fmla="*/ 2147483647 w 567"/>
                <a:gd name="T51" fmla="*/ 2147483647 h 606"/>
                <a:gd name="T52" fmla="*/ 2147483647 w 567"/>
                <a:gd name="T53" fmla="*/ 2147483647 h 606"/>
                <a:gd name="T54" fmla="*/ 2147483647 w 567"/>
                <a:gd name="T55" fmla="*/ 0 h 606"/>
                <a:gd name="T56" fmla="*/ 2147483647 w 567"/>
                <a:gd name="T57" fmla="*/ 2147483647 h 606"/>
                <a:gd name="T58" fmla="*/ 2147483647 w 567"/>
                <a:gd name="T59" fmla="*/ 2147483647 h 606"/>
                <a:gd name="T60" fmla="*/ 2147483647 w 567"/>
                <a:gd name="T61" fmla="*/ 2147483647 h 606"/>
                <a:gd name="T62" fmla="*/ 2147483647 w 567"/>
                <a:gd name="T63" fmla="*/ 2147483647 h 606"/>
                <a:gd name="T64" fmla="*/ 2147483647 w 567"/>
                <a:gd name="T65" fmla="*/ 2147483647 h 606"/>
                <a:gd name="T66" fmla="*/ 2147483647 w 567"/>
                <a:gd name="T67" fmla="*/ 2147483647 h 606"/>
                <a:gd name="T68" fmla="*/ 0 w 567"/>
                <a:gd name="T69" fmla="*/ 2147483647 h 60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67" h="606">
                  <a:moveTo>
                    <a:pt x="0" y="192"/>
                  </a:moveTo>
                  <a:lnTo>
                    <a:pt x="16" y="224"/>
                  </a:lnTo>
                  <a:lnTo>
                    <a:pt x="40" y="232"/>
                  </a:lnTo>
                  <a:lnTo>
                    <a:pt x="56" y="216"/>
                  </a:lnTo>
                  <a:lnTo>
                    <a:pt x="56" y="248"/>
                  </a:lnTo>
                  <a:lnTo>
                    <a:pt x="64" y="248"/>
                  </a:lnTo>
                  <a:lnTo>
                    <a:pt x="88" y="248"/>
                  </a:lnTo>
                  <a:lnTo>
                    <a:pt x="128" y="224"/>
                  </a:lnTo>
                  <a:lnTo>
                    <a:pt x="128" y="264"/>
                  </a:lnTo>
                  <a:lnTo>
                    <a:pt x="200" y="287"/>
                  </a:lnTo>
                  <a:lnTo>
                    <a:pt x="208" y="327"/>
                  </a:lnTo>
                  <a:lnTo>
                    <a:pt x="232" y="327"/>
                  </a:lnTo>
                  <a:lnTo>
                    <a:pt x="240" y="359"/>
                  </a:lnTo>
                  <a:lnTo>
                    <a:pt x="232" y="383"/>
                  </a:lnTo>
                  <a:lnTo>
                    <a:pt x="240" y="415"/>
                  </a:lnTo>
                  <a:lnTo>
                    <a:pt x="264" y="423"/>
                  </a:lnTo>
                  <a:lnTo>
                    <a:pt x="272" y="439"/>
                  </a:lnTo>
                  <a:lnTo>
                    <a:pt x="280" y="447"/>
                  </a:lnTo>
                  <a:lnTo>
                    <a:pt x="280" y="471"/>
                  </a:lnTo>
                  <a:lnTo>
                    <a:pt x="295" y="479"/>
                  </a:lnTo>
                  <a:lnTo>
                    <a:pt x="295" y="495"/>
                  </a:lnTo>
                  <a:lnTo>
                    <a:pt x="240" y="543"/>
                  </a:lnTo>
                  <a:lnTo>
                    <a:pt x="248" y="543"/>
                  </a:lnTo>
                  <a:lnTo>
                    <a:pt x="295" y="575"/>
                  </a:lnTo>
                  <a:lnTo>
                    <a:pt x="303" y="590"/>
                  </a:lnTo>
                  <a:lnTo>
                    <a:pt x="295" y="606"/>
                  </a:lnTo>
                  <a:lnTo>
                    <a:pt x="367" y="511"/>
                  </a:lnTo>
                  <a:lnTo>
                    <a:pt x="375" y="471"/>
                  </a:lnTo>
                  <a:lnTo>
                    <a:pt x="423" y="431"/>
                  </a:lnTo>
                  <a:lnTo>
                    <a:pt x="463" y="431"/>
                  </a:lnTo>
                  <a:lnTo>
                    <a:pt x="479" y="415"/>
                  </a:lnTo>
                  <a:lnTo>
                    <a:pt x="511" y="343"/>
                  </a:lnTo>
                  <a:lnTo>
                    <a:pt x="511" y="279"/>
                  </a:lnTo>
                  <a:lnTo>
                    <a:pt x="559" y="216"/>
                  </a:lnTo>
                  <a:lnTo>
                    <a:pt x="567" y="192"/>
                  </a:lnTo>
                  <a:lnTo>
                    <a:pt x="559" y="160"/>
                  </a:lnTo>
                  <a:lnTo>
                    <a:pt x="543" y="152"/>
                  </a:lnTo>
                  <a:lnTo>
                    <a:pt x="503" y="128"/>
                  </a:lnTo>
                  <a:lnTo>
                    <a:pt x="431" y="120"/>
                  </a:lnTo>
                  <a:lnTo>
                    <a:pt x="423" y="104"/>
                  </a:lnTo>
                  <a:lnTo>
                    <a:pt x="391" y="88"/>
                  </a:lnTo>
                  <a:lnTo>
                    <a:pt x="383" y="88"/>
                  </a:lnTo>
                  <a:lnTo>
                    <a:pt x="359" y="112"/>
                  </a:lnTo>
                  <a:lnTo>
                    <a:pt x="359" y="104"/>
                  </a:lnTo>
                  <a:lnTo>
                    <a:pt x="335" y="112"/>
                  </a:lnTo>
                  <a:lnTo>
                    <a:pt x="343" y="104"/>
                  </a:lnTo>
                  <a:lnTo>
                    <a:pt x="335" y="88"/>
                  </a:lnTo>
                  <a:lnTo>
                    <a:pt x="351" y="56"/>
                  </a:lnTo>
                  <a:lnTo>
                    <a:pt x="335" y="24"/>
                  </a:lnTo>
                  <a:lnTo>
                    <a:pt x="303" y="48"/>
                  </a:lnTo>
                  <a:lnTo>
                    <a:pt x="280" y="48"/>
                  </a:lnTo>
                  <a:lnTo>
                    <a:pt x="256" y="48"/>
                  </a:lnTo>
                  <a:lnTo>
                    <a:pt x="216" y="56"/>
                  </a:lnTo>
                  <a:lnTo>
                    <a:pt x="208" y="40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36" y="16"/>
                  </a:lnTo>
                  <a:lnTo>
                    <a:pt x="144" y="40"/>
                  </a:lnTo>
                  <a:lnTo>
                    <a:pt x="152" y="48"/>
                  </a:lnTo>
                  <a:lnTo>
                    <a:pt x="120" y="64"/>
                  </a:lnTo>
                  <a:lnTo>
                    <a:pt x="104" y="64"/>
                  </a:lnTo>
                  <a:lnTo>
                    <a:pt x="96" y="48"/>
                  </a:lnTo>
                  <a:lnTo>
                    <a:pt x="64" y="56"/>
                  </a:lnTo>
                  <a:lnTo>
                    <a:pt x="80" y="72"/>
                  </a:lnTo>
                  <a:lnTo>
                    <a:pt x="64" y="72"/>
                  </a:lnTo>
                  <a:lnTo>
                    <a:pt x="72" y="96"/>
                  </a:lnTo>
                  <a:lnTo>
                    <a:pt x="64" y="144"/>
                  </a:lnTo>
                  <a:lnTo>
                    <a:pt x="32" y="160"/>
                  </a:lnTo>
                  <a:lnTo>
                    <a:pt x="0" y="19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1" name="Freeform 15"/>
            <p:cNvSpPr>
              <a:spLocks noChangeAspect="1"/>
            </p:cNvSpPr>
            <p:nvPr/>
          </p:nvSpPr>
          <p:spPr bwMode="auto">
            <a:xfrm>
              <a:off x="4875" y="2333"/>
              <a:ext cx="9" cy="58"/>
            </a:xfrm>
            <a:custGeom>
              <a:avLst/>
              <a:gdLst>
                <a:gd name="T0" fmla="*/ 0 w 8"/>
                <a:gd name="T1" fmla="*/ 2147483647 h 40"/>
                <a:gd name="T2" fmla="*/ 0 w 8"/>
                <a:gd name="T3" fmla="*/ 2147483647 h 40"/>
                <a:gd name="T4" fmla="*/ 2147483647 w 8"/>
                <a:gd name="T5" fmla="*/ 0 h 40"/>
                <a:gd name="T6" fmla="*/ 0 w 8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40">
                  <a:moveTo>
                    <a:pt x="0" y="8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2" name="Freeform 16"/>
            <p:cNvSpPr>
              <a:spLocks noChangeAspect="1"/>
            </p:cNvSpPr>
            <p:nvPr/>
          </p:nvSpPr>
          <p:spPr bwMode="auto">
            <a:xfrm>
              <a:off x="4875" y="2333"/>
              <a:ext cx="9" cy="58"/>
            </a:xfrm>
            <a:custGeom>
              <a:avLst/>
              <a:gdLst>
                <a:gd name="T0" fmla="*/ 0 w 8"/>
                <a:gd name="T1" fmla="*/ 2147483647 h 40"/>
                <a:gd name="T2" fmla="*/ 0 w 8"/>
                <a:gd name="T3" fmla="*/ 2147483647 h 40"/>
                <a:gd name="T4" fmla="*/ 2147483647 w 8"/>
                <a:gd name="T5" fmla="*/ 0 h 40"/>
                <a:gd name="T6" fmla="*/ 0 w 8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40">
                  <a:moveTo>
                    <a:pt x="0" y="8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3" name="Freeform 17"/>
            <p:cNvSpPr>
              <a:spLocks noChangeAspect="1"/>
            </p:cNvSpPr>
            <p:nvPr/>
          </p:nvSpPr>
          <p:spPr bwMode="auto">
            <a:xfrm>
              <a:off x="4006" y="816"/>
              <a:ext cx="1426" cy="949"/>
            </a:xfrm>
            <a:custGeom>
              <a:avLst/>
              <a:gdLst>
                <a:gd name="T0" fmla="*/ 2147483647 w 1230"/>
                <a:gd name="T1" fmla="*/ 2147483647 h 654"/>
                <a:gd name="T2" fmla="*/ 2147483647 w 1230"/>
                <a:gd name="T3" fmla="*/ 2147483647 h 654"/>
                <a:gd name="T4" fmla="*/ 2147483647 w 1230"/>
                <a:gd name="T5" fmla="*/ 2147483647 h 654"/>
                <a:gd name="T6" fmla="*/ 2147483647 w 1230"/>
                <a:gd name="T7" fmla="*/ 2147483647 h 654"/>
                <a:gd name="T8" fmla="*/ 2147483647 w 1230"/>
                <a:gd name="T9" fmla="*/ 2147483647 h 654"/>
                <a:gd name="T10" fmla="*/ 2147483647 w 1230"/>
                <a:gd name="T11" fmla="*/ 2147483647 h 654"/>
                <a:gd name="T12" fmla="*/ 2147483647 w 1230"/>
                <a:gd name="T13" fmla="*/ 2147483647 h 654"/>
                <a:gd name="T14" fmla="*/ 2147483647 w 1230"/>
                <a:gd name="T15" fmla="*/ 2147483647 h 654"/>
                <a:gd name="T16" fmla="*/ 2147483647 w 1230"/>
                <a:gd name="T17" fmla="*/ 2147483647 h 654"/>
                <a:gd name="T18" fmla="*/ 2147483647 w 1230"/>
                <a:gd name="T19" fmla="*/ 2147483647 h 654"/>
                <a:gd name="T20" fmla="*/ 2147483647 w 1230"/>
                <a:gd name="T21" fmla="*/ 2147483647 h 654"/>
                <a:gd name="T22" fmla="*/ 2147483647 w 1230"/>
                <a:gd name="T23" fmla="*/ 2147483647 h 654"/>
                <a:gd name="T24" fmla="*/ 2147483647 w 1230"/>
                <a:gd name="T25" fmla="*/ 0 h 654"/>
                <a:gd name="T26" fmla="*/ 2147483647 w 1230"/>
                <a:gd name="T27" fmla="*/ 2147483647 h 654"/>
                <a:gd name="T28" fmla="*/ 2147483647 w 1230"/>
                <a:gd name="T29" fmla="*/ 2147483647 h 654"/>
                <a:gd name="T30" fmla="*/ 2147483647 w 1230"/>
                <a:gd name="T31" fmla="*/ 2147483647 h 654"/>
                <a:gd name="T32" fmla="*/ 2147483647 w 1230"/>
                <a:gd name="T33" fmla="*/ 2147483647 h 654"/>
                <a:gd name="T34" fmla="*/ 2147483647 w 1230"/>
                <a:gd name="T35" fmla="*/ 2147483647 h 654"/>
                <a:gd name="T36" fmla="*/ 2147483647 w 1230"/>
                <a:gd name="T37" fmla="*/ 2147483647 h 654"/>
                <a:gd name="T38" fmla="*/ 2147483647 w 1230"/>
                <a:gd name="T39" fmla="*/ 2147483647 h 654"/>
                <a:gd name="T40" fmla="*/ 2147483647 w 1230"/>
                <a:gd name="T41" fmla="*/ 2147483647 h 654"/>
                <a:gd name="T42" fmla="*/ 2147483647 w 1230"/>
                <a:gd name="T43" fmla="*/ 2147483647 h 654"/>
                <a:gd name="T44" fmla="*/ 2147483647 w 1230"/>
                <a:gd name="T45" fmla="*/ 2147483647 h 654"/>
                <a:gd name="T46" fmla="*/ 2147483647 w 1230"/>
                <a:gd name="T47" fmla="*/ 2147483647 h 654"/>
                <a:gd name="T48" fmla="*/ 2147483647 w 1230"/>
                <a:gd name="T49" fmla="*/ 2147483647 h 654"/>
                <a:gd name="T50" fmla="*/ 2147483647 w 1230"/>
                <a:gd name="T51" fmla="*/ 2147483647 h 654"/>
                <a:gd name="T52" fmla="*/ 2147483647 w 1230"/>
                <a:gd name="T53" fmla="*/ 2147483647 h 654"/>
                <a:gd name="T54" fmla="*/ 2147483647 w 1230"/>
                <a:gd name="T55" fmla="*/ 2147483647 h 654"/>
                <a:gd name="T56" fmla="*/ 2147483647 w 1230"/>
                <a:gd name="T57" fmla="*/ 2147483647 h 654"/>
                <a:gd name="T58" fmla="*/ 2147483647 w 1230"/>
                <a:gd name="T59" fmla="*/ 2147483647 h 654"/>
                <a:gd name="T60" fmla="*/ 2147483647 w 1230"/>
                <a:gd name="T61" fmla="*/ 2147483647 h 654"/>
                <a:gd name="T62" fmla="*/ 2147483647 w 1230"/>
                <a:gd name="T63" fmla="*/ 2147483647 h 654"/>
                <a:gd name="T64" fmla="*/ 2147483647 w 1230"/>
                <a:gd name="T65" fmla="*/ 2147483647 h 654"/>
                <a:gd name="T66" fmla="*/ 2147483647 w 1230"/>
                <a:gd name="T67" fmla="*/ 2147483647 h 654"/>
                <a:gd name="T68" fmla="*/ 2147483647 w 1230"/>
                <a:gd name="T69" fmla="*/ 2147483647 h 654"/>
                <a:gd name="T70" fmla="*/ 2147483647 w 1230"/>
                <a:gd name="T71" fmla="*/ 2147483647 h 654"/>
                <a:gd name="T72" fmla="*/ 2147483647 w 1230"/>
                <a:gd name="T73" fmla="*/ 2147483647 h 654"/>
                <a:gd name="T74" fmla="*/ 2147483647 w 1230"/>
                <a:gd name="T75" fmla="*/ 2147483647 h 654"/>
                <a:gd name="T76" fmla="*/ 2147483647 w 1230"/>
                <a:gd name="T77" fmla="*/ 2147483647 h 654"/>
                <a:gd name="T78" fmla="*/ 2147483647 w 1230"/>
                <a:gd name="T79" fmla="*/ 2147483647 h 654"/>
                <a:gd name="T80" fmla="*/ 2147483647 w 1230"/>
                <a:gd name="T81" fmla="*/ 2147483647 h 654"/>
                <a:gd name="T82" fmla="*/ 2147483647 w 1230"/>
                <a:gd name="T83" fmla="*/ 2147483647 h 654"/>
                <a:gd name="T84" fmla="*/ 2147483647 w 1230"/>
                <a:gd name="T85" fmla="*/ 2147483647 h 654"/>
                <a:gd name="T86" fmla="*/ 2147483647 w 1230"/>
                <a:gd name="T87" fmla="*/ 2147483647 h 654"/>
                <a:gd name="T88" fmla="*/ 2147483647 w 1230"/>
                <a:gd name="T89" fmla="*/ 2147483647 h 654"/>
                <a:gd name="T90" fmla="*/ 2147483647 w 1230"/>
                <a:gd name="T91" fmla="*/ 2147483647 h 654"/>
                <a:gd name="T92" fmla="*/ 2147483647 w 1230"/>
                <a:gd name="T93" fmla="*/ 2147483647 h 654"/>
                <a:gd name="T94" fmla="*/ 2147483647 w 1230"/>
                <a:gd name="T95" fmla="*/ 2147483647 h 654"/>
                <a:gd name="T96" fmla="*/ 2147483647 w 1230"/>
                <a:gd name="T97" fmla="*/ 2147483647 h 654"/>
                <a:gd name="T98" fmla="*/ 2147483647 w 1230"/>
                <a:gd name="T99" fmla="*/ 2147483647 h 654"/>
                <a:gd name="T100" fmla="*/ 2147483647 w 1230"/>
                <a:gd name="T101" fmla="*/ 2147483647 h 654"/>
                <a:gd name="T102" fmla="*/ 2147483647 w 1230"/>
                <a:gd name="T103" fmla="*/ 2147483647 h 654"/>
                <a:gd name="T104" fmla="*/ 2147483647 w 1230"/>
                <a:gd name="T105" fmla="*/ 2147483647 h 654"/>
                <a:gd name="T106" fmla="*/ 2147483647 w 1230"/>
                <a:gd name="T107" fmla="*/ 2147483647 h 654"/>
                <a:gd name="T108" fmla="*/ 2147483647 w 1230"/>
                <a:gd name="T109" fmla="*/ 2147483647 h 654"/>
                <a:gd name="T110" fmla="*/ 2147483647 w 1230"/>
                <a:gd name="T111" fmla="*/ 2147483647 h 654"/>
                <a:gd name="T112" fmla="*/ 2147483647 w 1230"/>
                <a:gd name="T113" fmla="*/ 2147483647 h 654"/>
                <a:gd name="T114" fmla="*/ 2147483647 w 1230"/>
                <a:gd name="T115" fmla="*/ 2147483647 h 654"/>
                <a:gd name="T116" fmla="*/ 2147483647 w 1230"/>
                <a:gd name="T117" fmla="*/ 2147483647 h 6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30" h="654">
                  <a:moveTo>
                    <a:pt x="0" y="295"/>
                  </a:moveTo>
                  <a:lnTo>
                    <a:pt x="0" y="64"/>
                  </a:lnTo>
                  <a:lnTo>
                    <a:pt x="103" y="88"/>
                  </a:lnTo>
                  <a:lnTo>
                    <a:pt x="95" y="80"/>
                  </a:lnTo>
                  <a:lnTo>
                    <a:pt x="103" y="72"/>
                  </a:lnTo>
                  <a:lnTo>
                    <a:pt x="159" y="48"/>
                  </a:lnTo>
                  <a:lnTo>
                    <a:pt x="119" y="80"/>
                  </a:lnTo>
                  <a:lnTo>
                    <a:pt x="143" y="72"/>
                  </a:lnTo>
                  <a:lnTo>
                    <a:pt x="143" y="80"/>
                  </a:lnTo>
                  <a:lnTo>
                    <a:pt x="191" y="48"/>
                  </a:lnTo>
                  <a:lnTo>
                    <a:pt x="183" y="32"/>
                  </a:lnTo>
                  <a:lnTo>
                    <a:pt x="215" y="72"/>
                  </a:lnTo>
                  <a:lnTo>
                    <a:pt x="247" y="48"/>
                  </a:lnTo>
                  <a:lnTo>
                    <a:pt x="239" y="72"/>
                  </a:lnTo>
                  <a:lnTo>
                    <a:pt x="271" y="56"/>
                  </a:lnTo>
                  <a:lnTo>
                    <a:pt x="335" y="80"/>
                  </a:lnTo>
                  <a:lnTo>
                    <a:pt x="367" y="80"/>
                  </a:lnTo>
                  <a:lnTo>
                    <a:pt x="391" y="96"/>
                  </a:lnTo>
                  <a:lnTo>
                    <a:pt x="367" y="104"/>
                  </a:lnTo>
                  <a:lnTo>
                    <a:pt x="375" y="112"/>
                  </a:lnTo>
                  <a:lnTo>
                    <a:pt x="447" y="104"/>
                  </a:lnTo>
                  <a:lnTo>
                    <a:pt x="471" y="128"/>
                  </a:lnTo>
                  <a:lnTo>
                    <a:pt x="479" y="136"/>
                  </a:lnTo>
                  <a:lnTo>
                    <a:pt x="487" y="128"/>
                  </a:lnTo>
                  <a:lnTo>
                    <a:pt x="471" y="112"/>
                  </a:lnTo>
                  <a:lnTo>
                    <a:pt x="503" y="88"/>
                  </a:lnTo>
                  <a:lnTo>
                    <a:pt x="471" y="96"/>
                  </a:lnTo>
                  <a:lnTo>
                    <a:pt x="463" y="96"/>
                  </a:lnTo>
                  <a:lnTo>
                    <a:pt x="503" y="80"/>
                  </a:lnTo>
                  <a:lnTo>
                    <a:pt x="519" y="96"/>
                  </a:lnTo>
                  <a:lnTo>
                    <a:pt x="551" y="96"/>
                  </a:lnTo>
                  <a:lnTo>
                    <a:pt x="559" y="112"/>
                  </a:lnTo>
                  <a:lnTo>
                    <a:pt x="615" y="112"/>
                  </a:lnTo>
                  <a:lnTo>
                    <a:pt x="615" y="96"/>
                  </a:lnTo>
                  <a:lnTo>
                    <a:pt x="631" y="120"/>
                  </a:lnTo>
                  <a:lnTo>
                    <a:pt x="631" y="104"/>
                  </a:lnTo>
                  <a:lnTo>
                    <a:pt x="623" y="112"/>
                  </a:lnTo>
                  <a:lnTo>
                    <a:pt x="615" y="96"/>
                  </a:lnTo>
                  <a:lnTo>
                    <a:pt x="631" y="96"/>
                  </a:lnTo>
                  <a:lnTo>
                    <a:pt x="638" y="104"/>
                  </a:lnTo>
                  <a:lnTo>
                    <a:pt x="646" y="96"/>
                  </a:lnTo>
                  <a:lnTo>
                    <a:pt x="646" y="120"/>
                  </a:lnTo>
                  <a:lnTo>
                    <a:pt x="654" y="128"/>
                  </a:lnTo>
                  <a:lnTo>
                    <a:pt x="654" y="96"/>
                  </a:lnTo>
                  <a:lnTo>
                    <a:pt x="678" y="88"/>
                  </a:lnTo>
                  <a:lnTo>
                    <a:pt x="678" y="80"/>
                  </a:lnTo>
                  <a:lnTo>
                    <a:pt x="662" y="88"/>
                  </a:lnTo>
                  <a:lnTo>
                    <a:pt x="678" y="72"/>
                  </a:lnTo>
                  <a:lnTo>
                    <a:pt x="638" y="48"/>
                  </a:lnTo>
                  <a:lnTo>
                    <a:pt x="646" y="16"/>
                  </a:lnTo>
                  <a:lnTo>
                    <a:pt x="654" y="16"/>
                  </a:lnTo>
                  <a:lnTo>
                    <a:pt x="662" y="0"/>
                  </a:lnTo>
                  <a:lnTo>
                    <a:pt x="702" y="16"/>
                  </a:lnTo>
                  <a:lnTo>
                    <a:pt x="702" y="24"/>
                  </a:lnTo>
                  <a:lnTo>
                    <a:pt x="718" y="48"/>
                  </a:lnTo>
                  <a:lnTo>
                    <a:pt x="702" y="48"/>
                  </a:lnTo>
                  <a:lnTo>
                    <a:pt x="710" y="56"/>
                  </a:lnTo>
                  <a:lnTo>
                    <a:pt x="702" y="64"/>
                  </a:lnTo>
                  <a:lnTo>
                    <a:pt x="726" y="72"/>
                  </a:lnTo>
                  <a:lnTo>
                    <a:pt x="718" y="72"/>
                  </a:lnTo>
                  <a:lnTo>
                    <a:pt x="734" y="96"/>
                  </a:lnTo>
                  <a:lnTo>
                    <a:pt x="742" y="72"/>
                  </a:lnTo>
                  <a:lnTo>
                    <a:pt x="766" y="80"/>
                  </a:lnTo>
                  <a:lnTo>
                    <a:pt x="766" y="96"/>
                  </a:lnTo>
                  <a:lnTo>
                    <a:pt x="758" y="104"/>
                  </a:lnTo>
                  <a:lnTo>
                    <a:pt x="774" y="128"/>
                  </a:lnTo>
                  <a:lnTo>
                    <a:pt x="782" y="120"/>
                  </a:lnTo>
                  <a:lnTo>
                    <a:pt x="798" y="88"/>
                  </a:lnTo>
                  <a:lnTo>
                    <a:pt x="814" y="80"/>
                  </a:lnTo>
                  <a:lnTo>
                    <a:pt x="806" y="56"/>
                  </a:lnTo>
                  <a:lnTo>
                    <a:pt x="846" y="64"/>
                  </a:lnTo>
                  <a:lnTo>
                    <a:pt x="862" y="80"/>
                  </a:lnTo>
                  <a:lnTo>
                    <a:pt x="854" y="80"/>
                  </a:lnTo>
                  <a:lnTo>
                    <a:pt x="870" y="88"/>
                  </a:lnTo>
                  <a:lnTo>
                    <a:pt x="846" y="96"/>
                  </a:lnTo>
                  <a:lnTo>
                    <a:pt x="862" y="128"/>
                  </a:lnTo>
                  <a:lnTo>
                    <a:pt x="830" y="144"/>
                  </a:lnTo>
                  <a:lnTo>
                    <a:pt x="822" y="136"/>
                  </a:lnTo>
                  <a:lnTo>
                    <a:pt x="830" y="144"/>
                  </a:lnTo>
                  <a:lnTo>
                    <a:pt x="782" y="136"/>
                  </a:lnTo>
                  <a:lnTo>
                    <a:pt x="790" y="152"/>
                  </a:lnTo>
                  <a:lnTo>
                    <a:pt x="782" y="176"/>
                  </a:lnTo>
                  <a:lnTo>
                    <a:pt x="734" y="160"/>
                  </a:lnTo>
                  <a:lnTo>
                    <a:pt x="750" y="176"/>
                  </a:lnTo>
                  <a:lnTo>
                    <a:pt x="782" y="176"/>
                  </a:lnTo>
                  <a:lnTo>
                    <a:pt x="758" y="200"/>
                  </a:lnTo>
                  <a:lnTo>
                    <a:pt x="742" y="200"/>
                  </a:lnTo>
                  <a:lnTo>
                    <a:pt x="726" y="216"/>
                  </a:lnTo>
                  <a:lnTo>
                    <a:pt x="694" y="200"/>
                  </a:lnTo>
                  <a:lnTo>
                    <a:pt x="726" y="216"/>
                  </a:lnTo>
                  <a:lnTo>
                    <a:pt x="726" y="232"/>
                  </a:lnTo>
                  <a:lnTo>
                    <a:pt x="702" y="240"/>
                  </a:lnTo>
                  <a:lnTo>
                    <a:pt x="710" y="240"/>
                  </a:lnTo>
                  <a:lnTo>
                    <a:pt x="702" y="240"/>
                  </a:lnTo>
                  <a:lnTo>
                    <a:pt x="702" y="248"/>
                  </a:lnTo>
                  <a:lnTo>
                    <a:pt x="670" y="264"/>
                  </a:lnTo>
                  <a:lnTo>
                    <a:pt x="662" y="319"/>
                  </a:lnTo>
                  <a:lnTo>
                    <a:pt x="670" y="327"/>
                  </a:lnTo>
                  <a:lnTo>
                    <a:pt x="694" y="319"/>
                  </a:lnTo>
                  <a:lnTo>
                    <a:pt x="702" y="359"/>
                  </a:lnTo>
                  <a:lnTo>
                    <a:pt x="718" y="359"/>
                  </a:lnTo>
                  <a:lnTo>
                    <a:pt x="750" y="367"/>
                  </a:lnTo>
                  <a:lnTo>
                    <a:pt x="806" y="399"/>
                  </a:lnTo>
                  <a:lnTo>
                    <a:pt x="798" y="407"/>
                  </a:lnTo>
                  <a:lnTo>
                    <a:pt x="806" y="399"/>
                  </a:lnTo>
                  <a:lnTo>
                    <a:pt x="854" y="407"/>
                  </a:lnTo>
                  <a:lnTo>
                    <a:pt x="854" y="447"/>
                  </a:lnTo>
                  <a:lnTo>
                    <a:pt x="862" y="463"/>
                  </a:lnTo>
                  <a:lnTo>
                    <a:pt x="854" y="471"/>
                  </a:lnTo>
                  <a:lnTo>
                    <a:pt x="870" y="479"/>
                  </a:lnTo>
                  <a:lnTo>
                    <a:pt x="870" y="487"/>
                  </a:lnTo>
                  <a:lnTo>
                    <a:pt x="886" y="479"/>
                  </a:lnTo>
                  <a:lnTo>
                    <a:pt x="910" y="463"/>
                  </a:lnTo>
                  <a:lnTo>
                    <a:pt x="902" y="455"/>
                  </a:lnTo>
                  <a:lnTo>
                    <a:pt x="886" y="415"/>
                  </a:lnTo>
                  <a:lnTo>
                    <a:pt x="934" y="375"/>
                  </a:lnTo>
                  <a:lnTo>
                    <a:pt x="926" y="375"/>
                  </a:lnTo>
                  <a:lnTo>
                    <a:pt x="918" y="335"/>
                  </a:lnTo>
                  <a:lnTo>
                    <a:pt x="902" y="319"/>
                  </a:lnTo>
                  <a:lnTo>
                    <a:pt x="926" y="303"/>
                  </a:lnTo>
                  <a:lnTo>
                    <a:pt x="918" y="295"/>
                  </a:lnTo>
                  <a:lnTo>
                    <a:pt x="918" y="279"/>
                  </a:lnTo>
                  <a:lnTo>
                    <a:pt x="910" y="279"/>
                  </a:lnTo>
                  <a:lnTo>
                    <a:pt x="918" y="256"/>
                  </a:lnTo>
                  <a:lnTo>
                    <a:pt x="910" y="248"/>
                  </a:lnTo>
                  <a:lnTo>
                    <a:pt x="910" y="240"/>
                  </a:lnTo>
                  <a:lnTo>
                    <a:pt x="950" y="248"/>
                  </a:lnTo>
                  <a:lnTo>
                    <a:pt x="966" y="248"/>
                  </a:lnTo>
                  <a:lnTo>
                    <a:pt x="1006" y="256"/>
                  </a:lnTo>
                  <a:lnTo>
                    <a:pt x="1006" y="271"/>
                  </a:lnTo>
                  <a:lnTo>
                    <a:pt x="1030" y="271"/>
                  </a:lnTo>
                  <a:lnTo>
                    <a:pt x="1038" y="295"/>
                  </a:lnTo>
                  <a:lnTo>
                    <a:pt x="1014" y="295"/>
                  </a:lnTo>
                  <a:lnTo>
                    <a:pt x="1030" y="303"/>
                  </a:lnTo>
                  <a:lnTo>
                    <a:pt x="1038" y="311"/>
                  </a:lnTo>
                  <a:lnTo>
                    <a:pt x="1022" y="335"/>
                  </a:lnTo>
                  <a:lnTo>
                    <a:pt x="1054" y="319"/>
                  </a:lnTo>
                  <a:lnTo>
                    <a:pt x="1054" y="335"/>
                  </a:lnTo>
                  <a:lnTo>
                    <a:pt x="1038" y="351"/>
                  </a:lnTo>
                  <a:lnTo>
                    <a:pt x="1054" y="327"/>
                  </a:lnTo>
                  <a:lnTo>
                    <a:pt x="1062" y="343"/>
                  </a:lnTo>
                  <a:lnTo>
                    <a:pt x="1078" y="319"/>
                  </a:lnTo>
                  <a:lnTo>
                    <a:pt x="1086" y="335"/>
                  </a:lnTo>
                  <a:lnTo>
                    <a:pt x="1094" y="303"/>
                  </a:lnTo>
                  <a:lnTo>
                    <a:pt x="1102" y="295"/>
                  </a:lnTo>
                  <a:lnTo>
                    <a:pt x="1118" y="311"/>
                  </a:lnTo>
                  <a:lnTo>
                    <a:pt x="1110" y="319"/>
                  </a:lnTo>
                  <a:lnTo>
                    <a:pt x="1118" y="319"/>
                  </a:lnTo>
                  <a:lnTo>
                    <a:pt x="1126" y="327"/>
                  </a:lnTo>
                  <a:lnTo>
                    <a:pt x="1118" y="327"/>
                  </a:lnTo>
                  <a:lnTo>
                    <a:pt x="1134" y="335"/>
                  </a:lnTo>
                  <a:lnTo>
                    <a:pt x="1118" y="343"/>
                  </a:lnTo>
                  <a:lnTo>
                    <a:pt x="1134" y="335"/>
                  </a:lnTo>
                  <a:lnTo>
                    <a:pt x="1150" y="351"/>
                  </a:lnTo>
                  <a:lnTo>
                    <a:pt x="1134" y="351"/>
                  </a:lnTo>
                  <a:lnTo>
                    <a:pt x="1158" y="359"/>
                  </a:lnTo>
                  <a:lnTo>
                    <a:pt x="1126" y="367"/>
                  </a:lnTo>
                  <a:lnTo>
                    <a:pt x="1150" y="367"/>
                  </a:lnTo>
                  <a:lnTo>
                    <a:pt x="1150" y="375"/>
                  </a:lnTo>
                  <a:lnTo>
                    <a:pt x="1166" y="383"/>
                  </a:lnTo>
                  <a:lnTo>
                    <a:pt x="1182" y="407"/>
                  </a:lnTo>
                  <a:lnTo>
                    <a:pt x="1190" y="399"/>
                  </a:lnTo>
                  <a:lnTo>
                    <a:pt x="1206" y="415"/>
                  </a:lnTo>
                  <a:lnTo>
                    <a:pt x="1158" y="431"/>
                  </a:lnTo>
                  <a:lnTo>
                    <a:pt x="1166" y="439"/>
                  </a:lnTo>
                  <a:lnTo>
                    <a:pt x="1214" y="423"/>
                  </a:lnTo>
                  <a:lnTo>
                    <a:pt x="1214" y="439"/>
                  </a:lnTo>
                  <a:lnTo>
                    <a:pt x="1230" y="431"/>
                  </a:lnTo>
                  <a:lnTo>
                    <a:pt x="1230" y="439"/>
                  </a:lnTo>
                  <a:lnTo>
                    <a:pt x="1222" y="439"/>
                  </a:lnTo>
                  <a:lnTo>
                    <a:pt x="1230" y="463"/>
                  </a:lnTo>
                  <a:lnTo>
                    <a:pt x="1174" y="503"/>
                  </a:lnTo>
                  <a:lnTo>
                    <a:pt x="1078" y="503"/>
                  </a:lnTo>
                  <a:lnTo>
                    <a:pt x="1046" y="535"/>
                  </a:lnTo>
                  <a:lnTo>
                    <a:pt x="1014" y="567"/>
                  </a:lnTo>
                  <a:lnTo>
                    <a:pt x="1046" y="535"/>
                  </a:lnTo>
                  <a:lnTo>
                    <a:pt x="1094" y="519"/>
                  </a:lnTo>
                  <a:lnTo>
                    <a:pt x="1110" y="535"/>
                  </a:lnTo>
                  <a:lnTo>
                    <a:pt x="1078" y="543"/>
                  </a:lnTo>
                  <a:lnTo>
                    <a:pt x="1102" y="551"/>
                  </a:lnTo>
                  <a:lnTo>
                    <a:pt x="1094" y="559"/>
                  </a:lnTo>
                  <a:lnTo>
                    <a:pt x="1110" y="582"/>
                  </a:lnTo>
                  <a:lnTo>
                    <a:pt x="1158" y="590"/>
                  </a:lnTo>
                  <a:lnTo>
                    <a:pt x="1166" y="567"/>
                  </a:lnTo>
                  <a:lnTo>
                    <a:pt x="1166" y="582"/>
                  </a:lnTo>
                  <a:lnTo>
                    <a:pt x="1174" y="582"/>
                  </a:lnTo>
                  <a:lnTo>
                    <a:pt x="1158" y="590"/>
                  </a:lnTo>
                  <a:lnTo>
                    <a:pt x="1110" y="606"/>
                  </a:lnTo>
                  <a:lnTo>
                    <a:pt x="1094" y="630"/>
                  </a:lnTo>
                  <a:lnTo>
                    <a:pt x="1086" y="606"/>
                  </a:lnTo>
                  <a:lnTo>
                    <a:pt x="1118" y="590"/>
                  </a:lnTo>
                  <a:lnTo>
                    <a:pt x="1102" y="590"/>
                  </a:lnTo>
                  <a:lnTo>
                    <a:pt x="1102" y="582"/>
                  </a:lnTo>
                  <a:lnTo>
                    <a:pt x="1070" y="590"/>
                  </a:lnTo>
                  <a:lnTo>
                    <a:pt x="1062" y="590"/>
                  </a:lnTo>
                  <a:lnTo>
                    <a:pt x="1062" y="567"/>
                  </a:lnTo>
                  <a:lnTo>
                    <a:pt x="1038" y="559"/>
                  </a:lnTo>
                  <a:lnTo>
                    <a:pt x="1022" y="590"/>
                  </a:lnTo>
                  <a:lnTo>
                    <a:pt x="942" y="606"/>
                  </a:lnTo>
                  <a:lnTo>
                    <a:pt x="894" y="630"/>
                  </a:lnTo>
                  <a:lnTo>
                    <a:pt x="886" y="638"/>
                  </a:lnTo>
                  <a:lnTo>
                    <a:pt x="894" y="638"/>
                  </a:lnTo>
                  <a:lnTo>
                    <a:pt x="902" y="646"/>
                  </a:lnTo>
                  <a:lnTo>
                    <a:pt x="830" y="654"/>
                  </a:lnTo>
                  <a:lnTo>
                    <a:pt x="846" y="646"/>
                  </a:lnTo>
                  <a:lnTo>
                    <a:pt x="846" y="638"/>
                  </a:lnTo>
                  <a:lnTo>
                    <a:pt x="862" y="630"/>
                  </a:lnTo>
                  <a:lnTo>
                    <a:pt x="862" y="590"/>
                  </a:lnTo>
                  <a:lnTo>
                    <a:pt x="870" y="606"/>
                  </a:lnTo>
                  <a:lnTo>
                    <a:pt x="886" y="598"/>
                  </a:lnTo>
                  <a:lnTo>
                    <a:pt x="870" y="582"/>
                  </a:lnTo>
                  <a:lnTo>
                    <a:pt x="814" y="575"/>
                  </a:lnTo>
                  <a:lnTo>
                    <a:pt x="806" y="543"/>
                  </a:lnTo>
                  <a:lnTo>
                    <a:pt x="798" y="543"/>
                  </a:lnTo>
                  <a:lnTo>
                    <a:pt x="790" y="535"/>
                  </a:lnTo>
                  <a:lnTo>
                    <a:pt x="782" y="535"/>
                  </a:lnTo>
                  <a:lnTo>
                    <a:pt x="766" y="527"/>
                  </a:lnTo>
                  <a:lnTo>
                    <a:pt x="742" y="543"/>
                  </a:lnTo>
                  <a:lnTo>
                    <a:pt x="670" y="535"/>
                  </a:lnTo>
                  <a:lnTo>
                    <a:pt x="662" y="519"/>
                  </a:lnTo>
                  <a:lnTo>
                    <a:pt x="662" y="527"/>
                  </a:lnTo>
                  <a:lnTo>
                    <a:pt x="263" y="527"/>
                  </a:lnTo>
                  <a:lnTo>
                    <a:pt x="263" y="511"/>
                  </a:lnTo>
                  <a:lnTo>
                    <a:pt x="239" y="511"/>
                  </a:lnTo>
                  <a:lnTo>
                    <a:pt x="239" y="495"/>
                  </a:lnTo>
                  <a:lnTo>
                    <a:pt x="191" y="479"/>
                  </a:lnTo>
                  <a:lnTo>
                    <a:pt x="199" y="479"/>
                  </a:lnTo>
                  <a:lnTo>
                    <a:pt x="191" y="455"/>
                  </a:lnTo>
                  <a:lnTo>
                    <a:pt x="175" y="455"/>
                  </a:lnTo>
                  <a:lnTo>
                    <a:pt x="151" y="423"/>
                  </a:lnTo>
                  <a:lnTo>
                    <a:pt x="159" y="407"/>
                  </a:lnTo>
                  <a:lnTo>
                    <a:pt x="159" y="383"/>
                  </a:lnTo>
                  <a:lnTo>
                    <a:pt x="135" y="367"/>
                  </a:lnTo>
                  <a:lnTo>
                    <a:pt x="71" y="303"/>
                  </a:lnTo>
                  <a:lnTo>
                    <a:pt x="47" y="319"/>
                  </a:lnTo>
                  <a:lnTo>
                    <a:pt x="39" y="303"/>
                  </a:lnTo>
                  <a:lnTo>
                    <a:pt x="23" y="295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4" name="Freeform 18"/>
            <p:cNvSpPr>
              <a:spLocks noChangeAspect="1"/>
            </p:cNvSpPr>
            <p:nvPr/>
          </p:nvSpPr>
          <p:spPr bwMode="auto">
            <a:xfrm>
              <a:off x="4006" y="816"/>
              <a:ext cx="1426" cy="949"/>
            </a:xfrm>
            <a:custGeom>
              <a:avLst/>
              <a:gdLst>
                <a:gd name="T0" fmla="*/ 2147483647 w 1230"/>
                <a:gd name="T1" fmla="*/ 2147483647 h 654"/>
                <a:gd name="T2" fmla="*/ 2147483647 w 1230"/>
                <a:gd name="T3" fmla="*/ 2147483647 h 654"/>
                <a:gd name="T4" fmla="*/ 2147483647 w 1230"/>
                <a:gd name="T5" fmla="*/ 2147483647 h 654"/>
                <a:gd name="T6" fmla="*/ 2147483647 w 1230"/>
                <a:gd name="T7" fmla="*/ 2147483647 h 654"/>
                <a:gd name="T8" fmla="*/ 2147483647 w 1230"/>
                <a:gd name="T9" fmla="*/ 2147483647 h 654"/>
                <a:gd name="T10" fmla="*/ 2147483647 w 1230"/>
                <a:gd name="T11" fmla="*/ 2147483647 h 654"/>
                <a:gd name="T12" fmla="*/ 2147483647 w 1230"/>
                <a:gd name="T13" fmla="*/ 2147483647 h 654"/>
                <a:gd name="T14" fmla="*/ 2147483647 w 1230"/>
                <a:gd name="T15" fmla="*/ 2147483647 h 654"/>
                <a:gd name="T16" fmla="*/ 2147483647 w 1230"/>
                <a:gd name="T17" fmla="*/ 2147483647 h 654"/>
                <a:gd name="T18" fmla="*/ 2147483647 w 1230"/>
                <a:gd name="T19" fmla="*/ 2147483647 h 654"/>
                <a:gd name="T20" fmla="*/ 2147483647 w 1230"/>
                <a:gd name="T21" fmla="*/ 2147483647 h 654"/>
                <a:gd name="T22" fmla="*/ 2147483647 w 1230"/>
                <a:gd name="T23" fmla="*/ 2147483647 h 654"/>
                <a:gd name="T24" fmla="*/ 2147483647 w 1230"/>
                <a:gd name="T25" fmla="*/ 0 h 654"/>
                <a:gd name="T26" fmla="*/ 2147483647 w 1230"/>
                <a:gd name="T27" fmla="*/ 2147483647 h 654"/>
                <a:gd name="T28" fmla="*/ 2147483647 w 1230"/>
                <a:gd name="T29" fmla="*/ 2147483647 h 654"/>
                <a:gd name="T30" fmla="*/ 2147483647 w 1230"/>
                <a:gd name="T31" fmla="*/ 2147483647 h 654"/>
                <a:gd name="T32" fmla="*/ 2147483647 w 1230"/>
                <a:gd name="T33" fmla="*/ 2147483647 h 654"/>
                <a:gd name="T34" fmla="*/ 2147483647 w 1230"/>
                <a:gd name="T35" fmla="*/ 2147483647 h 654"/>
                <a:gd name="T36" fmla="*/ 2147483647 w 1230"/>
                <a:gd name="T37" fmla="*/ 2147483647 h 654"/>
                <a:gd name="T38" fmla="*/ 2147483647 w 1230"/>
                <a:gd name="T39" fmla="*/ 2147483647 h 654"/>
                <a:gd name="T40" fmla="*/ 2147483647 w 1230"/>
                <a:gd name="T41" fmla="*/ 2147483647 h 654"/>
                <a:gd name="T42" fmla="*/ 2147483647 w 1230"/>
                <a:gd name="T43" fmla="*/ 2147483647 h 654"/>
                <a:gd name="T44" fmla="*/ 2147483647 w 1230"/>
                <a:gd name="T45" fmla="*/ 2147483647 h 654"/>
                <a:gd name="T46" fmla="*/ 2147483647 w 1230"/>
                <a:gd name="T47" fmla="*/ 2147483647 h 654"/>
                <a:gd name="T48" fmla="*/ 2147483647 w 1230"/>
                <a:gd name="T49" fmla="*/ 2147483647 h 654"/>
                <a:gd name="T50" fmla="*/ 2147483647 w 1230"/>
                <a:gd name="T51" fmla="*/ 2147483647 h 654"/>
                <a:gd name="T52" fmla="*/ 2147483647 w 1230"/>
                <a:gd name="T53" fmla="*/ 2147483647 h 654"/>
                <a:gd name="T54" fmla="*/ 2147483647 w 1230"/>
                <a:gd name="T55" fmla="*/ 2147483647 h 654"/>
                <a:gd name="T56" fmla="*/ 2147483647 w 1230"/>
                <a:gd name="T57" fmla="*/ 2147483647 h 654"/>
                <a:gd name="T58" fmla="*/ 2147483647 w 1230"/>
                <a:gd name="T59" fmla="*/ 2147483647 h 654"/>
                <a:gd name="T60" fmla="*/ 2147483647 w 1230"/>
                <a:gd name="T61" fmla="*/ 2147483647 h 654"/>
                <a:gd name="T62" fmla="*/ 2147483647 w 1230"/>
                <a:gd name="T63" fmla="*/ 2147483647 h 654"/>
                <a:gd name="T64" fmla="*/ 2147483647 w 1230"/>
                <a:gd name="T65" fmla="*/ 2147483647 h 654"/>
                <a:gd name="T66" fmla="*/ 2147483647 w 1230"/>
                <a:gd name="T67" fmla="*/ 2147483647 h 654"/>
                <a:gd name="T68" fmla="*/ 2147483647 w 1230"/>
                <a:gd name="T69" fmla="*/ 2147483647 h 654"/>
                <a:gd name="T70" fmla="*/ 2147483647 w 1230"/>
                <a:gd name="T71" fmla="*/ 2147483647 h 654"/>
                <a:gd name="T72" fmla="*/ 2147483647 w 1230"/>
                <a:gd name="T73" fmla="*/ 2147483647 h 654"/>
                <a:gd name="T74" fmla="*/ 2147483647 w 1230"/>
                <a:gd name="T75" fmla="*/ 2147483647 h 654"/>
                <a:gd name="T76" fmla="*/ 2147483647 w 1230"/>
                <a:gd name="T77" fmla="*/ 2147483647 h 654"/>
                <a:gd name="T78" fmla="*/ 2147483647 w 1230"/>
                <a:gd name="T79" fmla="*/ 2147483647 h 654"/>
                <a:gd name="T80" fmla="*/ 2147483647 w 1230"/>
                <a:gd name="T81" fmla="*/ 2147483647 h 654"/>
                <a:gd name="T82" fmla="*/ 2147483647 w 1230"/>
                <a:gd name="T83" fmla="*/ 2147483647 h 654"/>
                <a:gd name="T84" fmla="*/ 2147483647 w 1230"/>
                <a:gd name="T85" fmla="*/ 2147483647 h 654"/>
                <a:gd name="T86" fmla="*/ 2147483647 w 1230"/>
                <a:gd name="T87" fmla="*/ 2147483647 h 654"/>
                <a:gd name="T88" fmla="*/ 2147483647 w 1230"/>
                <a:gd name="T89" fmla="*/ 2147483647 h 654"/>
                <a:gd name="T90" fmla="*/ 2147483647 w 1230"/>
                <a:gd name="T91" fmla="*/ 2147483647 h 654"/>
                <a:gd name="T92" fmla="*/ 2147483647 w 1230"/>
                <a:gd name="T93" fmla="*/ 2147483647 h 654"/>
                <a:gd name="T94" fmla="*/ 2147483647 w 1230"/>
                <a:gd name="T95" fmla="*/ 2147483647 h 654"/>
                <a:gd name="T96" fmla="*/ 2147483647 w 1230"/>
                <a:gd name="T97" fmla="*/ 2147483647 h 654"/>
                <a:gd name="T98" fmla="*/ 2147483647 w 1230"/>
                <a:gd name="T99" fmla="*/ 2147483647 h 654"/>
                <a:gd name="T100" fmla="*/ 2147483647 w 1230"/>
                <a:gd name="T101" fmla="*/ 2147483647 h 654"/>
                <a:gd name="T102" fmla="*/ 2147483647 w 1230"/>
                <a:gd name="T103" fmla="*/ 2147483647 h 654"/>
                <a:gd name="T104" fmla="*/ 2147483647 w 1230"/>
                <a:gd name="T105" fmla="*/ 2147483647 h 654"/>
                <a:gd name="T106" fmla="*/ 2147483647 w 1230"/>
                <a:gd name="T107" fmla="*/ 2147483647 h 654"/>
                <a:gd name="T108" fmla="*/ 2147483647 w 1230"/>
                <a:gd name="T109" fmla="*/ 2147483647 h 654"/>
                <a:gd name="T110" fmla="*/ 2147483647 w 1230"/>
                <a:gd name="T111" fmla="*/ 2147483647 h 654"/>
                <a:gd name="T112" fmla="*/ 2147483647 w 1230"/>
                <a:gd name="T113" fmla="*/ 2147483647 h 654"/>
                <a:gd name="T114" fmla="*/ 2147483647 w 1230"/>
                <a:gd name="T115" fmla="*/ 2147483647 h 654"/>
                <a:gd name="T116" fmla="*/ 2147483647 w 1230"/>
                <a:gd name="T117" fmla="*/ 2147483647 h 65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30" h="654">
                  <a:moveTo>
                    <a:pt x="0" y="295"/>
                  </a:moveTo>
                  <a:lnTo>
                    <a:pt x="0" y="64"/>
                  </a:lnTo>
                  <a:lnTo>
                    <a:pt x="103" y="88"/>
                  </a:lnTo>
                  <a:lnTo>
                    <a:pt x="95" y="80"/>
                  </a:lnTo>
                  <a:lnTo>
                    <a:pt x="103" y="72"/>
                  </a:lnTo>
                  <a:lnTo>
                    <a:pt x="159" y="48"/>
                  </a:lnTo>
                  <a:lnTo>
                    <a:pt x="119" y="80"/>
                  </a:lnTo>
                  <a:lnTo>
                    <a:pt x="143" y="72"/>
                  </a:lnTo>
                  <a:lnTo>
                    <a:pt x="143" y="80"/>
                  </a:lnTo>
                  <a:lnTo>
                    <a:pt x="191" y="48"/>
                  </a:lnTo>
                  <a:lnTo>
                    <a:pt x="183" y="32"/>
                  </a:lnTo>
                  <a:lnTo>
                    <a:pt x="215" y="72"/>
                  </a:lnTo>
                  <a:lnTo>
                    <a:pt x="247" y="48"/>
                  </a:lnTo>
                  <a:lnTo>
                    <a:pt x="239" y="72"/>
                  </a:lnTo>
                  <a:lnTo>
                    <a:pt x="271" y="56"/>
                  </a:lnTo>
                  <a:lnTo>
                    <a:pt x="335" y="80"/>
                  </a:lnTo>
                  <a:lnTo>
                    <a:pt x="367" y="80"/>
                  </a:lnTo>
                  <a:lnTo>
                    <a:pt x="391" y="96"/>
                  </a:lnTo>
                  <a:lnTo>
                    <a:pt x="367" y="104"/>
                  </a:lnTo>
                  <a:lnTo>
                    <a:pt x="375" y="112"/>
                  </a:lnTo>
                  <a:lnTo>
                    <a:pt x="447" y="104"/>
                  </a:lnTo>
                  <a:lnTo>
                    <a:pt x="471" y="128"/>
                  </a:lnTo>
                  <a:lnTo>
                    <a:pt x="479" y="136"/>
                  </a:lnTo>
                  <a:lnTo>
                    <a:pt x="487" y="128"/>
                  </a:lnTo>
                  <a:lnTo>
                    <a:pt x="471" y="112"/>
                  </a:lnTo>
                  <a:lnTo>
                    <a:pt x="503" y="88"/>
                  </a:lnTo>
                  <a:lnTo>
                    <a:pt x="471" y="96"/>
                  </a:lnTo>
                  <a:lnTo>
                    <a:pt x="463" y="96"/>
                  </a:lnTo>
                  <a:lnTo>
                    <a:pt x="503" y="80"/>
                  </a:lnTo>
                  <a:lnTo>
                    <a:pt x="519" y="96"/>
                  </a:lnTo>
                  <a:lnTo>
                    <a:pt x="551" y="96"/>
                  </a:lnTo>
                  <a:lnTo>
                    <a:pt x="559" y="112"/>
                  </a:lnTo>
                  <a:lnTo>
                    <a:pt x="615" y="112"/>
                  </a:lnTo>
                  <a:lnTo>
                    <a:pt x="615" y="96"/>
                  </a:lnTo>
                  <a:lnTo>
                    <a:pt x="631" y="120"/>
                  </a:lnTo>
                  <a:lnTo>
                    <a:pt x="631" y="104"/>
                  </a:lnTo>
                  <a:lnTo>
                    <a:pt x="623" y="112"/>
                  </a:lnTo>
                  <a:lnTo>
                    <a:pt x="615" y="96"/>
                  </a:lnTo>
                  <a:lnTo>
                    <a:pt x="631" y="96"/>
                  </a:lnTo>
                  <a:lnTo>
                    <a:pt x="638" y="104"/>
                  </a:lnTo>
                  <a:lnTo>
                    <a:pt x="646" y="96"/>
                  </a:lnTo>
                  <a:lnTo>
                    <a:pt x="646" y="120"/>
                  </a:lnTo>
                  <a:lnTo>
                    <a:pt x="654" y="128"/>
                  </a:lnTo>
                  <a:lnTo>
                    <a:pt x="654" y="96"/>
                  </a:lnTo>
                  <a:lnTo>
                    <a:pt x="678" y="88"/>
                  </a:lnTo>
                  <a:lnTo>
                    <a:pt x="678" y="80"/>
                  </a:lnTo>
                  <a:lnTo>
                    <a:pt x="662" y="88"/>
                  </a:lnTo>
                  <a:lnTo>
                    <a:pt x="678" y="72"/>
                  </a:lnTo>
                  <a:lnTo>
                    <a:pt x="638" y="48"/>
                  </a:lnTo>
                  <a:lnTo>
                    <a:pt x="646" y="16"/>
                  </a:lnTo>
                  <a:lnTo>
                    <a:pt x="654" y="16"/>
                  </a:lnTo>
                  <a:lnTo>
                    <a:pt x="662" y="0"/>
                  </a:lnTo>
                  <a:lnTo>
                    <a:pt x="702" y="16"/>
                  </a:lnTo>
                  <a:lnTo>
                    <a:pt x="702" y="24"/>
                  </a:lnTo>
                  <a:lnTo>
                    <a:pt x="718" y="48"/>
                  </a:lnTo>
                  <a:lnTo>
                    <a:pt x="702" y="48"/>
                  </a:lnTo>
                  <a:lnTo>
                    <a:pt x="710" y="56"/>
                  </a:lnTo>
                  <a:lnTo>
                    <a:pt x="702" y="64"/>
                  </a:lnTo>
                  <a:lnTo>
                    <a:pt x="726" y="72"/>
                  </a:lnTo>
                  <a:lnTo>
                    <a:pt x="718" y="72"/>
                  </a:lnTo>
                  <a:lnTo>
                    <a:pt x="734" y="96"/>
                  </a:lnTo>
                  <a:lnTo>
                    <a:pt x="742" y="72"/>
                  </a:lnTo>
                  <a:lnTo>
                    <a:pt x="766" y="80"/>
                  </a:lnTo>
                  <a:lnTo>
                    <a:pt x="766" y="96"/>
                  </a:lnTo>
                  <a:lnTo>
                    <a:pt x="758" y="104"/>
                  </a:lnTo>
                  <a:lnTo>
                    <a:pt x="774" y="128"/>
                  </a:lnTo>
                  <a:lnTo>
                    <a:pt x="782" y="120"/>
                  </a:lnTo>
                  <a:lnTo>
                    <a:pt x="798" y="88"/>
                  </a:lnTo>
                  <a:lnTo>
                    <a:pt x="814" y="80"/>
                  </a:lnTo>
                  <a:lnTo>
                    <a:pt x="806" y="56"/>
                  </a:lnTo>
                  <a:lnTo>
                    <a:pt x="846" y="64"/>
                  </a:lnTo>
                  <a:lnTo>
                    <a:pt x="862" y="80"/>
                  </a:lnTo>
                  <a:lnTo>
                    <a:pt x="854" y="80"/>
                  </a:lnTo>
                  <a:lnTo>
                    <a:pt x="870" y="88"/>
                  </a:lnTo>
                  <a:lnTo>
                    <a:pt x="846" y="96"/>
                  </a:lnTo>
                  <a:lnTo>
                    <a:pt x="862" y="128"/>
                  </a:lnTo>
                  <a:lnTo>
                    <a:pt x="830" y="144"/>
                  </a:lnTo>
                  <a:lnTo>
                    <a:pt x="822" y="136"/>
                  </a:lnTo>
                  <a:lnTo>
                    <a:pt x="830" y="144"/>
                  </a:lnTo>
                  <a:lnTo>
                    <a:pt x="782" y="136"/>
                  </a:lnTo>
                  <a:lnTo>
                    <a:pt x="790" y="152"/>
                  </a:lnTo>
                  <a:lnTo>
                    <a:pt x="782" y="176"/>
                  </a:lnTo>
                  <a:lnTo>
                    <a:pt x="734" y="160"/>
                  </a:lnTo>
                  <a:lnTo>
                    <a:pt x="750" y="176"/>
                  </a:lnTo>
                  <a:lnTo>
                    <a:pt x="782" y="176"/>
                  </a:lnTo>
                  <a:lnTo>
                    <a:pt x="758" y="200"/>
                  </a:lnTo>
                  <a:lnTo>
                    <a:pt x="742" y="200"/>
                  </a:lnTo>
                  <a:lnTo>
                    <a:pt x="726" y="216"/>
                  </a:lnTo>
                  <a:lnTo>
                    <a:pt x="694" y="200"/>
                  </a:lnTo>
                  <a:lnTo>
                    <a:pt x="726" y="216"/>
                  </a:lnTo>
                  <a:lnTo>
                    <a:pt x="726" y="232"/>
                  </a:lnTo>
                  <a:lnTo>
                    <a:pt x="702" y="240"/>
                  </a:lnTo>
                  <a:lnTo>
                    <a:pt x="710" y="240"/>
                  </a:lnTo>
                  <a:lnTo>
                    <a:pt x="702" y="240"/>
                  </a:lnTo>
                  <a:lnTo>
                    <a:pt x="702" y="248"/>
                  </a:lnTo>
                  <a:lnTo>
                    <a:pt x="670" y="264"/>
                  </a:lnTo>
                  <a:lnTo>
                    <a:pt x="662" y="319"/>
                  </a:lnTo>
                  <a:lnTo>
                    <a:pt x="670" y="327"/>
                  </a:lnTo>
                  <a:lnTo>
                    <a:pt x="694" y="319"/>
                  </a:lnTo>
                  <a:lnTo>
                    <a:pt x="702" y="359"/>
                  </a:lnTo>
                  <a:lnTo>
                    <a:pt x="718" y="359"/>
                  </a:lnTo>
                  <a:lnTo>
                    <a:pt x="750" y="367"/>
                  </a:lnTo>
                  <a:lnTo>
                    <a:pt x="806" y="399"/>
                  </a:lnTo>
                  <a:lnTo>
                    <a:pt x="798" y="407"/>
                  </a:lnTo>
                  <a:lnTo>
                    <a:pt x="806" y="399"/>
                  </a:lnTo>
                  <a:lnTo>
                    <a:pt x="854" y="407"/>
                  </a:lnTo>
                  <a:lnTo>
                    <a:pt x="854" y="447"/>
                  </a:lnTo>
                  <a:lnTo>
                    <a:pt x="862" y="463"/>
                  </a:lnTo>
                  <a:lnTo>
                    <a:pt x="854" y="471"/>
                  </a:lnTo>
                  <a:lnTo>
                    <a:pt x="870" y="479"/>
                  </a:lnTo>
                  <a:lnTo>
                    <a:pt x="870" y="487"/>
                  </a:lnTo>
                  <a:lnTo>
                    <a:pt x="886" y="479"/>
                  </a:lnTo>
                  <a:lnTo>
                    <a:pt x="910" y="463"/>
                  </a:lnTo>
                  <a:lnTo>
                    <a:pt x="902" y="455"/>
                  </a:lnTo>
                  <a:lnTo>
                    <a:pt x="886" y="415"/>
                  </a:lnTo>
                  <a:lnTo>
                    <a:pt x="934" y="375"/>
                  </a:lnTo>
                  <a:lnTo>
                    <a:pt x="926" y="375"/>
                  </a:lnTo>
                  <a:lnTo>
                    <a:pt x="918" y="335"/>
                  </a:lnTo>
                  <a:lnTo>
                    <a:pt x="902" y="319"/>
                  </a:lnTo>
                  <a:lnTo>
                    <a:pt x="926" y="303"/>
                  </a:lnTo>
                  <a:lnTo>
                    <a:pt x="918" y="295"/>
                  </a:lnTo>
                  <a:lnTo>
                    <a:pt x="918" y="279"/>
                  </a:lnTo>
                  <a:lnTo>
                    <a:pt x="910" y="279"/>
                  </a:lnTo>
                  <a:lnTo>
                    <a:pt x="918" y="256"/>
                  </a:lnTo>
                  <a:lnTo>
                    <a:pt x="910" y="248"/>
                  </a:lnTo>
                  <a:lnTo>
                    <a:pt x="910" y="240"/>
                  </a:lnTo>
                  <a:lnTo>
                    <a:pt x="950" y="248"/>
                  </a:lnTo>
                  <a:lnTo>
                    <a:pt x="966" y="248"/>
                  </a:lnTo>
                  <a:lnTo>
                    <a:pt x="1006" y="256"/>
                  </a:lnTo>
                  <a:lnTo>
                    <a:pt x="1006" y="271"/>
                  </a:lnTo>
                  <a:lnTo>
                    <a:pt x="1030" y="271"/>
                  </a:lnTo>
                  <a:lnTo>
                    <a:pt x="1038" y="295"/>
                  </a:lnTo>
                  <a:lnTo>
                    <a:pt x="1014" y="295"/>
                  </a:lnTo>
                  <a:lnTo>
                    <a:pt x="1030" y="303"/>
                  </a:lnTo>
                  <a:lnTo>
                    <a:pt x="1038" y="311"/>
                  </a:lnTo>
                  <a:lnTo>
                    <a:pt x="1022" y="335"/>
                  </a:lnTo>
                  <a:lnTo>
                    <a:pt x="1054" y="319"/>
                  </a:lnTo>
                  <a:lnTo>
                    <a:pt x="1054" y="335"/>
                  </a:lnTo>
                  <a:lnTo>
                    <a:pt x="1038" y="351"/>
                  </a:lnTo>
                  <a:lnTo>
                    <a:pt x="1054" y="327"/>
                  </a:lnTo>
                  <a:lnTo>
                    <a:pt x="1062" y="343"/>
                  </a:lnTo>
                  <a:lnTo>
                    <a:pt x="1078" y="319"/>
                  </a:lnTo>
                  <a:lnTo>
                    <a:pt x="1086" y="335"/>
                  </a:lnTo>
                  <a:lnTo>
                    <a:pt x="1094" y="303"/>
                  </a:lnTo>
                  <a:lnTo>
                    <a:pt x="1102" y="295"/>
                  </a:lnTo>
                  <a:lnTo>
                    <a:pt x="1118" y="311"/>
                  </a:lnTo>
                  <a:lnTo>
                    <a:pt x="1110" y="319"/>
                  </a:lnTo>
                  <a:lnTo>
                    <a:pt x="1118" y="319"/>
                  </a:lnTo>
                  <a:lnTo>
                    <a:pt x="1126" y="327"/>
                  </a:lnTo>
                  <a:lnTo>
                    <a:pt x="1118" y="327"/>
                  </a:lnTo>
                  <a:lnTo>
                    <a:pt x="1134" y="335"/>
                  </a:lnTo>
                  <a:lnTo>
                    <a:pt x="1118" y="343"/>
                  </a:lnTo>
                  <a:lnTo>
                    <a:pt x="1134" y="335"/>
                  </a:lnTo>
                  <a:lnTo>
                    <a:pt x="1150" y="351"/>
                  </a:lnTo>
                  <a:lnTo>
                    <a:pt x="1134" y="351"/>
                  </a:lnTo>
                  <a:lnTo>
                    <a:pt x="1158" y="359"/>
                  </a:lnTo>
                  <a:lnTo>
                    <a:pt x="1126" y="367"/>
                  </a:lnTo>
                  <a:lnTo>
                    <a:pt x="1150" y="367"/>
                  </a:lnTo>
                  <a:lnTo>
                    <a:pt x="1150" y="375"/>
                  </a:lnTo>
                  <a:lnTo>
                    <a:pt x="1166" y="383"/>
                  </a:lnTo>
                  <a:lnTo>
                    <a:pt x="1182" y="407"/>
                  </a:lnTo>
                  <a:lnTo>
                    <a:pt x="1190" y="399"/>
                  </a:lnTo>
                  <a:lnTo>
                    <a:pt x="1206" y="415"/>
                  </a:lnTo>
                  <a:lnTo>
                    <a:pt x="1158" y="431"/>
                  </a:lnTo>
                  <a:lnTo>
                    <a:pt x="1166" y="439"/>
                  </a:lnTo>
                  <a:lnTo>
                    <a:pt x="1214" y="423"/>
                  </a:lnTo>
                  <a:lnTo>
                    <a:pt x="1214" y="439"/>
                  </a:lnTo>
                  <a:lnTo>
                    <a:pt x="1230" y="431"/>
                  </a:lnTo>
                  <a:lnTo>
                    <a:pt x="1230" y="439"/>
                  </a:lnTo>
                  <a:lnTo>
                    <a:pt x="1222" y="439"/>
                  </a:lnTo>
                  <a:lnTo>
                    <a:pt x="1230" y="463"/>
                  </a:lnTo>
                  <a:lnTo>
                    <a:pt x="1174" y="503"/>
                  </a:lnTo>
                  <a:lnTo>
                    <a:pt x="1078" y="503"/>
                  </a:lnTo>
                  <a:lnTo>
                    <a:pt x="1046" y="535"/>
                  </a:lnTo>
                  <a:lnTo>
                    <a:pt x="1014" y="567"/>
                  </a:lnTo>
                  <a:lnTo>
                    <a:pt x="1046" y="535"/>
                  </a:lnTo>
                  <a:lnTo>
                    <a:pt x="1094" y="519"/>
                  </a:lnTo>
                  <a:lnTo>
                    <a:pt x="1110" y="535"/>
                  </a:lnTo>
                  <a:lnTo>
                    <a:pt x="1078" y="543"/>
                  </a:lnTo>
                  <a:lnTo>
                    <a:pt x="1102" y="551"/>
                  </a:lnTo>
                  <a:lnTo>
                    <a:pt x="1094" y="559"/>
                  </a:lnTo>
                  <a:lnTo>
                    <a:pt x="1110" y="582"/>
                  </a:lnTo>
                  <a:lnTo>
                    <a:pt x="1158" y="590"/>
                  </a:lnTo>
                  <a:lnTo>
                    <a:pt x="1166" y="567"/>
                  </a:lnTo>
                  <a:lnTo>
                    <a:pt x="1166" y="582"/>
                  </a:lnTo>
                  <a:lnTo>
                    <a:pt x="1174" y="582"/>
                  </a:lnTo>
                  <a:lnTo>
                    <a:pt x="1158" y="590"/>
                  </a:lnTo>
                  <a:lnTo>
                    <a:pt x="1110" y="606"/>
                  </a:lnTo>
                  <a:lnTo>
                    <a:pt x="1094" y="630"/>
                  </a:lnTo>
                  <a:lnTo>
                    <a:pt x="1086" y="606"/>
                  </a:lnTo>
                  <a:lnTo>
                    <a:pt x="1118" y="590"/>
                  </a:lnTo>
                  <a:lnTo>
                    <a:pt x="1102" y="590"/>
                  </a:lnTo>
                  <a:lnTo>
                    <a:pt x="1102" y="582"/>
                  </a:lnTo>
                  <a:lnTo>
                    <a:pt x="1070" y="590"/>
                  </a:lnTo>
                  <a:lnTo>
                    <a:pt x="1062" y="590"/>
                  </a:lnTo>
                  <a:lnTo>
                    <a:pt x="1062" y="567"/>
                  </a:lnTo>
                  <a:lnTo>
                    <a:pt x="1038" y="559"/>
                  </a:lnTo>
                  <a:lnTo>
                    <a:pt x="1022" y="590"/>
                  </a:lnTo>
                  <a:lnTo>
                    <a:pt x="942" y="606"/>
                  </a:lnTo>
                  <a:lnTo>
                    <a:pt x="894" y="630"/>
                  </a:lnTo>
                  <a:lnTo>
                    <a:pt x="886" y="638"/>
                  </a:lnTo>
                  <a:lnTo>
                    <a:pt x="894" y="638"/>
                  </a:lnTo>
                  <a:lnTo>
                    <a:pt x="902" y="646"/>
                  </a:lnTo>
                  <a:lnTo>
                    <a:pt x="830" y="654"/>
                  </a:lnTo>
                  <a:lnTo>
                    <a:pt x="846" y="646"/>
                  </a:lnTo>
                  <a:lnTo>
                    <a:pt x="846" y="638"/>
                  </a:lnTo>
                  <a:lnTo>
                    <a:pt x="862" y="630"/>
                  </a:lnTo>
                  <a:lnTo>
                    <a:pt x="862" y="590"/>
                  </a:lnTo>
                  <a:lnTo>
                    <a:pt x="870" y="606"/>
                  </a:lnTo>
                  <a:lnTo>
                    <a:pt x="886" y="598"/>
                  </a:lnTo>
                  <a:lnTo>
                    <a:pt x="870" y="582"/>
                  </a:lnTo>
                  <a:lnTo>
                    <a:pt x="814" y="575"/>
                  </a:lnTo>
                  <a:lnTo>
                    <a:pt x="806" y="543"/>
                  </a:lnTo>
                  <a:lnTo>
                    <a:pt x="798" y="543"/>
                  </a:lnTo>
                  <a:lnTo>
                    <a:pt x="790" y="535"/>
                  </a:lnTo>
                  <a:lnTo>
                    <a:pt x="782" y="535"/>
                  </a:lnTo>
                  <a:lnTo>
                    <a:pt x="766" y="527"/>
                  </a:lnTo>
                  <a:lnTo>
                    <a:pt x="742" y="543"/>
                  </a:lnTo>
                  <a:lnTo>
                    <a:pt x="670" y="535"/>
                  </a:lnTo>
                  <a:lnTo>
                    <a:pt x="662" y="519"/>
                  </a:lnTo>
                  <a:lnTo>
                    <a:pt x="662" y="527"/>
                  </a:lnTo>
                  <a:lnTo>
                    <a:pt x="263" y="527"/>
                  </a:lnTo>
                  <a:lnTo>
                    <a:pt x="263" y="511"/>
                  </a:lnTo>
                  <a:lnTo>
                    <a:pt x="239" y="511"/>
                  </a:lnTo>
                  <a:lnTo>
                    <a:pt x="239" y="495"/>
                  </a:lnTo>
                  <a:lnTo>
                    <a:pt x="191" y="479"/>
                  </a:lnTo>
                  <a:lnTo>
                    <a:pt x="199" y="479"/>
                  </a:lnTo>
                  <a:lnTo>
                    <a:pt x="191" y="455"/>
                  </a:lnTo>
                  <a:lnTo>
                    <a:pt x="175" y="455"/>
                  </a:lnTo>
                  <a:lnTo>
                    <a:pt x="151" y="423"/>
                  </a:lnTo>
                  <a:lnTo>
                    <a:pt x="159" y="407"/>
                  </a:lnTo>
                  <a:lnTo>
                    <a:pt x="159" y="383"/>
                  </a:lnTo>
                  <a:lnTo>
                    <a:pt x="135" y="367"/>
                  </a:lnTo>
                  <a:lnTo>
                    <a:pt x="71" y="303"/>
                  </a:lnTo>
                  <a:lnTo>
                    <a:pt x="47" y="319"/>
                  </a:lnTo>
                  <a:lnTo>
                    <a:pt x="39" y="303"/>
                  </a:lnTo>
                  <a:lnTo>
                    <a:pt x="23" y="295"/>
                  </a:lnTo>
                  <a:lnTo>
                    <a:pt x="0" y="2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5" name="Freeform 19"/>
            <p:cNvSpPr>
              <a:spLocks noChangeAspect="1"/>
            </p:cNvSpPr>
            <p:nvPr/>
          </p:nvSpPr>
          <p:spPr bwMode="auto">
            <a:xfrm>
              <a:off x="4218" y="1523"/>
              <a:ext cx="93" cy="70"/>
            </a:xfrm>
            <a:custGeom>
              <a:avLst/>
              <a:gdLst>
                <a:gd name="T0" fmla="*/ 0 w 80"/>
                <a:gd name="T1" fmla="*/ 0 h 48"/>
                <a:gd name="T2" fmla="*/ 2147483647 w 80"/>
                <a:gd name="T3" fmla="*/ 2147483647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0 w 80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40" y="16"/>
                  </a:lnTo>
                  <a:lnTo>
                    <a:pt x="80" y="48"/>
                  </a:lnTo>
                  <a:lnTo>
                    <a:pt x="56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6" name="Freeform 20"/>
            <p:cNvSpPr>
              <a:spLocks noChangeAspect="1"/>
            </p:cNvSpPr>
            <p:nvPr/>
          </p:nvSpPr>
          <p:spPr bwMode="auto">
            <a:xfrm>
              <a:off x="4218" y="1523"/>
              <a:ext cx="93" cy="70"/>
            </a:xfrm>
            <a:custGeom>
              <a:avLst/>
              <a:gdLst>
                <a:gd name="T0" fmla="*/ 0 w 80"/>
                <a:gd name="T1" fmla="*/ 0 h 48"/>
                <a:gd name="T2" fmla="*/ 2147483647 w 80"/>
                <a:gd name="T3" fmla="*/ 2147483647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0 w 80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48">
                  <a:moveTo>
                    <a:pt x="0" y="0"/>
                  </a:moveTo>
                  <a:lnTo>
                    <a:pt x="40" y="16"/>
                  </a:lnTo>
                  <a:lnTo>
                    <a:pt x="80" y="48"/>
                  </a:lnTo>
                  <a:lnTo>
                    <a:pt x="56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7" name="Freeform 21"/>
            <p:cNvSpPr>
              <a:spLocks noChangeAspect="1"/>
            </p:cNvSpPr>
            <p:nvPr/>
          </p:nvSpPr>
          <p:spPr bwMode="auto">
            <a:xfrm>
              <a:off x="4255" y="701"/>
              <a:ext cx="176" cy="150"/>
            </a:xfrm>
            <a:custGeom>
              <a:avLst/>
              <a:gdLst>
                <a:gd name="T0" fmla="*/ 0 w 152"/>
                <a:gd name="T1" fmla="*/ 2147483647 h 103"/>
                <a:gd name="T2" fmla="*/ 2147483647 w 152"/>
                <a:gd name="T3" fmla="*/ 2147483647 h 103"/>
                <a:gd name="T4" fmla="*/ 2147483647 w 152"/>
                <a:gd name="T5" fmla="*/ 2147483647 h 103"/>
                <a:gd name="T6" fmla="*/ 2147483647 w 152"/>
                <a:gd name="T7" fmla="*/ 2147483647 h 103"/>
                <a:gd name="T8" fmla="*/ 2147483647 w 152"/>
                <a:gd name="T9" fmla="*/ 0 h 103"/>
                <a:gd name="T10" fmla="*/ 2147483647 w 152"/>
                <a:gd name="T11" fmla="*/ 2147483647 h 103"/>
                <a:gd name="T12" fmla="*/ 2147483647 w 152"/>
                <a:gd name="T13" fmla="*/ 2147483647 h 103"/>
                <a:gd name="T14" fmla="*/ 2147483647 w 152"/>
                <a:gd name="T15" fmla="*/ 2147483647 h 103"/>
                <a:gd name="T16" fmla="*/ 2147483647 w 152"/>
                <a:gd name="T17" fmla="*/ 2147483647 h 103"/>
                <a:gd name="T18" fmla="*/ 2147483647 w 152"/>
                <a:gd name="T19" fmla="*/ 2147483647 h 103"/>
                <a:gd name="T20" fmla="*/ 2147483647 w 152"/>
                <a:gd name="T21" fmla="*/ 2147483647 h 103"/>
                <a:gd name="T22" fmla="*/ 2147483647 w 152"/>
                <a:gd name="T23" fmla="*/ 2147483647 h 103"/>
                <a:gd name="T24" fmla="*/ 0 w 152"/>
                <a:gd name="T25" fmla="*/ 2147483647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3">
                  <a:moveTo>
                    <a:pt x="0" y="79"/>
                  </a:moveTo>
                  <a:lnTo>
                    <a:pt x="8" y="63"/>
                  </a:lnTo>
                  <a:lnTo>
                    <a:pt x="32" y="24"/>
                  </a:lnTo>
                  <a:lnTo>
                    <a:pt x="24" y="8"/>
                  </a:lnTo>
                  <a:lnTo>
                    <a:pt x="72" y="0"/>
                  </a:lnTo>
                  <a:lnTo>
                    <a:pt x="104" y="24"/>
                  </a:lnTo>
                  <a:lnTo>
                    <a:pt x="120" y="8"/>
                  </a:lnTo>
                  <a:lnTo>
                    <a:pt x="152" y="39"/>
                  </a:lnTo>
                  <a:lnTo>
                    <a:pt x="88" y="71"/>
                  </a:lnTo>
                  <a:lnTo>
                    <a:pt x="80" y="95"/>
                  </a:lnTo>
                  <a:lnTo>
                    <a:pt x="48" y="103"/>
                  </a:lnTo>
                  <a:lnTo>
                    <a:pt x="32" y="87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8" name="Freeform 22"/>
            <p:cNvSpPr>
              <a:spLocks noChangeAspect="1"/>
            </p:cNvSpPr>
            <p:nvPr/>
          </p:nvSpPr>
          <p:spPr bwMode="auto">
            <a:xfrm>
              <a:off x="4255" y="701"/>
              <a:ext cx="176" cy="150"/>
            </a:xfrm>
            <a:custGeom>
              <a:avLst/>
              <a:gdLst>
                <a:gd name="T0" fmla="*/ 0 w 152"/>
                <a:gd name="T1" fmla="*/ 2147483647 h 103"/>
                <a:gd name="T2" fmla="*/ 2147483647 w 152"/>
                <a:gd name="T3" fmla="*/ 2147483647 h 103"/>
                <a:gd name="T4" fmla="*/ 2147483647 w 152"/>
                <a:gd name="T5" fmla="*/ 2147483647 h 103"/>
                <a:gd name="T6" fmla="*/ 2147483647 w 152"/>
                <a:gd name="T7" fmla="*/ 2147483647 h 103"/>
                <a:gd name="T8" fmla="*/ 2147483647 w 152"/>
                <a:gd name="T9" fmla="*/ 0 h 103"/>
                <a:gd name="T10" fmla="*/ 2147483647 w 152"/>
                <a:gd name="T11" fmla="*/ 2147483647 h 103"/>
                <a:gd name="T12" fmla="*/ 2147483647 w 152"/>
                <a:gd name="T13" fmla="*/ 2147483647 h 103"/>
                <a:gd name="T14" fmla="*/ 2147483647 w 152"/>
                <a:gd name="T15" fmla="*/ 2147483647 h 103"/>
                <a:gd name="T16" fmla="*/ 2147483647 w 152"/>
                <a:gd name="T17" fmla="*/ 2147483647 h 103"/>
                <a:gd name="T18" fmla="*/ 2147483647 w 152"/>
                <a:gd name="T19" fmla="*/ 2147483647 h 103"/>
                <a:gd name="T20" fmla="*/ 2147483647 w 152"/>
                <a:gd name="T21" fmla="*/ 2147483647 h 103"/>
                <a:gd name="T22" fmla="*/ 2147483647 w 152"/>
                <a:gd name="T23" fmla="*/ 2147483647 h 103"/>
                <a:gd name="T24" fmla="*/ 0 w 152"/>
                <a:gd name="T25" fmla="*/ 2147483647 h 1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3">
                  <a:moveTo>
                    <a:pt x="0" y="79"/>
                  </a:moveTo>
                  <a:lnTo>
                    <a:pt x="8" y="63"/>
                  </a:lnTo>
                  <a:lnTo>
                    <a:pt x="32" y="24"/>
                  </a:lnTo>
                  <a:lnTo>
                    <a:pt x="24" y="8"/>
                  </a:lnTo>
                  <a:lnTo>
                    <a:pt x="72" y="0"/>
                  </a:lnTo>
                  <a:lnTo>
                    <a:pt x="104" y="24"/>
                  </a:lnTo>
                  <a:lnTo>
                    <a:pt x="120" y="8"/>
                  </a:lnTo>
                  <a:lnTo>
                    <a:pt x="152" y="39"/>
                  </a:lnTo>
                  <a:lnTo>
                    <a:pt x="88" y="71"/>
                  </a:lnTo>
                  <a:lnTo>
                    <a:pt x="80" y="95"/>
                  </a:lnTo>
                  <a:lnTo>
                    <a:pt x="48" y="103"/>
                  </a:lnTo>
                  <a:lnTo>
                    <a:pt x="32" y="87"/>
                  </a:lnTo>
                  <a:lnTo>
                    <a:pt x="0" y="7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99" name="Freeform 23"/>
            <p:cNvSpPr>
              <a:spLocks noChangeAspect="1"/>
            </p:cNvSpPr>
            <p:nvPr/>
          </p:nvSpPr>
          <p:spPr bwMode="auto">
            <a:xfrm>
              <a:off x="4375" y="758"/>
              <a:ext cx="307" cy="197"/>
            </a:xfrm>
            <a:custGeom>
              <a:avLst/>
              <a:gdLst>
                <a:gd name="T0" fmla="*/ 0 w 264"/>
                <a:gd name="T1" fmla="*/ 2147483647 h 136"/>
                <a:gd name="T2" fmla="*/ 2147483647 w 264"/>
                <a:gd name="T3" fmla="*/ 2147483647 h 136"/>
                <a:gd name="T4" fmla="*/ 2147483647 w 264"/>
                <a:gd name="T5" fmla="*/ 2147483647 h 136"/>
                <a:gd name="T6" fmla="*/ 2147483647 w 264"/>
                <a:gd name="T7" fmla="*/ 0 h 136"/>
                <a:gd name="T8" fmla="*/ 2147483647 w 264"/>
                <a:gd name="T9" fmla="*/ 0 h 136"/>
                <a:gd name="T10" fmla="*/ 2147483647 w 264"/>
                <a:gd name="T11" fmla="*/ 2147483647 h 136"/>
                <a:gd name="T12" fmla="*/ 2147483647 w 264"/>
                <a:gd name="T13" fmla="*/ 2147483647 h 136"/>
                <a:gd name="T14" fmla="*/ 2147483647 w 264"/>
                <a:gd name="T15" fmla="*/ 2147483647 h 136"/>
                <a:gd name="T16" fmla="*/ 2147483647 w 264"/>
                <a:gd name="T17" fmla="*/ 2147483647 h 136"/>
                <a:gd name="T18" fmla="*/ 2147483647 w 264"/>
                <a:gd name="T19" fmla="*/ 2147483647 h 136"/>
                <a:gd name="T20" fmla="*/ 2147483647 w 264"/>
                <a:gd name="T21" fmla="*/ 2147483647 h 136"/>
                <a:gd name="T22" fmla="*/ 2147483647 w 264"/>
                <a:gd name="T23" fmla="*/ 2147483647 h 136"/>
                <a:gd name="T24" fmla="*/ 2147483647 w 264"/>
                <a:gd name="T25" fmla="*/ 2147483647 h 136"/>
                <a:gd name="T26" fmla="*/ 2147483647 w 264"/>
                <a:gd name="T27" fmla="*/ 2147483647 h 136"/>
                <a:gd name="T28" fmla="*/ 2147483647 w 264"/>
                <a:gd name="T29" fmla="*/ 2147483647 h 136"/>
                <a:gd name="T30" fmla="*/ 2147483647 w 264"/>
                <a:gd name="T31" fmla="*/ 0 h 136"/>
                <a:gd name="T32" fmla="*/ 2147483647 w 264"/>
                <a:gd name="T33" fmla="*/ 0 h 136"/>
                <a:gd name="T34" fmla="*/ 2147483647 w 264"/>
                <a:gd name="T35" fmla="*/ 2147483647 h 136"/>
                <a:gd name="T36" fmla="*/ 2147483647 w 264"/>
                <a:gd name="T37" fmla="*/ 2147483647 h 136"/>
                <a:gd name="T38" fmla="*/ 2147483647 w 264"/>
                <a:gd name="T39" fmla="*/ 2147483647 h 136"/>
                <a:gd name="T40" fmla="*/ 2147483647 w 264"/>
                <a:gd name="T41" fmla="*/ 2147483647 h 136"/>
                <a:gd name="T42" fmla="*/ 2147483647 w 264"/>
                <a:gd name="T43" fmla="*/ 2147483647 h 136"/>
                <a:gd name="T44" fmla="*/ 2147483647 w 264"/>
                <a:gd name="T45" fmla="*/ 2147483647 h 136"/>
                <a:gd name="T46" fmla="*/ 2147483647 w 264"/>
                <a:gd name="T47" fmla="*/ 2147483647 h 136"/>
                <a:gd name="T48" fmla="*/ 2147483647 w 264"/>
                <a:gd name="T49" fmla="*/ 2147483647 h 136"/>
                <a:gd name="T50" fmla="*/ 2147483647 w 264"/>
                <a:gd name="T51" fmla="*/ 2147483647 h 136"/>
                <a:gd name="T52" fmla="*/ 2147483647 w 264"/>
                <a:gd name="T53" fmla="*/ 2147483647 h 136"/>
                <a:gd name="T54" fmla="*/ 2147483647 w 264"/>
                <a:gd name="T55" fmla="*/ 2147483647 h 136"/>
                <a:gd name="T56" fmla="*/ 2147483647 w 264"/>
                <a:gd name="T57" fmla="*/ 2147483647 h 136"/>
                <a:gd name="T58" fmla="*/ 2147483647 w 264"/>
                <a:gd name="T59" fmla="*/ 2147483647 h 136"/>
                <a:gd name="T60" fmla="*/ 2147483647 w 264"/>
                <a:gd name="T61" fmla="*/ 2147483647 h 136"/>
                <a:gd name="T62" fmla="*/ 2147483647 w 264"/>
                <a:gd name="T63" fmla="*/ 2147483647 h 136"/>
                <a:gd name="T64" fmla="*/ 2147483647 w 264"/>
                <a:gd name="T65" fmla="*/ 2147483647 h 136"/>
                <a:gd name="T66" fmla="*/ 2147483647 w 264"/>
                <a:gd name="T67" fmla="*/ 2147483647 h 136"/>
                <a:gd name="T68" fmla="*/ 2147483647 w 264"/>
                <a:gd name="T69" fmla="*/ 2147483647 h 136"/>
                <a:gd name="T70" fmla="*/ 2147483647 w 264"/>
                <a:gd name="T71" fmla="*/ 2147483647 h 136"/>
                <a:gd name="T72" fmla="*/ 2147483647 w 264"/>
                <a:gd name="T73" fmla="*/ 2147483647 h 136"/>
                <a:gd name="T74" fmla="*/ 2147483647 w 264"/>
                <a:gd name="T75" fmla="*/ 2147483647 h 136"/>
                <a:gd name="T76" fmla="*/ 0 w 264"/>
                <a:gd name="T77" fmla="*/ 2147483647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4" h="136">
                  <a:moveTo>
                    <a:pt x="0" y="40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88" y="8"/>
                  </a:lnTo>
                  <a:lnTo>
                    <a:pt x="112" y="16"/>
                  </a:lnTo>
                  <a:lnTo>
                    <a:pt x="104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48"/>
                  </a:lnTo>
                  <a:lnTo>
                    <a:pt x="168" y="40"/>
                  </a:lnTo>
                  <a:lnTo>
                    <a:pt x="152" y="0"/>
                  </a:lnTo>
                  <a:lnTo>
                    <a:pt x="176" y="0"/>
                  </a:lnTo>
                  <a:lnTo>
                    <a:pt x="192" y="16"/>
                  </a:lnTo>
                  <a:lnTo>
                    <a:pt x="208" y="64"/>
                  </a:lnTo>
                  <a:lnTo>
                    <a:pt x="264" y="88"/>
                  </a:lnTo>
                  <a:lnTo>
                    <a:pt x="256" y="104"/>
                  </a:lnTo>
                  <a:lnTo>
                    <a:pt x="248" y="96"/>
                  </a:lnTo>
                  <a:lnTo>
                    <a:pt x="232" y="104"/>
                  </a:lnTo>
                  <a:lnTo>
                    <a:pt x="256" y="120"/>
                  </a:lnTo>
                  <a:lnTo>
                    <a:pt x="232" y="120"/>
                  </a:lnTo>
                  <a:lnTo>
                    <a:pt x="200" y="120"/>
                  </a:lnTo>
                  <a:lnTo>
                    <a:pt x="176" y="112"/>
                  </a:lnTo>
                  <a:lnTo>
                    <a:pt x="136" y="128"/>
                  </a:lnTo>
                  <a:lnTo>
                    <a:pt x="88" y="136"/>
                  </a:lnTo>
                  <a:lnTo>
                    <a:pt x="72" y="112"/>
                  </a:lnTo>
                  <a:lnTo>
                    <a:pt x="40" y="112"/>
                  </a:lnTo>
                  <a:lnTo>
                    <a:pt x="24" y="88"/>
                  </a:lnTo>
                  <a:lnTo>
                    <a:pt x="96" y="80"/>
                  </a:lnTo>
                  <a:lnTo>
                    <a:pt x="16" y="72"/>
                  </a:lnTo>
                  <a:lnTo>
                    <a:pt x="8" y="64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0" name="Freeform 24"/>
            <p:cNvSpPr>
              <a:spLocks noChangeAspect="1"/>
            </p:cNvSpPr>
            <p:nvPr/>
          </p:nvSpPr>
          <p:spPr bwMode="auto">
            <a:xfrm>
              <a:off x="4375" y="758"/>
              <a:ext cx="307" cy="197"/>
            </a:xfrm>
            <a:custGeom>
              <a:avLst/>
              <a:gdLst>
                <a:gd name="T0" fmla="*/ 0 w 264"/>
                <a:gd name="T1" fmla="*/ 2147483647 h 136"/>
                <a:gd name="T2" fmla="*/ 2147483647 w 264"/>
                <a:gd name="T3" fmla="*/ 2147483647 h 136"/>
                <a:gd name="T4" fmla="*/ 2147483647 w 264"/>
                <a:gd name="T5" fmla="*/ 2147483647 h 136"/>
                <a:gd name="T6" fmla="*/ 2147483647 w 264"/>
                <a:gd name="T7" fmla="*/ 0 h 136"/>
                <a:gd name="T8" fmla="*/ 2147483647 w 264"/>
                <a:gd name="T9" fmla="*/ 0 h 136"/>
                <a:gd name="T10" fmla="*/ 2147483647 w 264"/>
                <a:gd name="T11" fmla="*/ 2147483647 h 136"/>
                <a:gd name="T12" fmla="*/ 2147483647 w 264"/>
                <a:gd name="T13" fmla="*/ 2147483647 h 136"/>
                <a:gd name="T14" fmla="*/ 2147483647 w 264"/>
                <a:gd name="T15" fmla="*/ 2147483647 h 136"/>
                <a:gd name="T16" fmla="*/ 2147483647 w 264"/>
                <a:gd name="T17" fmla="*/ 2147483647 h 136"/>
                <a:gd name="T18" fmla="*/ 2147483647 w 264"/>
                <a:gd name="T19" fmla="*/ 2147483647 h 136"/>
                <a:gd name="T20" fmla="*/ 2147483647 w 264"/>
                <a:gd name="T21" fmla="*/ 2147483647 h 136"/>
                <a:gd name="T22" fmla="*/ 2147483647 w 264"/>
                <a:gd name="T23" fmla="*/ 2147483647 h 136"/>
                <a:gd name="T24" fmla="*/ 2147483647 w 264"/>
                <a:gd name="T25" fmla="*/ 2147483647 h 136"/>
                <a:gd name="T26" fmla="*/ 2147483647 w 264"/>
                <a:gd name="T27" fmla="*/ 2147483647 h 136"/>
                <a:gd name="T28" fmla="*/ 2147483647 w 264"/>
                <a:gd name="T29" fmla="*/ 2147483647 h 136"/>
                <a:gd name="T30" fmla="*/ 2147483647 w 264"/>
                <a:gd name="T31" fmla="*/ 0 h 136"/>
                <a:gd name="T32" fmla="*/ 2147483647 w 264"/>
                <a:gd name="T33" fmla="*/ 0 h 136"/>
                <a:gd name="T34" fmla="*/ 2147483647 w 264"/>
                <a:gd name="T35" fmla="*/ 2147483647 h 136"/>
                <a:gd name="T36" fmla="*/ 2147483647 w 264"/>
                <a:gd name="T37" fmla="*/ 2147483647 h 136"/>
                <a:gd name="T38" fmla="*/ 2147483647 w 264"/>
                <a:gd name="T39" fmla="*/ 2147483647 h 136"/>
                <a:gd name="T40" fmla="*/ 2147483647 w 264"/>
                <a:gd name="T41" fmla="*/ 2147483647 h 136"/>
                <a:gd name="T42" fmla="*/ 2147483647 w 264"/>
                <a:gd name="T43" fmla="*/ 2147483647 h 136"/>
                <a:gd name="T44" fmla="*/ 2147483647 w 264"/>
                <a:gd name="T45" fmla="*/ 2147483647 h 136"/>
                <a:gd name="T46" fmla="*/ 2147483647 w 264"/>
                <a:gd name="T47" fmla="*/ 2147483647 h 136"/>
                <a:gd name="T48" fmla="*/ 2147483647 w 264"/>
                <a:gd name="T49" fmla="*/ 2147483647 h 136"/>
                <a:gd name="T50" fmla="*/ 2147483647 w 264"/>
                <a:gd name="T51" fmla="*/ 2147483647 h 136"/>
                <a:gd name="T52" fmla="*/ 2147483647 w 264"/>
                <a:gd name="T53" fmla="*/ 2147483647 h 136"/>
                <a:gd name="T54" fmla="*/ 2147483647 w 264"/>
                <a:gd name="T55" fmla="*/ 2147483647 h 136"/>
                <a:gd name="T56" fmla="*/ 2147483647 w 264"/>
                <a:gd name="T57" fmla="*/ 2147483647 h 136"/>
                <a:gd name="T58" fmla="*/ 2147483647 w 264"/>
                <a:gd name="T59" fmla="*/ 2147483647 h 136"/>
                <a:gd name="T60" fmla="*/ 2147483647 w 264"/>
                <a:gd name="T61" fmla="*/ 2147483647 h 136"/>
                <a:gd name="T62" fmla="*/ 2147483647 w 264"/>
                <a:gd name="T63" fmla="*/ 2147483647 h 136"/>
                <a:gd name="T64" fmla="*/ 2147483647 w 264"/>
                <a:gd name="T65" fmla="*/ 2147483647 h 136"/>
                <a:gd name="T66" fmla="*/ 2147483647 w 264"/>
                <a:gd name="T67" fmla="*/ 2147483647 h 136"/>
                <a:gd name="T68" fmla="*/ 2147483647 w 264"/>
                <a:gd name="T69" fmla="*/ 2147483647 h 136"/>
                <a:gd name="T70" fmla="*/ 2147483647 w 264"/>
                <a:gd name="T71" fmla="*/ 2147483647 h 136"/>
                <a:gd name="T72" fmla="*/ 2147483647 w 264"/>
                <a:gd name="T73" fmla="*/ 2147483647 h 136"/>
                <a:gd name="T74" fmla="*/ 2147483647 w 264"/>
                <a:gd name="T75" fmla="*/ 2147483647 h 136"/>
                <a:gd name="T76" fmla="*/ 0 w 264"/>
                <a:gd name="T77" fmla="*/ 2147483647 h 1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64" h="136">
                  <a:moveTo>
                    <a:pt x="0" y="40"/>
                  </a:moveTo>
                  <a:lnTo>
                    <a:pt x="8" y="32"/>
                  </a:lnTo>
                  <a:lnTo>
                    <a:pt x="8" y="24"/>
                  </a:lnTo>
                  <a:lnTo>
                    <a:pt x="32" y="0"/>
                  </a:lnTo>
                  <a:lnTo>
                    <a:pt x="5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88" y="8"/>
                  </a:lnTo>
                  <a:lnTo>
                    <a:pt x="112" y="16"/>
                  </a:lnTo>
                  <a:lnTo>
                    <a:pt x="104" y="24"/>
                  </a:lnTo>
                  <a:lnTo>
                    <a:pt x="128" y="16"/>
                  </a:lnTo>
                  <a:lnTo>
                    <a:pt x="120" y="8"/>
                  </a:lnTo>
                  <a:lnTo>
                    <a:pt x="136" y="8"/>
                  </a:lnTo>
                  <a:lnTo>
                    <a:pt x="152" y="48"/>
                  </a:lnTo>
                  <a:lnTo>
                    <a:pt x="168" y="40"/>
                  </a:lnTo>
                  <a:lnTo>
                    <a:pt x="152" y="0"/>
                  </a:lnTo>
                  <a:lnTo>
                    <a:pt x="176" y="0"/>
                  </a:lnTo>
                  <a:lnTo>
                    <a:pt x="192" y="16"/>
                  </a:lnTo>
                  <a:lnTo>
                    <a:pt x="208" y="64"/>
                  </a:lnTo>
                  <a:lnTo>
                    <a:pt x="264" y="88"/>
                  </a:lnTo>
                  <a:lnTo>
                    <a:pt x="256" y="104"/>
                  </a:lnTo>
                  <a:lnTo>
                    <a:pt x="248" y="96"/>
                  </a:lnTo>
                  <a:lnTo>
                    <a:pt x="232" y="104"/>
                  </a:lnTo>
                  <a:lnTo>
                    <a:pt x="256" y="120"/>
                  </a:lnTo>
                  <a:lnTo>
                    <a:pt x="232" y="120"/>
                  </a:lnTo>
                  <a:lnTo>
                    <a:pt x="200" y="120"/>
                  </a:lnTo>
                  <a:lnTo>
                    <a:pt x="176" y="112"/>
                  </a:lnTo>
                  <a:lnTo>
                    <a:pt x="136" y="128"/>
                  </a:lnTo>
                  <a:lnTo>
                    <a:pt x="88" y="136"/>
                  </a:lnTo>
                  <a:lnTo>
                    <a:pt x="72" y="112"/>
                  </a:lnTo>
                  <a:lnTo>
                    <a:pt x="40" y="112"/>
                  </a:lnTo>
                  <a:lnTo>
                    <a:pt x="24" y="88"/>
                  </a:lnTo>
                  <a:lnTo>
                    <a:pt x="96" y="80"/>
                  </a:lnTo>
                  <a:lnTo>
                    <a:pt x="16" y="72"/>
                  </a:lnTo>
                  <a:lnTo>
                    <a:pt x="8" y="64"/>
                  </a:lnTo>
                  <a:lnTo>
                    <a:pt x="48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1" name="Freeform 25"/>
            <p:cNvSpPr>
              <a:spLocks noChangeAspect="1"/>
            </p:cNvSpPr>
            <p:nvPr/>
          </p:nvSpPr>
          <p:spPr bwMode="auto">
            <a:xfrm>
              <a:off x="4654" y="736"/>
              <a:ext cx="101" cy="103"/>
            </a:xfrm>
            <a:custGeom>
              <a:avLst/>
              <a:gdLst>
                <a:gd name="T0" fmla="*/ 0 w 87"/>
                <a:gd name="T1" fmla="*/ 2147483647 h 71"/>
                <a:gd name="T2" fmla="*/ 2147483647 w 87"/>
                <a:gd name="T3" fmla="*/ 2147483647 h 71"/>
                <a:gd name="T4" fmla="*/ 2147483647 w 87"/>
                <a:gd name="T5" fmla="*/ 2147483647 h 71"/>
                <a:gd name="T6" fmla="*/ 2147483647 w 87"/>
                <a:gd name="T7" fmla="*/ 2147483647 h 71"/>
                <a:gd name="T8" fmla="*/ 2147483647 w 87"/>
                <a:gd name="T9" fmla="*/ 2147483647 h 71"/>
                <a:gd name="T10" fmla="*/ 2147483647 w 87"/>
                <a:gd name="T11" fmla="*/ 2147483647 h 71"/>
                <a:gd name="T12" fmla="*/ 2147483647 w 87"/>
                <a:gd name="T13" fmla="*/ 2147483647 h 71"/>
                <a:gd name="T14" fmla="*/ 2147483647 w 87"/>
                <a:gd name="T15" fmla="*/ 0 h 71"/>
                <a:gd name="T16" fmla="*/ 2147483647 w 87"/>
                <a:gd name="T17" fmla="*/ 2147483647 h 71"/>
                <a:gd name="T18" fmla="*/ 2147483647 w 87"/>
                <a:gd name="T19" fmla="*/ 2147483647 h 71"/>
                <a:gd name="T20" fmla="*/ 2147483647 w 87"/>
                <a:gd name="T21" fmla="*/ 2147483647 h 71"/>
                <a:gd name="T22" fmla="*/ 2147483647 w 87"/>
                <a:gd name="T23" fmla="*/ 2147483647 h 71"/>
                <a:gd name="T24" fmla="*/ 2147483647 w 87"/>
                <a:gd name="T25" fmla="*/ 2147483647 h 71"/>
                <a:gd name="T26" fmla="*/ 2147483647 w 87"/>
                <a:gd name="T27" fmla="*/ 2147483647 h 71"/>
                <a:gd name="T28" fmla="*/ 0 w 87"/>
                <a:gd name="T29" fmla="*/ 2147483647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7" h="71">
                  <a:moveTo>
                    <a:pt x="0" y="31"/>
                  </a:moveTo>
                  <a:lnTo>
                    <a:pt x="8" y="23"/>
                  </a:lnTo>
                  <a:lnTo>
                    <a:pt x="32" y="31"/>
                  </a:lnTo>
                  <a:lnTo>
                    <a:pt x="32" y="15"/>
                  </a:lnTo>
                  <a:lnTo>
                    <a:pt x="16" y="15"/>
                  </a:lnTo>
                  <a:lnTo>
                    <a:pt x="24" y="15"/>
                  </a:lnTo>
                  <a:lnTo>
                    <a:pt x="16" y="8"/>
                  </a:lnTo>
                  <a:lnTo>
                    <a:pt x="72" y="0"/>
                  </a:lnTo>
                  <a:lnTo>
                    <a:pt x="72" y="15"/>
                  </a:lnTo>
                  <a:lnTo>
                    <a:pt x="56" y="23"/>
                  </a:lnTo>
                  <a:lnTo>
                    <a:pt x="79" y="31"/>
                  </a:lnTo>
                  <a:lnTo>
                    <a:pt x="87" y="55"/>
                  </a:lnTo>
                  <a:lnTo>
                    <a:pt x="48" y="71"/>
                  </a:lnTo>
                  <a:lnTo>
                    <a:pt x="32" y="5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2" name="Freeform 26"/>
            <p:cNvSpPr>
              <a:spLocks noChangeAspect="1"/>
            </p:cNvSpPr>
            <p:nvPr/>
          </p:nvSpPr>
          <p:spPr bwMode="auto">
            <a:xfrm>
              <a:off x="4654" y="736"/>
              <a:ext cx="101" cy="103"/>
            </a:xfrm>
            <a:custGeom>
              <a:avLst/>
              <a:gdLst>
                <a:gd name="T0" fmla="*/ 0 w 87"/>
                <a:gd name="T1" fmla="*/ 2147483647 h 71"/>
                <a:gd name="T2" fmla="*/ 2147483647 w 87"/>
                <a:gd name="T3" fmla="*/ 2147483647 h 71"/>
                <a:gd name="T4" fmla="*/ 2147483647 w 87"/>
                <a:gd name="T5" fmla="*/ 2147483647 h 71"/>
                <a:gd name="T6" fmla="*/ 2147483647 w 87"/>
                <a:gd name="T7" fmla="*/ 2147483647 h 71"/>
                <a:gd name="T8" fmla="*/ 2147483647 w 87"/>
                <a:gd name="T9" fmla="*/ 2147483647 h 71"/>
                <a:gd name="T10" fmla="*/ 2147483647 w 87"/>
                <a:gd name="T11" fmla="*/ 2147483647 h 71"/>
                <a:gd name="T12" fmla="*/ 2147483647 w 87"/>
                <a:gd name="T13" fmla="*/ 2147483647 h 71"/>
                <a:gd name="T14" fmla="*/ 2147483647 w 87"/>
                <a:gd name="T15" fmla="*/ 0 h 71"/>
                <a:gd name="T16" fmla="*/ 2147483647 w 87"/>
                <a:gd name="T17" fmla="*/ 2147483647 h 71"/>
                <a:gd name="T18" fmla="*/ 2147483647 w 87"/>
                <a:gd name="T19" fmla="*/ 2147483647 h 71"/>
                <a:gd name="T20" fmla="*/ 2147483647 w 87"/>
                <a:gd name="T21" fmla="*/ 2147483647 h 71"/>
                <a:gd name="T22" fmla="*/ 2147483647 w 87"/>
                <a:gd name="T23" fmla="*/ 2147483647 h 71"/>
                <a:gd name="T24" fmla="*/ 2147483647 w 87"/>
                <a:gd name="T25" fmla="*/ 2147483647 h 71"/>
                <a:gd name="T26" fmla="*/ 2147483647 w 87"/>
                <a:gd name="T27" fmla="*/ 2147483647 h 71"/>
                <a:gd name="T28" fmla="*/ 0 w 87"/>
                <a:gd name="T29" fmla="*/ 2147483647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7" h="71">
                  <a:moveTo>
                    <a:pt x="0" y="31"/>
                  </a:moveTo>
                  <a:lnTo>
                    <a:pt x="8" y="23"/>
                  </a:lnTo>
                  <a:lnTo>
                    <a:pt x="32" y="31"/>
                  </a:lnTo>
                  <a:lnTo>
                    <a:pt x="32" y="15"/>
                  </a:lnTo>
                  <a:lnTo>
                    <a:pt x="16" y="15"/>
                  </a:lnTo>
                  <a:lnTo>
                    <a:pt x="24" y="15"/>
                  </a:lnTo>
                  <a:lnTo>
                    <a:pt x="16" y="8"/>
                  </a:lnTo>
                  <a:lnTo>
                    <a:pt x="72" y="0"/>
                  </a:lnTo>
                  <a:lnTo>
                    <a:pt x="72" y="15"/>
                  </a:lnTo>
                  <a:lnTo>
                    <a:pt x="56" y="23"/>
                  </a:lnTo>
                  <a:lnTo>
                    <a:pt x="79" y="31"/>
                  </a:lnTo>
                  <a:lnTo>
                    <a:pt x="87" y="55"/>
                  </a:lnTo>
                  <a:lnTo>
                    <a:pt x="48" y="71"/>
                  </a:lnTo>
                  <a:lnTo>
                    <a:pt x="32" y="55"/>
                  </a:lnTo>
                  <a:lnTo>
                    <a:pt x="0" y="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3" name="Freeform 27"/>
            <p:cNvSpPr>
              <a:spLocks noChangeAspect="1"/>
            </p:cNvSpPr>
            <p:nvPr/>
          </p:nvSpPr>
          <p:spPr bwMode="auto">
            <a:xfrm>
              <a:off x="4764" y="736"/>
              <a:ext cx="93" cy="80"/>
            </a:xfrm>
            <a:custGeom>
              <a:avLst/>
              <a:gdLst>
                <a:gd name="T0" fmla="*/ 0 w 80"/>
                <a:gd name="T1" fmla="*/ 2147483647 h 55"/>
                <a:gd name="T2" fmla="*/ 0 w 80"/>
                <a:gd name="T3" fmla="*/ 2147483647 h 55"/>
                <a:gd name="T4" fmla="*/ 2147483647 w 80"/>
                <a:gd name="T5" fmla="*/ 2147483647 h 55"/>
                <a:gd name="T6" fmla="*/ 2147483647 w 80"/>
                <a:gd name="T7" fmla="*/ 2147483647 h 55"/>
                <a:gd name="T8" fmla="*/ 2147483647 w 80"/>
                <a:gd name="T9" fmla="*/ 2147483647 h 55"/>
                <a:gd name="T10" fmla="*/ 2147483647 w 80"/>
                <a:gd name="T11" fmla="*/ 2147483647 h 55"/>
                <a:gd name="T12" fmla="*/ 2147483647 w 80"/>
                <a:gd name="T13" fmla="*/ 2147483647 h 55"/>
                <a:gd name="T14" fmla="*/ 2147483647 w 80"/>
                <a:gd name="T15" fmla="*/ 2147483647 h 55"/>
                <a:gd name="T16" fmla="*/ 2147483647 w 80"/>
                <a:gd name="T17" fmla="*/ 0 h 55"/>
                <a:gd name="T18" fmla="*/ 0 w 80"/>
                <a:gd name="T19" fmla="*/ 0 h 55"/>
                <a:gd name="T20" fmla="*/ 2147483647 w 80"/>
                <a:gd name="T21" fmla="*/ 2147483647 h 55"/>
                <a:gd name="T22" fmla="*/ 0 w 80"/>
                <a:gd name="T23" fmla="*/ 2147483647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55">
                  <a:moveTo>
                    <a:pt x="0" y="8"/>
                  </a:moveTo>
                  <a:lnTo>
                    <a:pt x="0" y="31"/>
                  </a:lnTo>
                  <a:lnTo>
                    <a:pt x="8" y="31"/>
                  </a:lnTo>
                  <a:lnTo>
                    <a:pt x="8" y="55"/>
                  </a:lnTo>
                  <a:lnTo>
                    <a:pt x="16" y="55"/>
                  </a:lnTo>
                  <a:lnTo>
                    <a:pt x="24" y="39"/>
                  </a:lnTo>
                  <a:lnTo>
                    <a:pt x="16" y="31"/>
                  </a:lnTo>
                  <a:lnTo>
                    <a:pt x="56" y="3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4" name="Freeform 28"/>
            <p:cNvSpPr>
              <a:spLocks noChangeAspect="1"/>
            </p:cNvSpPr>
            <p:nvPr/>
          </p:nvSpPr>
          <p:spPr bwMode="auto">
            <a:xfrm>
              <a:off x="4764" y="736"/>
              <a:ext cx="93" cy="80"/>
            </a:xfrm>
            <a:custGeom>
              <a:avLst/>
              <a:gdLst>
                <a:gd name="T0" fmla="*/ 0 w 80"/>
                <a:gd name="T1" fmla="*/ 2147483647 h 55"/>
                <a:gd name="T2" fmla="*/ 0 w 80"/>
                <a:gd name="T3" fmla="*/ 2147483647 h 55"/>
                <a:gd name="T4" fmla="*/ 2147483647 w 80"/>
                <a:gd name="T5" fmla="*/ 2147483647 h 55"/>
                <a:gd name="T6" fmla="*/ 2147483647 w 80"/>
                <a:gd name="T7" fmla="*/ 2147483647 h 55"/>
                <a:gd name="T8" fmla="*/ 2147483647 w 80"/>
                <a:gd name="T9" fmla="*/ 2147483647 h 55"/>
                <a:gd name="T10" fmla="*/ 2147483647 w 80"/>
                <a:gd name="T11" fmla="*/ 2147483647 h 55"/>
                <a:gd name="T12" fmla="*/ 2147483647 w 80"/>
                <a:gd name="T13" fmla="*/ 2147483647 h 55"/>
                <a:gd name="T14" fmla="*/ 2147483647 w 80"/>
                <a:gd name="T15" fmla="*/ 2147483647 h 55"/>
                <a:gd name="T16" fmla="*/ 2147483647 w 80"/>
                <a:gd name="T17" fmla="*/ 0 h 55"/>
                <a:gd name="T18" fmla="*/ 0 w 80"/>
                <a:gd name="T19" fmla="*/ 0 h 55"/>
                <a:gd name="T20" fmla="*/ 2147483647 w 80"/>
                <a:gd name="T21" fmla="*/ 2147483647 h 55"/>
                <a:gd name="T22" fmla="*/ 0 w 80"/>
                <a:gd name="T23" fmla="*/ 2147483647 h 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0" h="55">
                  <a:moveTo>
                    <a:pt x="0" y="8"/>
                  </a:moveTo>
                  <a:lnTo>
                    <a:pt x="0" y="31"/>
                  </a:lnTo>
                  <a:lnTo>
                    <a:pt x="8" y="31"/>
                  </a:lnTo>
                  <a:lnTo>
                    <a:pt x="8" y="55"/>
                  </a:lnTo>
                  <a:lnTo>
                    <a:pt x="16" y="55"/>
                  </a:lnTo>
                  <a:lnTo>
                    <a:pt x="24" y="39"/>
                  </a:lnTo>
                  <a:lnTo>
                    <a:pt x="16" y="31"/>
                  </a:lnTo>
                  <a:lnTo>
                    <a:pt x="56" y="31"/>
                  </a:lnTo>
                  <a:lnTo>
                    <a:pt x="80" y="0"/>
                  </a:ln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5" name="Freeform 29"/>
            <p:cNvSpPr>
              <a:spLocks noChangeAspect="1"/>
            </p:cNvSpPr>
            <p:nvPr/>
          </p:nvSpPr>
          <p:spPr bwMode="auto">
            <a:xfrm>
              <a:off x="4857" y="736"/>
              <a:ext cx="482" cy="440"/>
            </a:xfrm>
            <a:custGeom>
              <a:avLst/>
              <a:gdLst>
                <a:gd name="T0" fmla="*/ 2147483647 w 416"/>
                <a:gd name="T1" fmla="*/ 2147483647 h 303"/>
                <a:gd name="T2" fmla="*/ 2147483647 w 416"/>
                <a:gd name="T3" fmla="*/ 0 h 303"/>
                <a:gd name="T4" fmla="*/ 2147483647 w 416"/>
                <a:gd name="T5" fmla="*/ 2147483647 h 303"/>
                <a:gd name="T6" fmla="*/ 2147483647 w 416"/>
                <a:gd name="T7" fmla="*/ 2147483647 h 303"/>
                <a:gd name="T8" fmla="*/ 2147483647 w 416"/>
                <a:gd name="T9" fmla="*/ 2147483647 h 303"/>
                <a:gd name="T10" fmla="*/ 2147483647 w 416"/>
                <a:gd name="T11" fmla="*/ 2147483647 h 303"/>
                <a:gd name="T12" fmla="*/ 2147483647 w 416"/>
                <a:gd name="T13" fmla="*/ 2147483647 h 303"/>
                <a:gd name="T14" fmla="*/ 2147483647 w 416"/>
                <a:gd name="T15" fmla="*/ 2147483647 h 303"/>
                <a:gd name="T16" fmla="*/ 2147483647 w 416"/>
                <a:gd name="T17" fmla="*/ 2147483647 h 303"/>
                <a:gd name="T18" fmla="*/ 2147483647 w 416"/>
                <a:gd name="T19" fmla="*/ 2147483647 h 303"/>
                <a:gd name="T20" fmla="*/ 2147483647 w 416"/>
                <a:gd name="T21" fmla="*/ 2147483647 h 303"/>
                <a:gd name="T22" fmla="*/ 2147483647 w 416"/>
                <a:gd name="T23" fmla="*/ 2147483647 h 303"/>
                <a:gd name="T24" fmla="*/ 2147483647 w 416"/>
                <a:gd name="T25" fmla="*/ 2147483647 h 303"/>
                <a:gd name="T26" fmla="*/ 2147483647 w 416"/>
                <a:gd name="T27" fmla="*/ 2147483647 h 303"/>
                <a:gd name="T28" fmla="*/ 2147483647 w 416"/>
                <a:gd name="T29" fmla="*/ 2147483647 h 303"/>
                <a:gd name="T30" fmla="*/ 2147483647 w 416"/>
                <a:gd name="T31" fmla="*/ 2147483647 h 303"/>
                <a:gd name="T32" fmla="*/ 2147483647 w 416"/>
                <a:gd name="T33" fmla="*/ 2147483647 h 303"/>
                <a:gd name="T34" fmla="*/ 2147483647 w 416"/>
                <a:gd name="T35" fmla="*/ 2147483647 h 303"/>
                <a:gd name="T36" fmla="*/ 2147483647 w 416"/>
                <a:gd name="T37" fmla="*/ 2147483647 h 303"/>
                <a:gd name="T38" fmla="*/ 2147483647 w 416"/>
                <a:gd name="T39" fmla="*/ 2147483647 h 303"/>
                <a:gd name="T40" fmla="*/ 2147483647 w 416"/>
                <a:gd name="T41" fmla="*/ 2147483647 h 303"/>
                <a:gd name="T42" fmla="*/ 2147483647 w 416"/>
                <a:gd name="T43" fmla="*/ 2147483647 h 303"/>
                <a:gd name="T44" fmla="*/ 2147483647 w 416"/>
                <a:gd name="T45" fmla="*/ 2147483647 h 303"/>
                <a:gd name="T46" fmla="*/ 2147483647 w 416"/>
                <a:gd name="T47" fmla="*/ 2147483647 h 303"/>
                <a:gd name="T48" fmla="*/ 2147483647 w 416"/>
                <a:gd name="T49" fmla="*/ 2147483647 h 303"/>
                <a:gd name="T50" fmla="*/ 2147483647 w 416"/>
                <a:gd name="T51" fmla="*/ 2147483647 h 303"/>
                <a:gd name="T52" fmla="*/ 2147483647 w 416"/>
                <a:gd name="T53" fmla="*/ 2147483647 h 303"/>
                <a:gd name="T54" fmla="*/ 2147483647 w 416"/>
                <a:gd name="T55" fmla="*/ 2147483647 h 303"/>
                <a:gd name="T56" fmla="*/ 2147483647 w 416"/>
                <a:gd name="T57" fmla="*/ 2147483647 h 303"/>
                <a:gd name="T58" fmla="*/ 2147483647 w 416"/>
                <a:gd name="T59" fmla="*/ 2147483647 h 303"/>
                <a:gd name="T60" fmla="*/ 2147483647 w 416"/>
                <a:gd name="T61" fmla="*/ 2147483647 h 303"/>
                <a:gd name="T62" fmla="*/ 2147483647 w 416"/>
                <a:gd name="T63" fmla="*/ 2147483647 h 303"/>
                <a:gd name="T64" fmla="*/ 2147483647 w 416"/>
                <a:gd name="T65" fmla="*/ 2147483647 h 303"/>
                <a:gd name="T66" fmla="*/ 2147483647 w 416"/>
                <a:gd name="T67" fmla="*/ 2147483647 h 303"/>
                <a:gd name="T68" fmla="*/ 2147483647 w 416"/>
                <a:gd name="T69" fmla="*/ 2147483647 h 303"/>
                <a:gd name="T70" fmla="*/ 2147483647 w 416"/>
                <a:gd name="T71" fmla="*/ 2147483647 h 303"/>
                <a:gd name="T72" fmla="*/ 2147483647 w 416"/>
                <a:gd name="T73" fmla="*/ 2147483647 h 303"/>
                <a:gd name="T74" fmla="*/ 2147483647 w 416"/>
                <a:gd name="T75" fmla="*/ 2147483647 h 303"/>
                <a:gd name="T76" fmla="*/ 2147483647 w 416"/>
                <a:gd name="T77" fmla="*/ 2147483647 h 303"/>
                <a:gd name="T78" fmla="*/ 2147483647 w 416"/>
                <a:gd name="T79" fmla="*/ 2147483647 h 303"/>
                <a:gd name="T80" fmla="*/ 2147483647 w 416"/>
                <a:gd name="T81" fmla="*/ 2147483647 h 303"/>
                <a:gd name="T82" fmla="*/ 2147483647 w 416"/>
                <a:gd name="T83" fmla="*/ 2147483647 h 303"/>
                <a:gd name="T84" fmla="*/ 2147483647 w 416"/>
                <a:gd name="T85" fmla="*/ 2147483647 h 303"/>
                <a:gd name="T86" fmla="*/ 2147483647 w 416"/>
                <a:gd name="T87" fmla="*/ 2147483647 h 303"/>
                <a:gd name="T88" fmla="*/ 2147483647 w 416"/>
                <a:gd name="T89" fmla="*/ 2147483647 h 303"/>
                <a:gd name="T90" fmla="*/ 2147483647 w 416"/>
                <a:gd name="T91" fmla="*/ 2147483647 h 303"/>
                <a:gd name="T92" fmla="*/ 2147483647 w 416"/>
                <a:gd name="T93" fmla="*/ 2147483647 h 303"/>
                <a:gd name="T94" fmla="*/ 2147483647 w 416"/>
                <a:gd name="T95" fmla="*/ 2147483647 h 303"/>
                <a:gd name="T96" fmla="*/ 2147483647 w 416"/>
                <a:gd name="T97" fmla="*/ 2147483647 h 303"/>
                <a:gd name="T98" fmla="*/ 2147483647 w 416"/>
                <a:gd name="T99" fmla="*/ 2147483647 h 303"/>
                <a:gd name="T100" fmla="*/ 2147483647 w 416"/>
                <a:gd name="T101" fmla="*/ 2147483647 h 303"/>
                <a:gd name="T102" fmla="*/ 2147483647 w 416"/>
                <a:gd name="T103" fmla="*/ 2147483647 h 3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6" h="303">
                  <a:moveTo>
                    <a:pt x="0" y="71"/>
                  </a:moveTo>
                  <a:lnTo>
                    <a:pt x="8" y="31"/>
                  </a:lnTo>
                  <a:lnTo>
                    <a:pt x="24" y="15"/>
                  </a:lnTo>
                  <a:lnTo>
                    <a:pt x="48" y="0"/>
                  </a:lnTo>
                  <a:lnTo>
                    <a:pt x="72" y="8"/>
                  </a:lnTo>
                  <a:lnTo>
                    <a:pt x="48" y="31"/>
                  </a:lnTo>
                  <a:lnTo>
                    <a:pt x="56" y="55"/>
                  </a:lnTo>
                  <a:lnTo>
                    <a:pt x="72" y="71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63"/>
                  </a:lnTo>
                  <a:lnTo>
                    <a:pt x="56" y="55"/>
                  </a:lnTo>
                  <a:lnTo>
                    <a:pt x="72" y="39"/>
                  </a:lnTo>
                  <a:lnTo>
                    <a:pt x="64" y="23"/>
                  </a:lnTo>
                  <a:lnTo>
                    <a:pt x="88" y="31"/>
                  </a:lnTo>
                  <a:lnTo>
                    <a:pt x="64" y="23"/>
                  </a:lnTo>
                  <a:lnTo>
                    <a:pt x="88" y="23"/>
                  </a:lnTo>
                  <a:lnTo>
                    <a:pt x="72" y="15"/>
                  </a:lnTo>
                  <a:lnTo>
                    <a:pt x="96" y="15"/>
                  </a:lnTo>
                  <a:lnTo>
                    <a:pt x="112" y="8"/>
                  </a:lnTo>
                  <a:lnTo>
                    <a:pt x="128" y="8"/>
                  </a:lnTo>
                  <a:lnTo>
                    <a:pt x="128" y="15"/>
                  </a:lnTo>
                  <a:lnTo>
                    <a:pt x="136" y="23"/>
                  </a:lnTo>
                  <a:lnTo>
                    <a:pt x="136" y="55"/>
                  </a:lnTo>
                  <a:lnTo>
                    <a:pt x="152" y="39"/>
                  </a:lnTo>
                  <a:lnTo>
                    <a:pt x="160" y="47"/>
                  </a:lnTo>
                  <a:lnTo>
                    <a:pt x="184" y="31"/>
                  </a:lnTo>
                  <a:lnTo>
                    <a:pt x="216" y="39"/>
                  </a:lnTo>
                  <a:lnTo>
                    <a:pt x="224" y="55"/>
                  </a:lnTo>
                  <a:lnTo>
                    <a:pt x="216" y="63"/>
                  </a:lnTo>
                  <a:lnTo>
                    <a:pt x="240" y="63"/>
                  </a:lnTo>
                  <a:lnTo>
                    <a:pt x="232" y="71"/>
                  </a:lnTo>
                  <a:lnTo>
                    <a:pt x="240" y="71"/>
                  </a:lnTo>
                  <a:lnTo>
                    <a:pt x="264" y="63"/>
                  </a:lnTo>
                  <a:lnTo>
                    <a:pt x="272" y="71"/>
                  </a:lnTo>
                  <a:lnTo>
                    <a:pt x="280" y="79"/>
                  </a:lnTo>
                  <a:lnTo>
                    <a:pt x="264" y="79"/>
                  </a:lnTo>
                  <a:lnTo>
                    <a:pt x="288" y="79"/>
                  </a:lnTo>
                  <a:lnTo>
                    <a:pt x="280" y="87"/>
                  </a:lnTo>
                  <a:lnTo>
                    <a:pt x="296" y="79"/>
                  </a:lnTo>
                  <a:lnTo>
                    <a:pt x="288" y="95"/>
                  </a:lnTo>
                  <a:lnTo>
                    <a:pt x="320" y="87"/>
                  </a:lnTo>
                  <a:lnTo>
                    <a:pt x="296" y="103"/>
                  </a:lnTo>
                  <a:lnTo>
                    <a:pt x="312" y="103"/>
                  </a:lnTo>
                  <a:lnTo>
                    <a:pt x="312" y="111"/>
                  </a:lnTo>
                  <a:lnTo>
                    <a:pt x="320" y="95"/>
                  </a:lnTo>
                  <a:lnTo>
                    <a:pt x="336" y="111"/>
                  </a:lnTo>
                  <a:lnTo>
                    <a:pt x="312" y="119"/>
                  </a:lnTo>
                  <a:lnTo>
                    <a:pt x="344" y="127"/>
                  </a:lnTo>
                  <a:lnTo>
                    <a:pt x="320" y="135"/>
                  </a:lnTo>
                  <a:lnTo>
                    <a:pt x="328" y="135"/>
                  </a:lnTo>
                  <a:lnTo>
                    <a:pt x="320" y="143"/>
                  </a:lnTo>
                  <a:lnTo>
                    <a:pt x="352" y="167"/>
                  </a:lnTo>
                  <a:lnTo>
                    <a:pt x="368" y="159"/>
                  </a:lnTo>
                  <a:lnTo>
                    <a:pt x="376" y="183"/>
                  </a:lnTo>
                  <a:lnTo>
                    <a:pt x="392" y="183"/>
                  </a:lnTo>
                  <a:lnTo>
                    <a:pt x="384" y="191"/>
                  </a:lnTo>
                  <a:lnTo>
                    <a:pt x="416" y="191"/>
                  </a:lnTo>
                  <a:lnTo>
                    <a:pt x="416" y="199"/>
                  </a:lnTo>
                  <a:lnTo>
                    <a:pt x="400" y="199"/>
                  </a:lnTo>
                  <a:lnTo>
                    <a:pt x="400" y="215"/>
                  </a:lnTo>
                  <a:lnTo>
                    <a:pt x="400" y="223"/>
                  </a:lnTo>
                  <a:lnTo>
                    <a:pt x="384" y="215"/>
                  </a:lnTo>
                  <a:lnTo>
                    <a:pt x="384" y="239"/>
                  </a:lnTo>
                  <a:lnTo>
                    <a:pt x="336" y="199"/>
                  </a:lnTo>
                  <a:lnTo>
                    <a:pt x="320" y="199"/>
                  </a:lnTo>
                  <a:lnTo>
                    <a:pt x="336" y="215"/>
                  </a:lnTo>
                  <a:lnTo>
                    <a:pt x="320" y="223"/>
                  </a:lnTo>
                  <a:lnTo>
                    <a:pt x="336" y="223"/>
                  </a:lnTo>
                  <a:lnTo>
                    <a:pt x="344" y="247"/>
                  </a:lnTo>
                  <a:lnTo>
                    <a:pt x="360" y="247"/>
                  </a:lnTo>
                  <a:lnTo>
                    <a:pt x="360" y="255"/>
                  </a:lnTo>
                  <a:lnTo>
                    <a:pt x="376" y="263"/>
                  </a:lnTo>
                  <a:lnTo>
                    <a:pt x="368" y="295"/>
                  </a:lnTo>
                  <a:lnTo>
                    <a:pt x="312" y="263"/>
                  </a:lnTo>
                  <a:lnTo>
                    <a:pt x="352" y="303"/>
                  </a:lnTo>
                  <a:lnTo>
                    <a:pt x="280" y="287"/>
                  </a:lnTo>
                  <a:lnTo>
                    <a:pt x="264" y="271"/>
                  </a:lnTo>
                  <a:lnTo>
                    <a:pt x="280" y="271"/>
                  </a:lnTo>
                  <a:lnTo>
                    <a:pt x="248" y="255"/>
                  </a:lnTo>
                  <a:lnTo>
                    <a:pt x="240" y="247"/>
                  </a:lnTo>
                  <a:lnTo>
                    <a:pt x="224" y="239"/>
                  </a:lnTo>
                  <a:lnTo>
                    <a:pt x="224" y="247"/>
                  </a:lnTo>
                  <a:lnTo>
                    <a:pt x="208" y="247"/>
                  </a:lnTo>
                  <a:lnTo>
                    <a:pt x="192" y="255"/>
                  </a:lnTo>
                  <a:lnTo>
                    <a:pt x="176" y="247"/>
                  </a:lnTo>
                  <a:lnTo>
                    <a:pt x="184" y="223"/>
                  </a:lnTo>
                  <a:lnTo>
                    <a:pt x="240" y="223"/>
                  </a:lnTo>
                  <a:lnTo>
                    <a:pt x="224" y="207"/>
                  </a:lnTo>
                  <a:lnTo>
                    <a:pt x="264" y="183"/>
                  </a:lnTo>
                  <a:lnTo>
                    <a:pt x="232" y="143"/>
                  </a:lnTo>
                  <a:lnTo>
                    <a:pt x="224" y="135"/>
                  </a:lnTo>
                  <a:lnTo>
                    <a:pt x="192" y="143"/>
                  </a:lnTo>
                  <a:lnTo>
                    <a:pt x="192" y="135"/>
                  </a:lnTo>
                  <a:lnTo>
                    <a:pt x="208" y="127"/>
                  </a:lnTo>
                  <a:lnTo>
                    <a:pt x="184" y="111"/>
                  </a:lnTo>
                  <a:lnTo>
                    <a:pt x="184" y="103"/>
                  </a:lnTo>
                  <a:lnTo>
                    <a:pt x="160" y="95"/>
                  </a:lnTo>
                  <a:lnTo>
                    <a:pt x="168" y="111"/>
                  </a:lnTo>
                  <a:lnTo>
                    <a:pt x="128" y="103"/>
                  </a:lnTo>
                  <a:lnTo>
                    <a:pt x="136" y="111"/>
                  </a:lnTo>
                  <a:lnTo>
                    <a:pt x="32" y="95"/>
                  </a:lnTo>
                  <a:lnTo>
                    <a:pt x="8" y="79"/>
                  </a:lnTo>
                  <a:lnTo>
                    <a:pt x="40" y="79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6" name="Freeform 30"/>
            <p:cNvSpPr>
              <a:spLocks noChangeAspect="1"/>
            </p:cNvSpPr>
            <p:nvPr/>
          </p:nvSpPr>
          <p:spPr bwMode="auto">
            <a:xfrm>
              <a:off x="4857" y="736"/>
              <a:ext cx="482" cy="440"/>
            </a:xfrm>
            <a:custGeom>
              <a:avLst/>
              <a:gdLst>
                <a:gd name="T0" fmla="*/ 2147483647 w 416"/>
                <a:gd name="T1" fmla="*/ 2147483647 h 303"/>
                <a:gd name="T2" fmla="*/ 2147483647 w 416"/>
                <a:gd name="T3" fmla="*/ 0 h 303"/>
                <a:gd name="T4" fmla="*/ 2147483647 w 416"/>
                <a:gd name="T5" fmla="*/ 2147483647 h 303"/>
                <a:gd name="T6" fmla="*/ 2147483647 w 416"/>
                <a:gd name="T7" fmla="*/ 2147483647 h 303"/>
                <a:gd name="T8" fmla="*/ 2147483647 w 416"/>
                <a:gd name="T9" fmla="*/ 2147483647 h 303"/>
                <a:gd name="T10" fmla="*/ 2147483647 w 416"/>
                <a:gd name="T11" fmla="*/ 2147483647 h 303"/>
                <a:gd name="T12" fmla="*/ 2147483647 w 416"/>
                <a:gd name="T13" fmla="*/ 2147483647 h 303"/>
                <a:gd name="T14" fmla="*/ 2147483647 w 416"/>
                <a:gd name="T15" fmla="*/ 2147483647 h 303"/>
                <a:gd name="T16" fmla="*/ 2147483647 w 416"/>
                <a:gd name="T17" fmla="*/ 2147483647 h 303"/>
                <a:gd name="T18" fmla="*/ 2147483647 w 416"/>
                <a:gd name="T19" fmla="*/ 2147483647 h 303"/>
                <a:gd name="T20" fmla="*/ 2147483647 w 416"/>
                <a:gd name="T21" fmla="*/ 2147483647 h 303"/>
                <a:gd name="T22" fmla="*/ 2147483647 w 416"/>
                <a:gd name="T23" fmla="*/ 2147483647 h 303"/>
                <a:gd name="T24" fmla="*/ 2147483647 w 416"/>
                <a:gd name="T25" fmla="*/ 2147483647 h 303"/>
                <a:gd name="T26" fmla="*/ 2147483647 w 416"/>
                <a:gd name="T27" fmla="*/ 2147483647 h 303"/>
                <a:gd name="T28" fmla="*/ 2147483647 w 416"/>
                <a:gd name="T29" fmla="*/ 2147483647 h 303"/>
                <a:gd name="T30" fmla="*/ 2147483647 w 416"/>
                <a:gd name="T31" fmla="*/ 2147483647 h 303"/>
                <a:gd name="T32" fmla="*/ 2147483647 w 416"/>
                <a:gd name="T33" fmla="*/ 2147483647 h 303"/>
                <a:gd name="T34" fmla="*/ 2147483647 w 416"/>
                <a:gd name="T35" fmla="*/ 2147483647 h 303"/>
                <a:gd name="T36" fmla="*/ 2147483647 w 416"/>
                <a:gd name="T37" fmla="*/ 2147483647 h 303"/>
                <a:gd name="T38" fmla="*/ 2147483647 w 416"/>
                <a:gd name="T39" fmla="*/ 2147483647 h 303"/>
                <a:gd name="T40" fmla="*/ 2147483647 w 416"/>
                <a:gd name="T41" fmla="*/ 2147483647 h 303"/>
                <a:gd name="T42" fmla="*/ 2147483647 w 416"/>
                <a:gd name="T43" fmla="*/ 2147483647 h 303"/>
                <a:gd name="T44" fmla="*/ 2147483647 w 416"/>
                <a:gd name="T45" fmla="*/ 2147483647 h 303"/>
                <a:gd name="T46" fmla="*/ 2147483647 w 416"/>
                <a:gd name="T47" fmla="*/ 2147483647 h 303"/>
                <a:gd name="T48" fmla="*/ 2147483647 w 416"/>
                <a:gd name="T49" fmla="*/ 2147483647 h 303"/>
                <a:gd name="T50" fmla="*/ 2147483647 w 416"/>
                <a:gd name="T51" fmla="*/ 2147483647 h 303"/>
                <a:gd name="T52" fmla="*/ 2147483647 w 416"/>
                <a:gd name="T53" fmla="*/ 2147483647 h 303"/>
                <a:gd name="T54" fmla="*/ 2147483647 w 416"/>
                <a:gd name="T55" fmla="*/ 2147483647 h 303"/>
                <a:gd name="T56" fmla="*/ 2147483647 w 416"/>
                <a:gd name="T57" fmla="*/ 2147483647 h 303"/>
                <a:gd name="T58" fmla="*/ 2147483647 w 416"/>
                <a:gd name="T59" fmla="*/ 2147483647 h 303"/>
                <a:gd name="T60" fmla="*/ 2147483647 w 416"/>
                <a:gd name="T61" fmla="*/ 2147483647 h 303"/>
                <a:gd name="T62" fmla="*/ 2147483647 w 416"/>
                <a:gd name="T63" fmla="*/ 2147483647 h 303"/>
                <a:gd name="T64" fmla="*/ 2147483647 w 416"/>
                <a:gd name="T65" fmla="*/ 2147483647 h 303"/>
                <a:gd name="T66" fmla="*/ 2147483647 w 416"/>
                <a:gd name="T67" fmla="*/ 2147483647 h 303"/>
                <a:gd name="T68" fmla="*/ 2147483647 w 416"/>
                <a:gd name="T69" fmla="*/ 2147483647 h 303"/>
                <a:gd name="T70" fmla="*/ 2147483647 w 416"/>
                <a:gd name="T71" fmla="*/ 2147483647 h 303"/>
                <a:gd name="T72" fmla="*/ 2147483647 w 416"/>
                <a:gd name="T73" fmla="*/ 2147483647 h 303"/>
                <a:gd name="T74" fmla="*/ 2147483647 w 416"/>
                <a:gd name="T75" fmla="*/ 2147483647 h 303"/>
                <a:gd name="T76" fmla="*/ 2147483647 w 416"/>
                <a:gd name="T77" fmla="*/ 2147483647 h 303"/>
                <a:gd name="T78" fmla="*/ 2147483647 w 416"/>
                <a:gd name="T79" fmla="*/ 2147483647 h 303"/>
                <a:gd name="T80" fmla="*/ 2147483647 w 416"/>
                <a:gd name="T81" fmla="*/ 2147483647 h 303"/>
                <a:gd name="T82" fmla="*/ 2147483647 w 416"/>
                <a:gd name="T83" fmla="*/ 2147483647 h 303"/>
                <a:gd name="T84" fmla="*/ 2147483647 w 416"/>
                <a:gd name="T85" fmla="*/ 2147483647 h 303"/>
                <a:gd name="T86" fmla="*/ 2147483647 w 416"/>
                <a:gd name="T87" fmla="*/ 2147483647 h 303"/>
                <a:gd name="T88" fmla="*/ 2147483647 w 416"/>
                <a:gd name="T89" fmla="*/ 2147483647 h 303"/>
                <a:gd name="T90" fmla="*/ 2147483647 w 416"/>
                <a:gd name="T91" fmla="*/ 2147483647 h 303"/>
                <a:gd name="T92" fmla="*/ 2147483647 w 416"/>
                <a:gd name="T93" fmla="*/ 2147483647 h 303"/>
                <a:gd name="T94" fmla="*/ 2147483647 w 416"/>
                <a:gd name="T95" fmla="*/ 2147483647 h 303"/>
                <a:gd name="T96" fmla="*/ 2147483647 w 416"/>
                <a:gd name="T97" fmla="*/ 2147483647 h 303"/>
                <a:gd name="T98" fmla="*/ 2147483647 w 416"/>
                <a:gd name="T99" fmla="*/ 2147483647 h 303"/>
                <a:gd name="T100" fmla="*/ 2147483647 w 416"/>
                <a:gd name="T101" fmla="*/ 2147483647 h 303"/>
                <a:gd name="T102" fmla="*/ 2147483647 w 416"/>
                <a:gd name="T103" fmla="*/ 2147483647 h 30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16" h="303">
                  <a:moveTo>
                    <a:pt x="0" y="71"/>
                  </a:moveTo>
                  <a:lnTo>
                    <a:pt x="8" y="31"/>
                  </a:lnTo>
                  <a:lnTo>
                    <a:pt x="24" y="15"/>
                  </a:lnTo>
                  <a:lnTo>
                    <a:pt x="48" y="0"/>
                  </a:lnTo>
                  <a:lnTo>
                    <a:pt x="72" y="8"/>
                  </a:lnTo>
                  <a:lnTo>
                    <a:pt x="48" y="31"/>
                  </a:lnTo>
                  <a:lnTo>
                    <a:pt x="56" y="55"/>
                  </a:lnTo>
                  <a:lnTo>
                    <a:pt x="72" y="71"/>
                  </a:lnTo>
                  <a:lnTo>
                    <a:pt x="48" y="79"/>
                  </a:lnTo>
                  <a:lnTo>
                    <a:pt x="72" y="79"/>
                  </a:lnTo>
                  <a:lnTo>
                    <a:pt x="72" y="63"/>
                  </a:lnTo>
                  <a:lnTo>
                    <a:pt x="56" y="55"/>
                  </a:lnTo>
                  <a:lnTo>
                    <a:pt x="72" y="39"/>
                  </a:lnTo>
                  <a:lnTo>
                    <a:pt x="64" y="23"/>
                  </a:lnTo>
                  <a:lnTo>
                    <a:pt x="88" y="31"/>
                  </a:lnTo>
                  <a:lnTo>
                    <a:pt x="64" y="23"/>
                  </a:lnTo>
                  <a:lnTo>
                    <a:pt x="88" y="23"/>
                  </a:lnTo>
                  <a:lnTo>
                    <a:pt x="72" y="15"/>
                  </a:lnTo>
                  <a:lnTo>
                    <a:pt x="96" y="15"/>
                  </a:lnTo>
                  <a:lnTo>
                    <a:pt x="112" y="8"/>
                  </a:lnTo>
                  <a:lnTo>
                    <a:pt x="128" y="8"/>
                  </a:lnTo>
                  <a:lnTo>
                    <a:pt x="128" y="15"/>
                  </a:lnTo>
                  <a:lnTo>
                    <a:pt x="136" y="23"/>
                  </a:lnTo>
                  <a:lnTo>
                    <a:pt x="136" y="55"/>
                  </a:lnTo>
                  <a:lnTo>
                    <a:pt x="152" y="39"/>
                  </a:lnTo>
                  <a:lnTo>
                    <a:pt x="160" y="47"/>
                  </a:lnTo>
                  <a:lnTo>
                    <a:pt x="184" y="31"/>
                  </a:lnTo>
                  <a:lnTo>
                    <a:pt x="216" y="39"/>
                  </a:lnTo>
                  <a:lnTo>
                    <a:pt x="224" y="55"/>
                  </a:lnTo>
                  <a:lnTo>
                    <a:pt x="216" y="63"/>
                  </a:lnTo>
                  <a:lnTo>
                    <a:pt x="240" y="63"/>
                  </a:lnTo>
                  <a:lnTo>
                    <a:pt x="232" y="71"/>
                  </a:lnTo>
                  <a:lnTo>
                    <a:pt x="240" y="71"/>
                  </a:lnTo>
                  <a:lnTo>
                    <a:pt x="264" y="63"/>
                  </a:lnTo>
                  <a:lnTo>
                    <a:pt x="272" y="71"/>
                  </a:lnTo>
                  <a:lnTo>
                    <a:pt x="280" y="79"/>
                  </a:lnTo>
                  <a:lnTo>
                    <a:pt x="264" y="79"/>
                  </a:lnTo>
                  <a:lnTo>
                    <a:pt x="288" y="79"/>
                  </a:lnTo>
                  <a:lnTo>
                    <a:pt x="280" y="87"/>
                  </a:lnTo>
                  <a:lnTo>
                    <a:pt x="296" y="79"/>
                  </a:lnTo>
                  <a:lnTo>
                    <a:pt x="288" y="95"/>
                  </a:lnTo>
                  <a:lnTo>
                    <a:pt x="320" y="87"/>
                  </a:lnTo>
                  <a:lnTo>
                    <a:pt x="296" y="103"/>
                  </a:lnTo>
                  <a:lnTo>
                    <a:pt x="312" y="103"/>
                  </a:lnTo>
                  <a:lnTo>
                    <a:pt x="312" y="111"/>
                  </a:lnTo>
                  <a:lnTo>
                    <a:pt x="320" y="95"/>
                  </a:lnTo>
                  <a:lnTo>
                    <a:pt x="336" y="111"/>
                  </a:lnTo>
                  <a:lnTo>
                    <a:pt x="312" y="119"/>
                  </a:lnTo>
                  <a:lnTo>
                    <a:pt x="344" y="127"/>
                  </a:lnTo>
                  <a:lnTo>
                    <a:pt x="320" y="135"/>
                  </a:lnTo>
                  <a:lnTo>
                    <a:pt x="328" y="135"/>
                  </a:lnTo>
                  <a:lnTo>
                    <a:pt x="320" y="143"/>
                  </a:lnTo>
                  <a:lnTo>
                    <a:pt x="352" y="167"/>
                  </a:lnTo>
                  <a:lnTo>
                    <a:pt x="368" y="159"/>
                  </a:lnTo>
                  <a:lnTo>
                    <a:pt x="376" y="183"/>
                  </a:lnTo>
                  <a:lnTo>
                    <a:pt x="392" y="183"/>
                  </a:lnTo>
                  <a:lnTo>
                    <a:pt x="384" y="191"/>
                  </a:lnTo>
                  <a:lnTo>
                    <a:pt x="416" y="191"/>
                  </a:lnTo>
                  <a:lnTo>
                    <a:pt x="416" y="199"/>
                  </a:lnTo>
                  <a:lnTo>
                    <a:pt x="400" y="199"/>
                  </a:lnTo>
                  <a:lnTo>
                    <a:pt x="400" y="215"/>
                  </a:lnTo>
                  <a:lnTo>
                    <a:pt x="400" y="223"/>
                  </a:lnTo>
                  <a:lnTo>
                    <a:pt x="384" y="215"/>
                  </a:lnTo>
                  <a:lnTo>
                    <a:pt x="384" y="239"/>
                  </a:lnTo>
                  <a:lnTo>
                    <a:pt x="336" y="199"/>
                  </a:lnTo>
                  <a:lnTo>
                    <a:pt x="320" y="199"/>
                  </a:lnTo>
                  <a:lnTo>
                    <a:pt x="336" y="215"/>
                  </a:lnTo>
                  <a:lnTo>
                    <a:pt x="320" y="223"/>
                  </a:lnTo>
                  <a:lnTo>
                    <a:pt x="336" y="223"/>
                  </a:lnTo>
                  <a:lnTo>
                    <a:pt x="344" y="247"/>
                  </a:lnTo>
                  <a:lnTo>
                    <a:pt x="360" y="247"/>
                  </a:lnTo>
                  <a:lnTo>
                    <a:pt x="360" y="255"/>
                  </a:lnTo>
                  <a:lnTo>
                    <a:pt x="376" y="263"/>
                  </a:lnTo>
                  <a:lnTo>
                    <a:pt x="368" y="295"/>
                  </a:lnTo>
                  <a:lnTo>
                    <a:pt x="312" y="263"/>
                  </a:lnTo>
                  <a:lnTo>
                    <a:pt x="352" y="303"/>
                  </a:lnTo>
                  <a:lnTo>
                    <a:pt x="280" y="287"/>
                  </a:lnTo>
                  <a:lnTo>
                    <a:pt x="264" y="271"/>
                  </a:lnTo>
                  <a:lnTo>
                    <a:pt x="280" y="271"/>
                  </a:lnTo>
                  <a:lnTo>
                    <a:pt x="248" y="255"/>
                  </a:lnTo>
                  <a:lnTo>
                    <a:pt x="240" y="247"/>
                  </a:lnTo>
                  <a:lnTo>
                    <a:pt x="224" y="239"/>
                  </a:lnTo>
                  <a:lnTo>
                    <a:pt x="224" y="247"/>
                  </a:lnTo>
                  <a:lnTo>
                    <a:pt x="208" y="247"/>
                  </a:lnTo>
                  <a:lnTo>
                    <a:pt x="192" y="255"/>
                  </a:lnTo>
                  <a:lnTo>
                    <a:pt x="176" y="247"/>
                  </a:lnTo>
                  <a:lnTo>
                    <a:pt x="184" y="223"/>
                  </a:lnTo>
                  <a:lnTo>
                    <a:pt x="240" y="223"/>
                  </a:lnTo>
                  <a:lnTo>
                    <a:pt x="224" y="207"/>
                  </a:lnTo>
                  <a:lnTo>
                    <a:pt x="264" y="183"/>
                  </a:lnTo>
                  <a:lnTo>
                    <a:pt x="232" y="143"/>
                  </a:lnTo>
                  <a:lnTo>
                    <a:pt x="224" y="135"/>
                  </a:lnTo>
                  <a:lnTo>
                    <a:pt x="192" y="143"/>
                  </a:lnTo>
                  <a:lnTo>
                    <a:pt x="192" y="135"/>
                  </a:lnTo>
                  <a:lnTo>
                    <a:pt x="208" y="127"/>
                  </a:lnTo>
                  <a:lnTo>
                    <a:pt x="184" y="111"/>
                  </a:lnTo>
                  <a:lnTo>
                    <a:pt x="184" y="103"/>
                  </a:lnTo>
                  <a:lnTo>
                    <a:pt x="160" y="95"/>
                  </a:lnTo>
                  <a:lnTo>
                    <a:pt x="168" y="111"/>
                  </a:lnTo>
                  <a:lnTo>
                    <a:pt x="128" y="103"/>
                  </a:lnTo>
                  <a:lnTo>
                    <a:pt x="136" y="111"/>
                  </a:lnTo>
                  <a:lnTo>
                    <a:pt x="32" y="95"/>
                  </a:lnTo>
                  <a:lnTo>
                    <a:pt x="8" y="79"/>
                  </a:lnTo>
                  <a:lnTo>
                    <a:pt x="40" y="79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7" name="Freeform 31"/>
            <p:cNvSpPr>
              <a:spLocks noChangeAspect="1"/>
            </p:cNvSpPr>
            <p:nvPr/>
          </p:nvSpPr>
          <p:spPr bwMode="auto">
            <a:xfrm>
              <a:off x="4903" y="1048"/>
              <a:ext cx="121" cy="93"/>
            </a:xfrm>
            <a:custGeom>
              <a:avLst/>
              <a:gdLst>
                <a:gd name="T0" fmla="*/ 0 w 104"/>
                <a:gd name="T1" fmla="*/ 2147483647 h 64"/>
                <a:gd name="T2" fmla="*/ 2147483647 w 104"/>
                <a:gd name="T3" fmla="*/ 2147483647 h 64"/>
                <a:gd name="T4" fmla="*/ 2147483647 w 104"/>
                <a:gd name="T5" fmla="*/ 0 h 64"/>
                <a:gd name="T6" fmla="*/ 2147483647 w 104"/>
                <a:gd name="T7" fmla="*/ 2147483647 h 64"/>
                <a:gd name="T8" fmla="*/ 2147483647 w 104"/>
                <a:gd name="T9" fmla="*/ 2147483647 h 64"/>
                <a:gd name="T10" fmla="*/ 2147483647 w 104"/>
                <a:gd name="T11" fmla="*/ 2147483647 h 64"/>
                <a:gd name="T12" fmla="*/ 2147483647 w 104"/>
                <a:gd name="T13" fmla="*/ 2147483647 h 64"/>
                <a:gd name="T14" fmla="*/ 2147483647 w 104"/>
                <a:gd name="T15" fmla="*/ 2147483647 h 64"/>
                <a:gd name="T16" fmla="*/ 2147483647 w 104"/>
                <a:gd name="T17" fmla="*/ 2147483647 h 64"/>
                <a:gd name="T18" fmla="*/ 2147483647 w 104"/>
                <a:gd name="T19" fmla="*/ 2147483647 h 64"/>
                <a:gd name="T20" fmla="*/ 0 w 104"/>
                <a:gd name="T21" fmla="*/ 2147483647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" h="64">
                  <a:moveTo>
                    <a:pt x="0" y="48"/>
                  </a:moveTo>
                  <a:lnTo>
                    <a:pt x="16" y="4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56" y="16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56" y="40"/>
                  </a:lnTo>
                  <a:lnTo>
                    <a:pt x="32" y="64"/>
                  </a:lnTo>
                  <a:lnTo>
                    <a:pt x="24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8" name="Freeform 32"/>
            <p:cNvSpPr>
              <a:spLocks noChangeAspect="1"/>
            </p:cNvSpPr>
            <p:nvPr/>
          </p:nvSpPr>
          <p:spPr bwMode="auto">
            <a:xfrm>
              <a:off x="4903" y="1048"/>
              <a:ext cx="121" cy="93"/>
            </a:xfrm>
            <a:custGeom>
              <a:avLst/>
              <a:gdLst>
                <a:gd name="T0" fmla="*/ 0 w 104"/>
                <a:gd name="T1" fmla="*/ 2147483647 h 64"/>
                <a:gd name="T2" fmla="*/ 2147483647 w 104"/>
                <a:gd name="T3" fmla="*/ 2147483647 h 64"/>
                <a:gd name="T4" fmla="*/ 2147483647 w 104"/>
                <a:gd name="T5" fmla="*/ 0 h 64"/>
                <a:gd name="T6" fmla="*/ 2147483647 w 104"/>
                <a:gd name="T7" fmla="*/ 2147483647 h 64"/>
                <a:gd name="T8" fmla="*/ 2147483647 w 104"/>
                <a:gd name="T9" fmla="*/ 2147483647 h 64"/>
                <a:gd name="T10" fmla="*/ 2147483647 w 104"/>
                <a:gd name="T11" fmla="*/ 2147483647 h 64"/>
                <a:gd name="T12" fmla="*/ 2147483647 w 104"/>
                <a:gd name="T13" fmla="*/ 2147483647 h 64"/>
                <a:gd name="T14" fmla="*/ 2147483647 w 104"/>
                <a:gd name="T15" fmla="*/ 2147483647 h 64"/>
                <a:gd name="T16" fmla="*/ 2147483647 w 104"/>
                <a:gd name="T17" fmla="*/ 2147483647 h 64"/>
                <a:gd name="T18" fmla="*/ 2147483647 w 104"/>
                <a:gd name="T19" fmla="*/ 2147483647 h 64"/>
                <a:gd name="T20" fmla="*/ 0 w 104"/>
                <a:gd name="T21" fmla="*/ 2147483647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4" h="64">
                  <a:moveTo>
                    <a:pt x="0" y="48"/>
                  </a:moveTo>
                  <a:lnTo>
                    <a:pt x="16" y="40"/>
                  </a:lnTo>
                  <a:lnTo>
                    <a:pt x="24" y="0"/>
                  </a:lnTo>
                  <a:lnTo>
                    <a:pt x="32" y="16"/>
                  </a:lnTo>
                  <a:lnTo>
                    <a:pt x="56" y="16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56" y="40"/>
                  </a:lnTo>
                  <a:lnTo>
                    <a:pt x="32" y="64"/>
                  </a:lnTo>
                  <a:lnTo>
                    <a:pt x="24" y="4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09" name="Freeform 33"/>
            <p:cNvSpPr>
              <a:spLocks noChangeAspect="1"/>
            </p:cNvSpPr>
            <p:nvPr/>
          </p:nvSpPr>
          <p:spPr bwMode="auto">
            <a:xfrm>
              <a:off x="5376" y="1511"/>
              <a:ext cx="110" cy="140"/>
            </a:xfrm>
            <a:custGeom>
              <a:avLst/>
              <a:gdLst>
                <a:gd name="T0" fmla="*/ 0 w 95"/>
                <a:gd name="T1" fmla="*/ 2147483647 h 96"/>
                <a:gd name="T2" fmla="*/ 2147483647 w 95"/>
                <a:gd name="T3" fmla="*/ 0 h 96"/>
                <a:gd name="T4" fmla="*/ 2147483647 w 95"/>
                <a:gd name="T5" fmla="*/ 0 h 96"/>
                <a:gd name="T6" fmla="*/ 2147483647 w 95"/>
                <a:gd name="T7" fmla="*/ 2147483647 h 96"/>
                <a:gd name="T8" fmla="*/ 2147483647 w 95"/>
                <a:gd name="T9" fmla="*/ 2147483647 h 96"/>
                <a:gd name="T10" fmla="*/ 2147483647 w 95"/>
                <a:gd name="T11" fmla="*/ 2147483647 h 96"/>
                <a:gd name="T12" fmla="*/ 2147483647 w 95"/>
                <a:gd name="T13" fmla="*/ 2147483647 h 96"/>
                <a:gd name="T14" fmla="*/ 2147483647 w 95"/>
                <a:gd name="T15" fmla="*/ 2147483647 h 96"/>
                <a:gd name="T16" fmla="*/ 2147483647 w 95"/>
                <a:gd name="T17" fmla="*/ 2147483647 h 96"/>
                <a:gd name="T18" fmla="*/ 2147483647 w 95"/>
                <a:gd name="T19" fmla="*/ 2147483647 h 96"/>
                <a:gd name="T20" fmla="*/ 2147483647 w 95"/>
                <a:gd name="T21" fmla="*/ 2147483647 h 96"/>
                <a:gd name="T22" fmla="*/ 2147483647 w 95"/>
                <a:gd name="T23" fmla="*/ 2147483647 h 96"/>
                <a:gd name="T24" fmla="*/ 2147483647 w 95"/>
                <a:gd name="T25" fmla="*/ 2147483647 h 96"/>
                <a:gd name="T26" fmla="*/ 2147483647 w 95"/>
                <a:gd name="T27" fmla="*/ 2147483647 h 96"/>
                <a:gd name="T28" fmla="*/ 2147483647 w 95"/>
                <a:gd name="T29" fmla="*/ 2147483647 h 96"/>
                <a:gd name="T30" fmla="*/ 2147483647 w 95"/>
                <a:gd name="T31" fmla="*/ 2147483647 h 96"/>
                <a:gd name="T32" fmla="*/ 2147483647 w 95"/>
                <a:gd name="T33" fmla="*/ 2147483647 h 96"/>
                <a:gd name="T34" fmla="*/ 2147483647 w 95"/>
                <a:gd name="T35" fmla="*/ 2147483647 h 96"/>
                <a:gd name="T36" fmla="*/ 2147483647 w 95"/>
                <a:gd name="T37" fmla="*/ 2147483647 h 96"/>
                <a:gd name="T38" fmla="*/ 2147483647 w 95"/>
                <a:gd name="T39" fmla="*/ 2147483647 h 96"/>
                <a:gd name="T40" fmla="*/ 0 w 95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5" h="96">
                  <a:moveTo>
                    <a:pt x="0" y="72"/>
                  </a:moveTo>
                  <a:lnTo>
                    <a:pt x="40" y="0"/>
                  </a:lnTo>
                  <a:lnTo>
                    <a:pt x="56" y="0"/>
                  </a:lnTo>
                  <a:lnTo>
                    <a:pt x="40" y="32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79" y="40"/>
                  </a:lnTo>
                  <a:lnTo>
                    <a:pt x="72" y="56"/>
                  </a:lnTo>
                  <a:lnTo>
                    <a:pt x="87" y="56"/>
                  </a:lnTo>
                  <a:lnTo>
                    <a:pt x="79" y="72"/>
                  </a:lnTo>
                  <a:lnTo>
                    <a:pt x="87" y="56"/>
                  </a:lnTo>
                  <a:lnTo>
                    <a:pt x="95" y="80"/>
                  </a:lnTo>
                  <a:lnTo>
                    <a:pt x="79" y="96"/>
                  </a:lnTo>
                  <a:lnTo>
                    <a:pt x="79" y="80"/>
                  </a:lnTo>
                  <a:lnTo>
                    <a:pt x="72" y="88"/>
                  </a:lnTo>
                  <a:lnTo>
                    <a:pt x="72" y="64"/>
                  </a:lnTo>
                  <a:lnTo>
                    <a:pt x="48" y="88"/>
                  </a:lnTo>
                  <a:lnTo>
                    <a:pt x="64" y="72"/>
                  </a:lnTo>
                  <a:lnTo>
                    <a:pt x="40" y="72"/>
                  </a:lnTo>
                  <a:lnTo>
                    <a:pt x="48" y="6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0" name="Freeform 34"/>
            <p:cNvSpPr>
              <a:spLocks noChangeAspect="1"/>
            </p:cNvSpPr>
            <p:nvPr/>
          </p:nvSpPr>
          <p:spPr bwMode="auto">
            <a:xfrm>
              <a:off x="5376" y="1511"/>
              <a:ext cx="110" cy="140"/>
            </a:xfrm>
            <a:custGeom>
              <a:avLst/>
              <a:gdLst>
                <a:gd name="T0" fmla="*/ 0 w 95"/>
                <a:gd name="T1" fmla="*/ 2147483647 h 96"/>
                <a:gd name="T2" fmla="*/ 2147483647 w 95"/>
                <a:gd name="T3" fmla="*/ 0 h 96"/>
                <a:gd name="T4" fmla="*/ 2147483647 w 95"/>
                <a:gd name="T5" fmla="*/ 0 h 96"/>
                <a:gd name="T6" fmla="*/ 2147483647 w 95"/>
                <a:gd name="T7" fmla="*/ 2147483647 h 96"/>
                <a:gd name="T8" fmla="*/ 2147483647 w 95"/>
                <a:gd name="T9" fmla="*/ 2147483647 h 96"/>
                <a:gd name="T10" fmla="*/ 2147483647 w 95"/>
                <a:gd name="T11" fmla="*/ 2147483647 h 96"/>
                <a:gd name="T12" fmla="*/ 2147483647 w 95"/>
                <a:gd name="T13" fmla="*/ 2147483647 h 96"/>
                <a:gd name="T14" fmla="*/ 2147483647 w 95"/>
                <a:gd name="T15" fmla="*/ 2147483647 h 96"/>
                <a:gd name="T16" fmla="*/ 2147483647 w 95"/>
                <a:gd name="T17" fmla="*/ 2147483647 h 96"/>
                <a:gd name="T18" fmla="*/ 2147483647 w 95"/>
                <a:gd name="T19" fmla="*/ 2147483647 h 96"/>
                <a:gd name="T20" fmla="*/ 2147483647 w 95"/>
                <a:gd name="T21" fmla="*/ 2147483647 h 96"/>
                <a:gd name="T22" fmla="*/ 2147483647 w 95"/>
                <a:gd name="T23" fmla="*/ 2147483647 h 96"/>
                <a:gd name="T24" fmla="*/ 2147483647 w 95"/>
                <a:gd name="T25" fmla="*/ 2147483647 h 96"/>
                <a:gd name="T26" fmla="*/ 2147483647 w 95"/>
                <a:gd name="T27" fmla="*/ 2147483647 h 96"/>
                <a:gd name="T28" fmla="*/ 2147483647 w 95"/>
                <a:gd name="T29" fmla="*/ 2147483647 h 96"/>
                <a:gd name="T30" fmla="*/ 2147483647 w 95"/>
                <a:gd name="T31" fmla="*/ 2147483647 h 96"/>
                <a:gd name="T32" fmla="*/ 2147483647 w 95"/>
                <a:gd name="T33" fmla="*/ 2147483647 h 96"/>
                <a:gd name="T34" fmla="*/ 2147483647 w 95"/>
                <a:gd name="T35" fmla="*/ 2147483647 h 96"/>
                <a:gd name="T36" fmla="*/ 2147483647 w 95"/>
                <a:gd name="T37" fmla="*/ 2147483647 h 96"/>
                <a:gd name="T38" fmla="*/ 2147483647 w 95"/>
                <a:gd name="T39" fmla="*/ 2147483647 h 96"/>
                <a:gd name="T40" fmla="*/ 0 w 95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5" h="96">
                  <a:moveTo>
                    <a:pt x="0" y="72"/>
                  </a:moveTo>
                  <a:lnTo>
                    <a:pt x="40" y="0"/>
                  </a:lnTo>
                  <a:lnTo>
                    <a:pt x="56" y="0"/>
                  </a:lnTo>
                  <a:lnTo>
                    <a:pt x="40" y="32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79" y="40"/>
                  </a:lnTo>
                  <a:lnTo>
                    <a:pt x="72" y="56"/>
                  </a:lnTo>
                  <a:lnTo>
                    <a:pt x="87" y="56"/>
                  </a:lnTo>
                  <a:lnTo>
                    <a:pt x="79" y="72"/>
                  </a:lnTo>
                  <a:lnTo>
                    <a:pt x="87" y="56"/>
                  </a:lnTo>
                  <a:lnTo>
                    <a:pt x="95" y="80"/>
                  </a:lnTo>
                  <a:lnTo>
                    <a:pt x="79" y="96"/>
                  </a:lnTo>
                  <a:lnTo>
                    <a:pt x="79" y="80"/>
                  </a:lnTo>
                  <a:lnTo>
                    <a:pt x="72" y="88"/>
                  </a:lnTo>
                  <a:lnTo>
                    <a:pt x="72" y="64"/>
                  </a:lnTo>
                  <a:lnTo>
                    <a:pt x="48" y="88"/>
                  </a:lnTo>
                  <a:lnTo>
                    <a:pt x="64" y="72"/>
                  </a:lnTo>
                  <a:lnTo>
                    <a:pt x="40" y="72"/>
                  </a:lnTo>
                  <a:lnTo>
                    <a:pt x="48" y="64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1" name="Freeform 35"/>
            <p:cNvSpPr>
              <a:spLocks noChangeAspect="1"/>
            </p:cNvSpPr>
            <p:nvPr/>
          </p:nvSpPr>
          <p:spPr bwMode="auto">
            <a:xfrm>
              <a:off x="5098" y="3120"/>
              <a:ext cx="148" cy="915"/>
            </a:xfrm>
            <a:custGeom>
              <a:avLst/>
              <a:gdLst>
                <a:gd name="T0" fmla="*/ 0 w 128"/>
                <a:gd name="T1" fmla="*/ 2147483647 h 630"/>
                <a:gd name="T2" fmla="*/ 2147483647 w 128"/>
                <a:gd name="T3" fmla="*/ 2147483647 h 630"/>
                <a:gd name="T4" fmla="*/ 2147483647 w 128"/>
                <a:gd name="T5" fmla="*/ 2147483647 h 630"/>
                <a:gd name="T6" fmla="*/ 2147483647 w 128"/>
                <a:gd name="T7" fmla="*/ 2147483647 h 630"/>
                <a:gd name="T8" fmla="*/ 2147483647 w 128"/>
                <a:gd name="T9" fmla="*/ 2147483647 h 630"/>
                <a:gd name="T10" fmla="*/ 2147483647 w 128"/>
                <a:gd name="T11" fmla="*/ 2147483647 h 630"/>
                <a:gd name="T12" fmla="*/ 2147483647 w 128"/>
                <a:gd name="T13" fmla="*/ 2147483647 h 630"/>
                <a:gd name="T14" fmla="*/ 2147483647 w 128"/>
                <a:gd name="T15" fmla="*/ 2147483647 h 630"/>
                <a:gd name="T16" fmla="*/ 2147483647 w 128"/>
                <a:gd name="T17" fmla="*/ 2147483647 h 630"/>
                <a:gd name="T18" fmla="*/ 2147483647 w 128"/>
                <a:gd name="T19" fmla="*/ 2147483647 h 630"/>
                <a:gd name="T20" fmla="*/ 2147483647 w 128"/>
                <a:gd name="T21" fmla="*/ 2147483647 h 630"/>
                <a:gd name="T22" fmla="*/ 2147483647 w 128"/>
                <a:gd name="T23" fmla="*/ 2147483647 h 630"/>
                <a:gd name="T24" fmla="*/ 2147483647 w 128"/>
                <a:gd name="T25" fmla="*/ 0 h 630"/>
                <a:gd name="T26" fmla="*/ 2147483647 w 128"/>
                <a:gd name="T27" fmla="*/ 2147483647 h 630"/>
                <a:gd name="T28" fmla="*/ 2147483647 w 128"/>
                <a:gd name="T29" fmla="*/ 2147483647 h 630"/>
                <a:gd name="T30" fmla="*/ 2147483647 w 128"/>
                <a:gd name="T31" fmla="*/ 2147483647 h 630"/>
                <a:gd name="T32" fmla="*/ 2147483647 w 128"/>
                <a:gd name="T33" fmla="*/ 2147483647 h 630"/>
                <a:gd name="T34" fmla="*/ 2147483647 w 128"/>
                <a:gd name="T35" fmla="*/ 2147483647 h 630"/>
                <a:gd name="T36" fmla="*/ 2147483647 w 128"/>
                <a:gd name="T37" fmla="*/ 2147483647 h 630"/>
                <a:gd name="T38" fmla="*/ 2147483647 w 128"/>
                <a:gd name="T39" fmla="*/ 2147483647 h 630"/>
                <a:gd name="T40" fmla="*/ 2147483647 w 128"/>
                <a:gd name="T41" fmla="*/ 2147483647 h 630"/>
                <a:gd name="T42" fmla="*/ 2147483647 w 128"/>
                <a:gd name="T43" fmla="*/ 2147483647 h 630"/>
                <a:gd name="T44" fmla="*/ 2147483647 w 128"/>
                <a:gd name="T45" fmla="*/ 2147483647 h 630"/>
                <a:gd name="T46" fmla="*/ 2147483647 w 128"/>
                <a:gd name="T47" fmla="*/ 2147483647 h 630"/>
                <a:gd name="T48" fmla="*/ 2147483647 w 128"/>
                <a:gd name="T49" fmla="*/ 2147483647 h 630"/>
                <a:gd name="T50" fmla="*/ 2147483647 w 128"/>
                <a:gd name="T51" fmla="*/ 2147483647 h 630"/>
                <a:gd name="T52" fmla="*/ 2147483647 w 128"/>
                <a:gd name="T53" fmla="*/ 2147483647 h 630"/>
                <a:gd name="T54" fmla="*/ 2147483647 w 128"/>
                <a:gd name="T55" fmla="*/ 2147483647 h 630"/>
                <a:gd name="T56" fmla="*/ 2147483647 w 128"/>
                <a:gd name="T57" fmla="*/ 2147483647 h 630"/>
                <a:gd name="T58" fmla="*/ 2147483647 w 128"/>
                <a:gd name="T59" fmla="*/ 2147483647 h 630"/>
                <a:gd name="T60" fmla="*/ 2147483647 w 128"/>
                <a:gd name="T61" fmla="*/ 2147483647 h 630"/>
                <a:gd name="T62" fmla="*/ 2147483647 w 128"/>
                <a:gd name="T63" fmla="*/ 2147483647 h 630"/>
                <a:gd name="T64" fmla="*/ 2147483647 w 128"/>
                <a:gd name="T65" fmla="*/ 2147483647 h 630"/>
                <a:gd name="T66" fmla="*/ 2147483647 w 128"/>
                <a:gd name="T67" fmla="*/ 2147483647 h 630"/>
                <a:gd name="T68" fmla="*/ 2147483647 w 128"/>
                <a:gd name="T69" fmla="*/ 2147483647 h 630"/>
                <a:gd name="T70" fmla="*/ 2147483647 w 128"/>
                <a:gd name="T71" fmla="*/ 2147483647 h 630"/>
                <a:gd name="T72" fmla="*/ 2147483647 w 128"/>
                <a:gd name="T73" fmla="*/ 2147483647 h 630"/>
                <a:gd name="T74" fmla="*/ 2147483647 w 128"/>
                <a:gd name="T75" fmla="*/ 2147483647 h 630"/>
                <a:gd name="T76" fmla="*/ 2147483647 w 128"/>
                <a:gd name="T77" fmla="*/ 2147483647 h 630"/>
                <a:gd name="T78" fmla="*/ 2147483647 w 128"/>
                <a:gd name="T79" fmla="*/ 2147483647 h 630"/>
                <a:gd name="T80" fmla="*/ 2147483647 w 128"/>
                <a:gd name="T81" fmla="*/ 2147483647 h 630"/>
                <a:gd name="T82" fmla="*/ 2147483647 w 128"/>
                <a:gd name="T83" fmla="*/ 2147483647 h 630"/>
                <a:gd name="T84" fmla="*/ 2147483647 w 128"/>
                <a:gd name="T85" fmla="*/ 2147483647 h 630"/>
                <a:gd name="T86" fmla="*/ 2147483647 w 128"/>
                <a:gd name="T87" fmla="*/ 2147483647 h 630"/>
                <a:gd name="T88" fmla="*/ 2147483647 w 128"/>
                <a:gd name="T89" fmla="*/ 2147483647 h 630"/>
                <a:gd name="T90" fmla="*/ 2147483647 w 128"/>
                <a:gd name="T91" fmla="*/ 2147483647 h 630"/>
                <a:gd name="T92" fmla="*/ 2147483647 w 128"/>
                <a:gd name="T93" fmla="*/ 2147483647 h 630"/>
                <a:gd name="T94" fmla="*/ 0 w 128"/>
                <a:gd name="T95" fmla="*/ 2147483647 h 63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8" h="630">
                  <a:moveTo>
                    <a:pt x="0" y="495"/>
                  </a:moveTo>
                  <a:lnTo>
                    <a:pt x="16" y="479"/>
                  </a:lnTo>
                  <a:lnTo>
                    <a:pt x="24" y="487"/>
                  </a:lnTo>
                  <a:lnTo>
                    <a:pt x="40" y="455"/>
                  </a:lnTo>
                  <a:lnTo>
                    <a:pt x="32" y="439"/>
                  </a:lnTo>
                  <a:lnTo>
                    <a:pt x="56" y="399"/>
                  </a:lnTo>
                  <a:lnTo>
                    <a:pt x="24" y="399"/>
                  </a:lnTo>
                  <a:lnTo>
                    <a:pt x="32" y="319"/>
                  </a:lnTo>
                  <a:lnTo>
                    <a:pt x="64" y="255"/>
                  </a:lnTo>
                  <a:lnTo>
                    <a:pt x="64" y="184"/>
                  </a:lnTo>
                  <a:lnTo>
                    <a:pt x="88" y="64"/>
                  </a:lnTo>
                  <a:lnTo>
                    <a:pt x="80" y="16"/>
                  </a:lnTo>
                  <a:lnTo>
                    <a:pt x="88" y="0"/>
                  </a:lnTo>
                  <a:lnTo>
                    <a:pt x="104" y="32"/>
                  </a:lnTo>
                  <a:lnTo>
                    <a:pt x="112" y="88"/>
                  </a:lnTo>
                  <a:lnTo>
                    <a:pt x="128" y="88"/>
                  </a:lnTo>
                  <a:lnTo>
                    <a:pt x="128" y="104"/>
                  </a:lnTo>
                  <a:lnTo>
                    <a:pt x="112" y="112"/>
                  </a:lnTo>
                  <a:lnTo>
                    <a:pt x="112" y="144"/>
                  </a:lnTo>
                  <a:lnTo>
                    <a:pt x="88" y="168"/>
                  </a:lnTo>
                  <a:lnTo>
                    <a:pt x="80" y="224"/>
                  </a:lnTo>
                  <a:lnTo>
                    <a:pt x="88" y="263"/>
                  </a:lnTo>
                  <a:lnTo>
                    <a:pt x="72" y="319"/>
                  </a:lnTo>
                  <a:lnTo>
                    <a:pt x="56" y="415"/>
                  </a:lnTo>
                  <a:lnTo>
                    <a:pt x="72" y="455"/>
                  </a:lnTo>
                  <a:lnTo>
                    <a:pt x="56" y="455"/>
                  </a:lnTo>
                  <a:lnTo>
                    <a:pt x="64" y="487"/>
                  </a:lnTo>
                  <a:lnTo>
                    <a:pt x="32" y="558"/>
                  </a:lnTo>
                  <a:lnTo>
                    <a:pt x="32" y="574"/>
                  </a:lnTo>
                  <a:lnTo>
                    <a:pt x="56" y="566"/>
                  </a:lnTo>
                  <a:lnTo>
                    <a:pt x="56" y="598"/>
                  </a:lnTo>
                  <a:lnTo>
                    <a:pt x="112" y="606"/>
                  </a:lnTo>
                  <a:lnTo>
                    <a:pt x="72" y="606"/>
                  </a:lnTo>
                  <a:lnTo>
                    <a:pt x="72" y="630"/>
                  </a:lnTo>
                  <a:lnTo>
                    <a:pt x="56" y="622"/>
                  </a:lnTo>
                  <a:lnTo>
                    <a:pt x="72" y="614"/>
                  </a:lnTo>
                  <a:lnTo>
                    <a:pt x="40" y="606"/>
                  </a:lnTo>
                  <a:lnTo>
                    <a:pt x="40" y="590"/>
                  </a:lnTo>
                  <a:lnTo>
                    <a:pt x="32" y="598"/>
                  </a:lnTo>
                  <a:lnTo>
                    <a:pt x="24" y="574"/>
                  </a:lnTo>
                  <a:lnTo>
                    <a:pt x="24" y="566"/>
                  </a:lnTo>
                  <a:lnTo>
                    <a:pt x="16" y="558"/>
                  </a:lnTo>
                  <a:lnTo>
                    <a:pt x="24" y="543"/>
                  </a:lnTo>
                  <a:lnTo>
                    <a:pt x="16" y="519"/>
                  </a:lnTo>
                  <a:lnTo>
                    <a:pt x="32" y="519"/>
                  </a:lnTo>
                  <a:lnTo>
                    <a:pt x="16" y="503"/>
                  </a:lnTo>
                  <a:lnTo>
                    <a:pt x="24" y="487"/>
                  </a:lnTo>
                  <a:lnTo>
                    <a:pt x="0" y="4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2" name="Freeform 36"/>
            <p:cNvSpPr>
              <a:spLocks noChangeAspect="1"/>
            </p:cNvSpPr>
            <p:nvPr/>
          </p:nvSpPr>
          <p:spPr bwMode="auto">
            <a:xfrm>
              <a:off x="5098" y="3120"/>
              <a:ext cx="148" cy="915"/>
            </a:xfrm>
            <a:custGeom>
              <a:avLst/>
              <a:gdLst>
                <a:gd name="T0" fmla="*/ 0 w 128"/>
                <a:gd name="T1" fmla="*/ 2147483647 h 630"/>
                <a:gd name="T2" fmla="*/ 2147483647 w 128"/>
                <a:gd name="T3" fmla="*/ 2147483647 h 630"/>
                <a:gd name="T4" fmla="*/ 2147483647 w 128"/>
                <a:gd name="T5" fmla="*/ 2147483647 h 630"/>
                <a:gd name="T6" fmla="*/ 2147483647 w 128"/>
                <a:gd name="T7" fmla="*/ 2147483647 h 630"/>
                <a:gd name="T8" fmla="*/ 2147483647 w 128"/>
                <a:gd name="T9" fmla="*/ 2147483647 h 630"/>
                <a:gd name="T10" fmla="*/ 2147483647 w 128"/>
                <a:gd name="T11" fmla="*/ 2147483647 h 630"/>
                <a:gd name="T12" fmla="*/ 2147483647 w 128"/>
                <a:gd name="T13" fmla="*/ 2147483647 h 630"/>
                <a:gd name="T14" fmla="*/ 2147483647 w 128"/>
                <a:gd name="T15" fmla="*/ 2147483647 h 630"/>
                <a:gd name="T16" fmla="*/ 2147483647 w 128"/>
                <a:gd name="T17" fmla="*/ 2147483647 h 630"/>
                <a:gd name="T18" fmla="*/ 2147483647 w 128"/>
                <a:gd name="T19" fmla="*/ 2147483647 h 630"/>
                <a:gd name="T20" fmla="*/ 2147483647 w 128"/>
                <a:gd name="T21" fmla="*/ 2147483647 h 630"/>
                <a:gd name="T22" fmla="*/ 2147483647 w 128"/>
                <a:gd name="T23" fmla="*/ 2147483647 h 630"/>
                <a:gd name="T24" fmla="*/ 2147483647 w 128"/>
                <a:gd name="T25" fmla="*/ 0 h 630"/>
                <a:gd name="T26" fmla="*/ 2147483647 w 128"/>
                <a:gd name="T27" fmla="*/ 2147483647 h 630"/>
                <a:gd name="T28" fmla="*/ 2147483647 w 128"/>
                <a:gd name="T29" fmla="*/ 2147483647 h 630"/>
                <a:gd name="T30" fmla="*/ 2147483647 w 128"/>
                <a:gd name="T31" fmla="*/ 2147483647 h 630"/>
                <a:gd name="T32" fmla="*/ 2147483647 w 128"/>
                <a:gd name="T33" fmla="*/ 2147483647 h 630"/>
                <a:gd name="T34" fmla="*/ 2147483647 w 128"/>
                <a:gd name="T35" fmla="*/ 2147483647 h 630"/>
                <a:gd name="T36" fmla="*/ 2147483647 w 128"/>
                <a:gd name="T37" fmla="*/ 2147483647 h 630"/>
                <a:gd name="T38" fmla="*/ 2147483647 w 128"/>
                <a:gd name="T39" fmla="*/ 2147483647 h 630"/>
                <a:gd name="T40" fmla="*/ 2147483647 w 128"/>
                <a:gd name="T41" fmla="*/ 2147483647 h 630"/>
                <a:gd name="T42" fmla="*/ 2147483647 w 128"/>
                <a:gd name="T43" fmla="*/ 2147483647 h 630"/>
                <a:gd name="T44" fmla="*/ 2147483647 w 128"/>
                <a:gd name="T45" fmla="*/ 2147483647 h 630"/>
                <a:gd name="T46" fmla="*/ 2147483647 w 128"/>
                <a:gd name="T47" fmla="*/ 2147483647 h 630"/>
                <a:gd name="T48" fmla="*/ 2147483647 w 128"/>
                <a:gd name="T49" fmla="*/ 2147483647 h 630"/>
                <a:gd name="T50" fmla="*/ 2147483647 w 128"/>
                <a:gd name="T51" fmla="*/ 2147483647 h 630"/>
                <a:gd name="T52" fmla="*/ 2147483647 w 128"/>
                <a:gd name="T53" fmla="*/ 2147483647 h 630"/>
                <a:gd name="T54" fmla="*/ 2147483647 w 128"/>
                <a:gd name="T55" fmla="*/ 2147483647 h 630"/>
                <a:gd name="T56" fmla="*/ 2147483647 w 128"/>
                <a:gd name="T57" fmla="*/ 2147483647 h 630"/>
                <a:gd name="T58" fmla="*/ 2147483647 w 128"/>
                <a:gd name="T59" fmla="*/ 2147483647 h 630"/>
                <a:gd name="T60" fmla="*/ 2147483647 w 128"/>
                <a:gd name="T61" fmla="*/ 2147483647 h 630"/>
                <a:gd name="T62" fmla="*/ 2147483647 w 128"/>
                <a:gd name="T63" fmla="*/ 2147483647 h 630"/>
                <a:gd name="T64" fmla="*/ 2147483647 w 128"/>
                <a:gd name="T65" fmla="*/ 2147483647 h 630"/>
                <a:gd name="T66" fmla="*/ 2147483647 w 128"/>
                <a:gd name="T67" fmla="*/ 2147483647 h 630"/>
                <a:gd name="T68" fmla="*/ 2147483647 w 128"/>
                <a:gd name="T69" fmla="*/ 2147483647 h 630"/>
                <a:gd name="T70" fmla="*/ 2147483647 w 128"/>
                <a:gd name="T71" fmla="*/ 2147483647 h 630"/>
                <a:gd name="T72" fmla="*/ 2147483647 w 128"/>
                <a:gd name="T73" fmla="*/ 2147483647 h 630"/>
                <a:gd name="T74" fmla="*/ 2147483647 w 128"/>
                <a:gd name="T75" fmla="*/ 2147483647 h 630"/>
                <a:gd name="T76" fmla="*/ 2147483647 w 128"/>
                <a:gd name="T77" fmla="*/ 2147483647 h 630"/>
                <a:gd name="T78" fmla="*/ 2147483647 w 128"/>
                <a:gd name="T79" fmla="*/ 2147483647 h 630"/>
                <a:gd name="T80" fmla="*/ 2147483647 w 128"/>
                <a:gd name="T81" fmla="*/ 2147483647 h 630"/>
                <a:gd name="T82" fmla="*/ 2147483647 w 128"/>
                <a:gd name="T83" fmla="*/ 2147483647 h 630"/>
                <a:gd name="T84" fmla="*/ 2147483647 w 128"/>
                <a:gd name="T85" fmla="*/ 2147483647 h 630"/>
                <a:gd name="T86" fmla="*/ 2147483647 w 128"/>
                <a:gd name="T87" fmla="*/ 2147483647 h 630"/>
                <a:gd name="T88" fmla="*/ 2147483647 w 128"/>
                <a:gd name="T89" fmla="*/ 2147483647 h 630"/>
                <a:gd name="T90" fmla="*/ 2147483647 w 128"/>
                <a:gd name="T91" fmla="*/ 2147483647 h 630"/>
                <a:gd name="T92" fmla="*/ 2147483647 w 128"/>
                <a:gd name="T93" fmla="*/ 2147483647 h 630"/>
                <a:gd name="T94" fmla="*/ 0 w 128"/>
                <a:gd name="T95" fmla="*/ 2147483647 h 63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8" h="630">
                  <a:moveTo>
                    <a:pt x="0" y="495"/>
                  </a:moveTo>
                  <a:lnTo>
                    <a:pt x="16" y="479"/>
                  </a:lnTo>
                  <a:lnTo>
                    <a:pt x="24" y="487"/>
                  </a:lnTo>
                  <a:lnTo>
                    <a:pt x="40" y="455"/>
                  </a:lnTo>
                  <a:lnTo>
                    <a:pt x="32" y="439"/>
                  </a:lnTo>
                  <a:lnTo>
                    <a:pt x="56" y="399"/>
                  </a:lnTo>
                  <a:lnTo>
                    <a:pt x="24" y="399"/>
                  </a:lnTo>
                  <a:lnTo>
                    <a:pt x="32" y="319"/>
                  </a:lnTo>
                  <a:lnTo>
                    <a:pt x="64" y="255"/>
                  </a:lnTo>
                  <a:lnTo>
                    <a:pt x="64" y="184"/>
                  </a:lnTo>
                  <a:lnTo>
                    <a:pt x="88" y="64"/>
                  </a:lnTo>
                  <a:lnTo>
                    <a:pt x="80" y="16"/>
                  </a:lnTo>
                  <a:lnTo>
                    <a:pt x="88" y="0"/>
                  </a:lnTo>
                  <a:lnTo>
                    <a:pt x="104" y="32"/>
                  </a:lnTo>
                  <a:lnTo>
                    <a:pt x="112" y="88"/>
                  </a:lnTo>
                  <a:lnTo>
                    <a:pt x="128" y="88"/>
                  </a:lnTo>
                  <a:lnTo>
                    <a:pt x="128" y="104"/>
                  </a:lnTo>
                  <a:lnTo>
                    <a:pt x="112" y="112"/>
                  </a:lnTo>
                  <a:lnTo>
                    <a:pt x="112" y="144"/>
                  </a:lnTo>
                  <a:lnTo>
                    <a:pt x="88" y="168"/>
                  </a:lnTo>
                  <a:lnTo>
                    <a:pt x="80" y="224"/>
                  </a:lnTo>
                  <a:lnTo>
                    <a:pt x="88" y="263"/>
                  </a:lnTo>
                  <a:lnTo>
                    <a:pt x="72" y="319"/>
                  </a:lnTo>
                  <a:lnTo>
                    <a:pt x="56" y="415"/>
                  </a:lnTo>
                  <a:lnTo>
                    <a:pt x="72" y="455"/>
                  </a:lnTo>
                  <a:lnTo>
                    <a:pt x="56" y="455"/>
                  </a:lnTo>
                  <a:lnTo>
                    <a:pt x="64" y="487"/>
                  </a:lnTo>
                  <a:lnTo>
                    <a:pt x="32" y="558"/>
                  </a:lnTo>
                  <a:lnTo>
                    <a:pt x="32" y="574"/>
                  </a:lnTo>
                  <a:lnTo>
                    <a:pt x="56" y="566"/>
                  </a:lnTo>
                  <a:lnTo>
                    <a:pt x="56" y="598"/>
                  </a:lnTo>
                  <a:lnTo>
                    <a:pt x="112" y="606"/>
                  </a:lnTo>
                  <a:lnTo>
                    <a:pt x="72" y="606"/>
                  </a:lnTo>
                  <a:lnTo>
                    <a:pt x="72" y="630"/>
                  </a:lnTo>
                  <a:lnTo>
                    <a:pt x="56" y="622"/>
                  </a:lnTo>
                  <a:lnTo>
                    <a:pt x="72" y="614"/>
                  </a:lnTo>
                  <a:lnTo>
                    <a:pt x="40" y="606"/>
                  </a:lnTo>
                  <a:lnTo>
                    <a:pt x="40" y="590"/>
                  </a:lnTo>
                  <a:lnTo>
                    <a:pt x="32" y="598"/>
                  </a:lnTo>
                  <a:lnTo>
                    <a:pt x="24" y="574"/>
                  </a:lnTo>
                  <a:lnTo>
                    <a:pt x="24" y="566"/>
                  </a:lnTo>
                  <a:lnTo>
                    <a:pt x="16" y="558"/>
                  </a:lnTo>
                  <a:lnTo>
                    <a:pt x="24" y="543"/>
                  </a:lnTo>
                  <a:lnTo>
                    <a:pt x="16" y="519"/>
                  </a:lnTo>
                  <a:lnTo>
                    <a:pt x="32" y="519"/>
                  </a:lnTo>
                  <a:lnTo>
                    <a:pt x="16" y="503"/>
                  </a:lnTo>
                  <a:lnTo>
                    <a:pt x="24" y="487"/>
                  </a:lnTo>
                  <a:lnTo>
                    <a:pt x="0" y="4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3" name="Freeform 37"/>
            <p:cNvSpPr>
              <a:spLocks noChangeAspect="1"/>
            </p:cNvSpPr>
            <p:nvPr/>
          </p:nvSpPr>
          <p:spPr bwMode="auto">
            <a:xfrm>
              <a:off x="5107" y="3897"/>
              <a:ext cx="9" cy="23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4" name="Freeform 38"/>
            <p:cNvSpPr>
              <a:spLocks noChangeAspect="1"/>
            </p:cNvSpPr>
            <p:nvPr/>
          </p:nvSpPr>
          <p:spPr bwMode="auto">
            <a:xfrm>
              <a:off x="5107" y="3897"/>
              <a:ext cx="9" cy="23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6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5" name="Freeform 39"/>
            <p:cNvSpPr>
              <a:spLocks noChangeAspect="1"/>
            </p:cNvSpPr>
            <p:nvPr/>
          </p:nvSpPr>
          <p:spPr bwMode="auto">
            <a:xfrm>
              <a:off x="5116" y="3699"/>
              <a:ext cx="10" cy="47"/>
            </a:xfrm>
            <a:custGeom>
              <a:avLst/>
              <a:gdLst>
                <a:gd name="T0" fmla="*/ 0 w 8"/>
                <a:gd name="T1" fmla="*/ 2147483647 h 32"/>
                <a:gd name="T2" fmla="*/ 2147483647 w 8"/>
                <a:gd name="T3" fmla="*/ 0 h 32"/>
                <a:gd name="T4" fmla="*/ 2147483647 w 8"/>
                <a:gd name="T5" fmla="*/ 2147483647 h 32"/>
                <a:gd name="T6" fmla="*/ 0 w 8"/>
                <a:gd name="T7" fmla="*/ 2147483647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2">
                  <a:moveTo>
                    <a:pt x="0" y="32"/>
                  </a:moveTo>
                  <a:lnTo>
                    <a:pt x="8" y="0"/>
                  </a:lnTo>
                  <a:lnTo>
                    <a:pt x="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6" name="Freeform 40"/>
            <p:cNvSpPr>
              <a:spLocks noChangeAspect="1"/>
            </p:cNvSpPr>
            <p:nvPr/>
          </p:nvSpPr>
          <p:spPr bwMode="auto">
            <a:xfrm>
              <a:off x="5116" y="3699"/>
              <a:ext cx="10" cy="47"/>
            </a:xfrm>
            <a:custGeom>
              <a:avLst/>
              <a:gdLst>
                <a:gd name="T0" fmla="*/ 0 w 8"/>
                <a:gd name="T1" fmla="*/ 2147483647 h 32"/>
                <a:gd name="T2" fmla="*/ 2147483647 w 8"/>
                <a:gd name="T3" fmla="*/ 0 h 32"/>
                <a:gd name="T4" fmla="*/ 2147483647 w 8"/>
                <a:gd name="T5" fmla="*/ 2147483647 h 32"/>
                <a:gd name="T6" fmla="*/ 0 w 8"/>
                <a:gd name="T7" fmla="*/ 2147483647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2">
                  <a:moveTo>
                    <a:pt x="0" y="32"/>
                  </a:moveTo>
                  <a:lnTo>
                    <a:pt x="8" y="0"/>
                  </a:lnTo>
                  <a:lnTo>
                    <a:pt x="8" y="32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7" name="Freeform 41"/>
            <p:cNvSpPr>
              <a:spLocks noChangeAspect="1"/>
            </p:cNvSpPr>
            <p:nvPr/>
          </p:nvSpPr>
          <p:spPr bwMode="auto">
            <a:xfrm>
              <a:off x="5135" y="4023"/>
              <a:ext cx="28" cy="24"/>
            </a:xfrm>
            <a:custGeom>
              <a:avLst/>
              <a:gdLst>
                <a:gd name="T0" fmla="*/ 0 w 24"/>
                <a:gd name="T1" fmla="*/ 0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0 w 2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24" y="8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8" name="Freeform 42"/>
            <p:cNvSpPr>
              <a:spLocks noChangeAspect="1"/>
            </p:cNvSpPr>
            <p:nvPr/>
          </p:nvSpPr>
          <p:spPr bwMode="auto">
            <a:xfrm>
              <a:off x="5135" y="4023"/>
              <a:ext cx="28" cy="24"/>
            </a:xfrm>
            <a:custGeom>
              <a:avLst/>
              <a:gdLst>
                <a:gd name="T0" fmla="*/ 0 w 24"/>
                <a:gd name="T1" fmla="*/ 0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0 w 24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24" y="8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19" name="Freeform 43"/>
            <p:cNvSpPr>
              <a:spLocks noChangeAspect="1"/>
            </p:cNvSpPr>
            <p:nvPr/>
          </p:nvSpPr>
          <p:spPr bwMode="auto">
            <a:xfrm>
              <a:off x="5135" y="3988"/>
              <a:ext cx="37" cy="35"/>
            </a:xfrm>
            <a:custGeom>
              <a:avLst/>
              <a:gdLst>
                <a:gd name="T0" fmla="*/ 0 w 32"/>
                <a:gd name="T1" fmla="*/ 2147483647 h 24"/>
                <a:gd name="T2" fmla="*/ 2147483647 w 32"/>
                <a:gd name="T3" fmla="*/ 0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2147483647 w 32"/>
                <a:gd name="T9" fmla="*/ 2147483647 h 24"/>
                <a:gd name="T10" fmla="*/ 0 w 32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32" y="16"/>
                  </a:lnTo>
                  <a:lnTo>
                    <a:pt x="24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0" name="Freeform 44"/>
            <p:cNvSpPr>
              <a:spLocks noChangeAspect="1"/>
            </p:cNvSpPr>
            <p:nvPr/>
          </p:nvSpPr>
          <p:spPr bwMode="auto">
            <a:xfrm>
              <a:off x="5135" y="3988"/>
              <a:ext cx="37" cy="35"/>
            </a:xfrm>
            <a:custGeom>
              <a:avLst/>
              <a:gdLst>
                <a:gd name="T0" fmla="*/ 0 w 32"/>
                <a:gd name="T1" fmla="*/ 2147483647 h 24"/>
                <a:gd name="T2" fmla="*/ 2147483647 w 32"/>
                <a:gd name="T3" fmla="*/ 0 h 24"/>
                <a:gd name="T4" fmla="*/ 2147483647 w 32"/>
                <a:gd name="T5" fmla="*/ 2147483647 h 24"/>
                <a:gd name="T6" fmla="*/ 2147483647 w 32"/>
                <a:gd name="T7" fmla="*/ 2147483647 h 24"/>
                <a:gd name="T8" fmla="*/ 2147483647 w 32"/>
                <a:gd name="T9" fmla="*/ 2147483647 h 24"/>
                <a:gd name="T10" fmla="*/ 0 w 32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" h="24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32" y="16"/>
                  </a:lnTo>
                  <a:lnTo>
                    <a:pt x="24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1" name="Freeform 45"/>
            <p:cNvSpPr>
              <a:spLocks noChangeAspect="1"/>
            </p:cNvSpPr>
            <p:nvPr/>
          </p:nvSpPr>
          <p:spPr bwMode="auto">
            <a:xfrm>
              <a:off x="5163" y="4047"/>
              <a:ext cx="18" cy="11"/>
            </a:xfrm>
            <a:custGeom>
              <a:avLst/>
              <a:gdLst>
                <a:gd name="T0" fmla="*/ 0 w 16"/>
                <a:gd name="T1" fmla="*/ 0 h 8"/>
                <a:gd name="T2" fmla="*/ 2147483647 w 16"/>
                <a:gd name="T3" fmla="*/ 0 h 8"/>
                <a:gd name="T4" fmla="*/ 2147483647 w 16"/>
                <a:gd name="T5" fmla="*/ 2147483647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2" name="Freeform 46"/>
            <p:cNvSpPr>
              <a:spLocks noChangeAspect="1"/>
            </p:cNvSpPr>
            <p:nvPr/>
          </p:nvSpPr>
          <p:spPr bwMode="auto">
            <a:xfrm>
              <a:off x="5163" y="4047"/>
              <a:ext cx="18" cy="11"/>
            </a:xfrm>
            <a:custGeom>
              <a:avLst/>
              <a:gdLst>
                <a:gd name="T0" fmla="*/ 0 w 16"/>
                <a:gd name="T1" fmla="*/ 0 h 8"/>
                <a:gd name="T2" fmla="*/ 2147483647 w 16"/>
                <a:gd name="T3" fmla="*/ 0 h 8"/>
                <a:gd name="T4" fmla="*/ 2147483647 w 16"/>
                <a:gd name="T5" fmla="*/ 2147483647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3" name="Freeform 47"/>
            <p:cNvSpPr>
              <a:spLocks noChangeAspect="1"/>
            </p:cNvSpPr>
            <p:nvPr/>
          </p:nvSpPr>
          <p:spPr bwMode="auto">
            <a:xfrm>
              <a:off x="5181" y="4000"/>
              <a:ext cx="37" cy="81"/>
            </a:xfrm>
            <a:custGeom>
              <a:avLst/>
              <a:gdLst>
                <a:gd name="T0" fmla="*/ 0 w 32"/>
                <a:gd name="T1" fmla="*/ 2147483647 h 56"/>
                <a:gd name="T2" fmla="*/ 0 w 32"/>
                <a:gd name="T3" fmla="*/ 2147483647 h 56"/>
                <a:gd name="T4" fmla="*/ 2147483647 w 32"/>
                <a:gd name="T5" fmla="*/ 2147483647 h 56"/>
                <a:gd name="T6" fmla="*/ 2147483647 w 32"/>
                <a:gd name="T7" fmla="*/ 2147483647 h 56"/>
                <a:gd name="T8" fmla="*/ 2147483647 w 32"/>
                <a:gd name="T9" fmla="*/ 2147483647 h 56"/>
                <a:gd name="T10" fmla="*/ 2147483647 w 32"/>
                <a:gd name="T11" fmla="*/ 2147483647 h 56"/>
                <a:gd name="T12" fmla="*/ 2147483647 w 32"/>
                <a:gd name="T13" fmla="*/ 0 h 56"/>
                <a:gd name="T14" fmla="*/ 2147483647 w 32"/>
                <a:gd name="T15" fmla="*/ 0 h 56"/>
                <a:gd name="T16" fmla="*/ 2147483647 w 32"/>
                <a:gd name="T17" fmla="*/ 2147483647 h 56"/>
                <a:gd name="T18" fmla="*/ 0 w 32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56">
                  <a:moveTo>
                    <a:pt x="0" y="40"/>
                  </a:moveTo>
                  <a:lnTo>
                    <a:pt x="0" y="3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32" y="0"/>
                  </a:lnTo>
                  <a:lnTo>
                    <a:pt x="3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4" name="Freeform 48"/>
            <p:cNvSpPr>
              <a:spLocks noChangeAspect="1"/>
            </p:cNvSpPr>
            <p:nvPr/>
          </p:nvSpPr>
          <p:spPr bwMode="auto">
            <a:xfrm>
              <a:off x="5181" y="4000"/>
              <a:ext cx="37" cy="81"/>
            </a:xfrm>
            <a:custGeom>
              <a:avLst/>
              <a:gdLst>
                <a:gd name="T0" fmla="*/ 0 w 32"/>
                <a:gd name="T1" fmla="*/ 2147483647 h 56"/>
                <a:gd name="T2" fmla="*/ 0 w 32"/>
                <a:gd name="T3" fmla="*/ 2147483647 h 56"/>
                <a:gd name="T4" fmla="*/ 2147483647 w 32"/>
                <a:gd name="T5" fmla="*/ 2147483647 h 56"/>
                <a:gd name="T6" fmla="*/ 2147483647 w 32"/>
                <a:gd name="T7" fmla="*/ 2147483647 h 56"/>
                <a:gd name="T8" fmla="*/ 2147483647 w 32"/>
                <a:gd name="T9" fmla="*/ 2147483647 h 56"/>
                <a:gd name="T10" fmla="*/ 2147483647 w 32"/>
                <a:gd name="T11" fmla="*/ 2147483647 h 56"/>
                <a:gd name="T12" fmla="*/ 2147483647 w 32"/>
                <a:gd name="T13" fmla="*/ 0 h 56"/>
                <a:gd name="T14" fmla="*/ 2147483647 w 32"/>
                <a:gd name="T15" fmla="*/ 0 h 56"/>
                <a:gd name="T16" fmla="*/ 2147483647 w 32"/>
                <a:gd name="T17" fmla="*/ 2147483647 h 56"/>
                <a:gd name="T18" fmla="*/ 0 w 32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56">
                  <a:moveTo>
                    <a:pt x="0" y="40"/>
                  </a:moveTo>
                  <a:lnTo>
                    <a:pt x="0" y="32"/>
                  </a:lnTo>
                  <a:lnTo>
                    <a:pt x="24" y="40"/>
                  </a:ln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8" y="0"/>
                  </a:lnTo>
                  <a:lnTo>
                    <a:pt x="32" y="0"/>
                  </a:lnTo>
                  <a:lnTo>
                    <a:pt x="32" y="56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5" name="Freeform 49"/>
            <p:cNvSpPr>
              <a:spLocks noChangeAspect="1"/>
            </p:cNvSpPr>
            <p:nvPr/>
          </p:nvSpPr>
          <p:spPr bwMode="auto">
            <a:xfrm>
              <a:off x="5200" y="4081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7 w 24"/>
                <a:gd name="T3" fmla="*/ 0 h 8"/>
                <a:gd name="T4" fmla="*/ 2147483647 w 24"/>
                <a:gd name="T5" fmla="*/ 2147483647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6" name="Freeform 50"/>
            <p:cNvSpPr>
              <a:spLocks noChangeAspect="1"/>
            </p:cNvSpPr>
            <p:nvPr/>
          </p:nvSpPr>
          <p:spPr bwMode="auto">
            <a:xfrm>
              <a:off x="5200" y="4081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7 w 24"/>
                <a:gd name="T3" fmla="*/ 0 h 8"/>
                <a:gd name="T4" fmla="*/ 2147483647 w 24"/>
                <a:gd name="T5" fmla="*/ 2147483647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24" y="0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7" name="Freeform 51"/>
            <p:cNvSpPr>
              <a:spLocks noChangeAspect="1"/>
            </p:cNvSpPr>
            <p:nvPr/>
          </p:nvSpPr>
          <p:spPr bwMode="auto">
            <a:xfrm>
              <a:off x="5228" y="4081"/>
              <a:ext cx="18" cy="2"/>
            </a:xfrm>
            <a:custGeom>
              <a:avLst/>
              <a:gdLst>
                <a:gd name="T0" fmla="*/ 0 w 16"/>
                <a:gd name="T1" fmla="*/ 0 h 2"/>
                <a:gd name="T2" fmla="*/ 2147483647 w 16"/>
                <a:gd name="T3" fmla="*/ 0 h 2"/>
                <a:gd name="T4" fmla="*/ 2147483647 w 16"/>
                <a:gd name="T5" fmla="*/ 0 h 2"/>
                <a:gd name="T6" fmla="*/ 0 w 1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8" name="Freeform 52"/>
            <p:cNvSpPr>
              <a:spLocks noChangeAspect="1"/>
            </p:cNvSpPr>
            <p:nvPr/>
          </p:nvSpPr>
          <p:spPr bwMode="auto">
            <a:xfrm>
              <a:off x="5228" y="4081"/>
              <a:ext cx="18" cy="2"/>
            </a:xfrm>
            <a:custGeom>
              <a:avLst/>
              <a:gdLst>
                <a:gd name="T0" fmla="*/ 0 w 16"/>
                <a:gd name="T1" fmla="*/ 0 h 2"/>
                <a:gd name="T2" fmla="*/ 2147483647 w 16"/>
                <a:gd name="T3" fmla="*/ 0 h 2"/>
                <a:gd name="T4" fmla="*/ 2147483647 w 16"/>
                <a:gd name="T5" fmla="*/ 0 h 2"/>
                <a:gd name="T6" fmla="*/ 0 w 16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2">
                  <a:moveTo>
                    <a:pt x="0" y="0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29" name="Freeform 53"/>
            <p:cNvSpPr>
              <a:spLocks noChangeAspect="1"/>
            </p:cNvSpPr>
            <p:nvPr/>
          </p:nvSpPr>
          <p:spPr bwMode="auto">
            <a:xfrm>
              <a:off x="5051" y="2473"/>
              <a:ext cx="195" cy="358"/>
            </a:xfrm>
            <a:custGeom>
              <a:avLst/>
              <a:gdLst>
                <a:gd name="T0" fmla="*/ 0 w 168"/>
                <a:gd name="T1" fmla="*/ 2147483647 h 247"/>
                <a:gd name="T2" fmla="*/ 2147483647 w 168"/>
                <a:gd name="T3" fmla="*/ 2147483647 h 247"/>
                <a:gd name="T4" fmla="*/ 2147483647 w 168"/>
                <a:gd name="T5" fmla="*/ 2147483647 h 247"/>
                <a:gd name="T6" fmla="*/ 2147483647 w 168"/>
                <a:gd name="T7" fmla="*/ 2147483647 h 247"/>
                <a:gd name="T8" fmla="*/ 2147483647 w 168"/>
                <a:gd name="T9" fmla="*/ 2147483647 h 247"/>
                <a:gd name="T10" fmla="*/ 2147483647 w 168"/>
                <a:gd name="T11" fmla="*/ 2147483647 h 247"/>
                <a:gd name="T12" fmla="*/ 2147483647 w 168"/>
                <a:gd name="T13" fmla="*/ 2147483647 h 247"/>
                <a:gd name="T14" fmla="*/ 2147483647 w 168"/>
                <a:gd name="T15" fmla="*/ 2147483647 h 247"/>
                <a:gd name="T16" fmla="*/ 2147483647 w 168"/>
                <a:gd name="T17" fmla="*/ 2147483647 h 247"/>
                <a:gd name="T18" fmla="*/ 2147483647 w 168"/>
                <a:gd name="T19" fmla="*/ 2147483647 h 247"/>
                <a:gd name="T20" fmla="*/ 2147483647 w 168"/>
                <a:gd name="T21" fmla="*/ 2147483647 h 247"/>
                <a:gd name="T22" fmla="*/ 2147483647 w 168"/>
                <a:gd name="T23" fmla="*/ 2147483647 h 247"/>
                <a:gd name="T24" fmla="*/ 2147483647 w 168"/>
                <a:gd name="T25" fmla="*/ 2147483647 h 247"/>
                <a:gd name="T26" fmla="*/ 2147483647 w 168"/>
                <a:gd name="T27" fmla="*/ 2147483647 h 247"/>
                <a:gd name="T28" fmla="*/ 2147483647 w 168"/>
                <a:gd name="T29" fmla="*/ 2147483647 h 247"/>
                <a:gd name="T30" fmla="*/ 2147483647 w 168"/>
                <a:gd name="T31" fmla="*/ 2147483647 h 247"/>
                <a:gd name="T32" fmla="*/ 2147483647 w 168"/>
                <a:gd name="T33" fmla="*/ 2147483647 h 247"/>
                <a:gd name="T34" fmla="*/ 2147483647 w 168"/>
                <a:gd name="T35" fmla="*/ 2147483647 h 247"/>
                <a:gd name="T36" fmla="*/ 2147483647 w 168"/>
                <a:gd name="T37" fmla="*/ 2147483647 h 247"/>
                <a:gd name="T38" fmla="*/ 2147483647 w 168"/>
                <a:gd name="T39" fmla="*/ 2147483647 h 247"/>
                <a:gd name="T40" fmla="*/ 2147483647 w 168"/>
                <a:gd name="T41" fmla="*/ 0 h 247"/>
                <a:gd name="T42" fmla="*/ 2147483647 w 168"/>
                <a:gd name="T43" fmla="*/ 2147483647 h 247"/>
                <a:gd name="T44" fmla="*/ 2147483647 w 168"/>
                <a:gd name="T45" fmla="*/ 2147483647 h 247"/>
                <a:gd name="T46" fmla="*/ 2147483647 w 168"/>
                <a:gd name="T47" fmla="*/ 2147483647 h 247"/>
                <a:gd name="T48" fmla="*/ 2147483647 w 168"/>
                <a:gd name="T49" fmla="*/ 2147483647 h 247"/>
                <a:gd name="T50" fmla="*/ 2147483647 w 168"/>
                <a:gd name="T51" fmla="*/ 2147483647 h 247"/>
                <a:gd name="T52" fmla="*/ 2147483647 w 168"/>
                <a:gd name="T53" fmla="*/ 2147483647 h 247"/>
                <a:gd name="T54" fmla="*/ 0 w 168"/>
                <a:gd name="T55" fmla="*/ 2147483647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68" h="247">
                  <a:moveTo>
                    <a:pt x="0" y="167"/>
                  </a:moveTo>
                  <a:lnTo>
                    <a:pt x="16" y="183"/>
                  </a:lnTo>
                  <a:lnTo>
                    <a:pt x="48" y="191"/>
                  </a:lnTo>
                  <a:lnTo>
                    <a:pt x="80" y="215"/>
                  </a:lnTo>
                  <a:lnTo>
                    <a:pt x="120" y="223"/>
                  </a:lnTo>
                  <a:lnTo>
                    <a:pt x="120" y="239"/>
                  </a:lnTo>
                  <a:lnTo>
                    <a:pt x="128" y="247"/>
                  </a:lnTo>
                  <a:lnTo>
                    <a:pt x="136" y="199"/>
                  </a:lnTo>
                  <a:lnTo>
                    <a:pt x="128" y="175"/>
                  </a:lnTo>
                  <a:lnTo>
                    <a:pt x="144" y="175"/>
                  </a:lnTo>
                  <a:lnTo>
                    <a:pt x="128" y="159"/>
                  </a:lnTo>
                  <a:lnTo>
                    <a:pt x="160" y="151"/>
                  </a:lnTo>
                  <a:lnTo>
                    <a:pt x="168" y="167"/>
                  </a:lnTo>
                  <a:lnTo>
                    <a:pt x="160" y="135"/>
                  </a:lnTo>
                  <a:lnTo>
                    <a:pt x="160" y="87"/>
                  </a:lnTo>
                  <a:lnTo>
                    <a:pt x="136" y="87"/>
                  </a:lnTo>
                  <a:lnTo>
                    <a:pt x="128" y="79"/>
                  </a:lnTo>
                  <a:lnTo>
                    <a:pt x="96" y="79"/>
                  </a:lnTo>
                  <a:lnTo>
                    <a:pt x="72" y="48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48" y="2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8" y="79"/>
                  </a:lnTo>
                  <a:lnTo>
                    <a:pt x="16" y="127"/>
                  </a:lnTo>
                  <a:lnTo>
                    <a:pt x="24" y="127"/>
                  </a:lnTo>
                  <a:lnTo>
                    <a:pt x="0" y="16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0" name="Freeform 54"/>
            <p:cNvSpPr>
              <a:spLocks noChangeAspect="1"/>
            </p:cNvSpPr>
            <p:nvPr/>
          </p:nvSpPr>
          <p:spPr bwMode="auto">
            <a:xfrm>
              <a:off x="5051" y="2473"/>
              <a:ext cx="195" cy="358"/>
            </a:xfrm>
            <a:custGeom>
              <a:avLst/>
              <a:gdLst>
                <a:gd name="T0" fmla="*/ 0 w 168"/>
                <a:gd name="T1" fmla="*/ 2147483647 h 247"/>
                <a:gd name="T2" fmla="*/ 2147483647 w 168"/>
                <a:gd name="T3" fmla="*/ 2147483647 h 247"/>
                <a:gd name="T4" fmla="*/ 2147483647 w 168"/>
                <a:gd name="T5" fmla="*/ 2147483647 h 247"/>
                <a:gd name="T6" fmla="*/ 2147483647 w 168"/>
                <a:gd name="T7" fmla="*/ 2147483647 h 247"/>
                <a:gd name="T8" fmla="*/ 2147483647 w 168"/>
                <a:gd name="T9" fmla="*/ 2147483647 h 247"/>
                <a:gd name="T10" fmla="*/ 2147483647 w 168"/>
                <a:gd name="T11" fmla="*/ 2147483647 h 247"/>
                <a:gd name="T12" fmla="*/ 2147483647 w 168"/>
                <a:gd name="T13" fmla="*/ 2147483647 h 247"/>
                <a:gd name="T14" fmla="*/ 2147483647 w 168"/>
                <a:gd name="T15" fmla="*/ 2147483647 h 247"/>
                <a:gd name="T16" fmla="*/ 2147483647 w 168"/>
                <a:gd name="T17" fmla="*/ 2147483647 h 247"/>
                <a:gd name="T18" fmla="*/ 2147483647 w 168"/>
                <a:gd name="T19" fmla="*/ 2147483647 h 247"/>
                <a:gd name="T20" fmla="*/ 2147483647 w 168"/>
                <a:gd name="T21" fmla="*/ 2147483647 h 247"/>
                <a:gd name="T22" fmla="*/ 2147483647 w 168"/>
                <a:gd name="T23" fmla="*/ 2147483647 h 247"/>
                <a:gd name="T24" fmla="*/ 2147483647 w 168"/>
                <a:gd name="T25" fmla="*/ 2147483647 h 247"/>
                <a:gd name="T26" fmla="*/ 2147483647 w 168"/>
                <a:gd name="T27" fmla="*/ 2147483647 h 247"/>
                <a:gd name="T28" fmla="*/ 2147483647 w 168"/>
                <a:gd name="T29" fmla="*/ 2147483647 h 247"/>
                <a:gd name="T30" fmla="*/ 2147483647 w 168"/>
                <a:gd name="T31" fmla="*/ 2147483647 h 247"/>
                <a:gd name="T32" fmla="*/ 2147483647 w 168"/>
                <a:gd name="T33" fmla="*/ 2147483647 h 247"/>
                <a:gd name="T34" fmla="*/ 2147483647 w 168"/>
                <a:gd name="T35" fmla="*/ 2147483647 h 247"/>
                <a:gd name="T36" fmla="*/ 2147483647 w 168"/>
                <a:gd name="T37" fmla="*/ 2147483647 h 247"/>
                <a:gd name="T38" fmla="*/ 2147483647 w 168"/>
                <a:gd name="T39" fmla="*/ 2147483647 h 247"/>
                <a:gd name="T40" fmla="*/ 2147483647 w 168"/>
                <a:gd name="T41" fmla="*/ 0 h 247"/>
                <a:gd name="T42" fmla="*/ 2147483647 w 168"/>
                <a:gd name="T43" fmla="*/ 2147483647 h 247"/>
                <a:gd name="T44" fmla="*/ 2147483647 w 168"/>
                <a:gd name="T45" fmla="*/ 2147483647 h 247"/>
                <a:gd name="T46" fmla="*/ 2147483647 w 168"/>
                <a:gd name="T47" fmla="*/ 2147483647 h 247"/>
                <a:gd name="T48" fmla="*/ 2147483647 w 168"/>
                <a:gd name="T49" fmla="*/ 2147483647 h 247"/>
                <a:gd name="T50" fmla="*/ 2147483647 w 168"/>
                <a:gd name="T51" fmla="*/ 2147483647 h 247"/>
                <a:gd name="T52" fmla="*/ 2147483647 w 168"/>
                <a:gd name="T53" fmla="*/ 2147483647 h 247"/>
                <a:gd name="T54" fmla="*/ 0 w 168"/>
                <a:gd name="T55" fmla="*/ 2147483647 h 24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68" h="247">
                  <a:moveTo>
                    <a:pt x="0" y="167"/>
                  </a:moveTo>
                  <a:lnTo>
                    <a:pt x="16" y="183"/>
                  </a:lnTo>
                  <a:lnTo>
                    <a:pt x="48" y="191"/>
                  </a:lnTo>
                  <a:lnTo>
                    <a:pt x="80" y="215"/>
                  </a:lnTo>
                  <a:lnTo>
                    <a:pt x="120" y="223"/>
                  </a:lnTo>
                  <a:lnTo>
                    <a:pt x="120" y="239"/>
                  </a:lnTo>
                  <a:lnTo>
                    <a:pt x="128" y="247"/>
                  </a:lnTo>
                  <a:lnTo>
                    <a:pt x="136" y="199"/>
                  </a:lnTo>
                  <a:lnTo>
                    <a:pt x="128" y="175"/>
                  </a:lnTo>
                  <a:lnTo>
                    <a:pt x="144" y="175"/>
                  </a:lnTo>
                  <a:lnTo>
                    <a:pt x="128" y="159"/>
                  </a:lnTo>
                  <a:lnTo>
                    <a:pt x="160" y="151"/>
                  </a:lnTo>
                  <a:lnTo>
                    <a:pt x="168" y="167"/>
                  </a:lnTo>
                  <a:lnTo>
                    <a:pt x="160" y="135"/>
                  </a:lnTo>
                  <a:lnTo>
                    <a:pt x="160" y="87"/>
                  </a:lnTo>
                  <a:lnTo>
                    <a:pt x="136" y="87"/>
                  </a:lnTo>
                  <a:lnTo>
                    <a:pt x="128" y="79"/>
                  </a:lnTo>
                  <a:lnTo>
                    <a:pt x="96" y="79"/>
                  </a:lnTo>
                  <a:lnTo>
                    <a:pt x="72" y="48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48" y="24"/>
                  </a:lnTo>
                  <a:lnTo>
                    <a:pt x="24" y="64"/>
                  </a:lnTo>
                  <a:lnTo>
                    <a:pt x="16" y="56"/>
                  </a:lnTo>
                  <a:lnTo>
                    <a:pt x="8" y="79"/>
                  </a:lnTo>
                  <a:lnTo>
                    <a:pt x="16" y="127"/>
                  </a:lnTo>
                  <a:lnTo>
                    <a:pt x="24" y="127"/>
                  </a:lnTo>
                  <a:lnTo>
                    <a:pt x="0" y="16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1" name="Freeform 55"/>
            <p:cNvSpPr>
              <a:spLocks noChangeAspect="1"/>
            </p:cNvSpPr>
            <p:nvPr/>
          </p:nvSpPr>
          <p:spPr bwMode="auto">
            <a:xfrm>
              <a:off x="4931" y="2507"/>
              <a:ext cx="55" cy="58"/>
            </a:xfrm>
            <a:custGeom>
              <a:avLst/>
              <a:gdLst>
                <a:gd name="T0" fmla="*/ 0 w 48"/>
                <a:gd name="T1" fmla="*/ 0 h 40"/>
                <a:gd name="T2" fmla="*/ 0 w 48"/>
                <a:gd name="T3" fmla="*/ 2147483647 h 40"/>
                <a:gd name="T4" fmla="*/ 2147483647 w 48"/>
                <a:gd name="T5" fmla="*/ 2147483647 h 40"/>
                <a:gd name="T6" fmla="*/ 2147483647 w 48"/>
                <a:gd name="T7" fmla="*/ 2147483647 h 40"/>
                <a:gd name="T8" fmla="*/ 2147483647 w 48"/>
                <a:gd name="T9" fmla="*/ 2147483647 h 40"/>
                <a:gd name="T10" fmla="*/ 2147483647 w 48"/>
                <a:gd name="T11" fmla="*/ 0 h 40"/>
                <a:gd name="T12" fmla="*/ 0 w 4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40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48" y="40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2" name="Freeform 56"/>
            <p:cNvSpPr>
              <a:spLocks noChangeAspect="1"/>
            </p:cNvSpPr>
            <p:nvPr/>
          </p:nvSpPr>
          <p:spPr bwMode="auto">
            <a:xfrm>
              <a:off x="4931" y="2507"/>
              <a:ext cx="55" cy="58"/>
            </a:xfrm>
            <a:custGeom>
              <a:avLst/>
              <a:gdLst>
                <a:gd name="T0" fmla="*/ 0 w 48"/>
                <a:gd name="T1" fmla="*/ 0 h 40"/>
                <a:gd name="T2" fmla="*/ 0 w 48"/>
                <a:gd name="T3" fmla="*/ 2147483647 h 40"/>
                <a:gd name="T4" fmla="*/ 2147483647 w 48"/>
                <a:gd name="T5" fmla="*/ 2147483647 h 40"/>
                <a:gd name="T6" fmla="*/ 2147483647 w 48"/>
                <a:gd name="T7" fmla="*/ 2147483647 h 40"/>
                <a:gd name="T8" fmla="*/ 2147483647 w 48"/>
                <a:gd name="T9" fmla="*/ 2147483647 h 40"/>
                <a:gd name="T10" fmla="*/ 2147483647 w 48"/>
                <a:gd name="T11" fmla="*/ 0 h 40"/>
                <a:gd name="T12" fmla="*/ 0 w 48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40">
                  <a:moveTo>
                    <a:pt x="0" y="0"/>
                  </a:moveTo>
                  <a:lnTo>
                    <a:pt x="0" y="8"/>
                  </a:lnTo>
                  <a:lnTo>
                    <a:pt x="8" y="8"/>
                  </a:lnTo>
                  <a:lnTo>
                    <a:pt x="48" y="40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3" name="Freeform 57"/>
            <p:cNvSpPr>
              <a:spLocks noChangeAspect="1"/>
            </p:cNvSpPr>
            <p:nvPr/>
          </p:nvSpPr>
          <p:spPr bwMode="auto">
            <a:xfrm>
              <a:off x="4940" y="2229"/>
              <a:ext cx="186" cy="69"/>
            </a:xfrm>
            <a:custGeom>
              <a:avLst/>
              <a:gdLst>
                <a:gd name="T0" fmla="*/ 0 w 160"/>
                <a:gd name="T1" fmla="*/ 2147483647 h 48"/>
                <a:gd name="T2" fmla="*/ 2147483647 w 160"/>
                <a:gd name="T3" fmla="*/ 0 h 48"/>
                <a:gd name="T4" fmla="*/ 2147483647 w 160"/>
                <a:gd name="T5" fmla="*/ 0 h 48"/>
                <a:gd name="T6" fmla="*/ 2147483647 w 160"/>
                <a:gd name="T7" fmla="*/ 2147483647 h 48"/>
                <a:gd name="T8" fmla="*/ 2147483647 w 160"/>
                <a:gd name="T9" fmla="*/ 2147483647 h 48"/>
                <a:gd name="T10" fmla="*/ 2147483647 w 160"/>
                <a:gd name="T11" fmla="*/ 2147483647 h 48"/>
                <a:gd name="T12" fmla="*/ 2147483647 w 160"/>
                <a:gd name="T13" fmla="*/ 2147483647 h 48"/>
                <a:gd name="T14" fmla="*/ 2147483647 w 160"/>
                <a:gd name="T15" fmla="*/ 2147483647 h 48"/>
                <a:gd name="T16" fmla="*/ 2147483647 w 160"/>
                <a:gd name="T17" fmla="*/ 2147483647 h 48"/>
                <a:gd name="T18" fmla="*/ 0 w 160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48">
                  <a:moveTo>
                    <a:pt x="0" y="16"/>
                  </a:moveTo>
                  <a:lnTo>
                    <a:pt x="24" y="0"/>
                  </a:lnTo>
                  <a:lnTo>
                    <a:pt x="64" y="0"/>
                  </a:lnTo>
                  <a:lnTo>
                    <a:pt x="160" y="40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9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4" name="Freeform 58"/>
            <p:cNvSpPr>
              <a:spLocks noChangeAspect="1"/>
            </p:cNvSpPr>
            <p:nvPr/>
          </p:nvSpPr>
          <p:spPr bwMode="auto">
            <a:xfrm>
              <a:off x="4940" y="2229"/>
              <a:ext cx="186" cy="69"/>
            </a:xfrm>
            <a:custGeom>
              <a:avLst/>
              <a:gdLst>
                <a:gd name="T0" fmla="*/ 0 w 160"/>
                <a:gd name="T1" fmla="*/ 2147483647 h 48"/>
                <a:gd name="T2" fmla="*/ 2147483647 w 160"/>
                <a:gd name="T3" fmla="*/ 0 h 48"/>
                <a:gd name="T4" fmla="*/ 2147483647 w 160"/>
                <a:gd name="T5" fmla="*/ 0 h 48"/>
                <a:gd name="T6" fmla="*/ 2147483647 w 160"/>
                <a:gd name="T7" fmla="*/ 2147483647 h 48"/>
                <a:gd name="T8" fmla="*/ 2147483647 w 160"/>
                <a:gd name="T9" fmla="*/ 2147483647 h 48"/>
                <a:gd name="T10" fmla="*/ 2147483647 w 160"/>
                <a:gd name="T11" fmla="*/ 2147483647 h 48"/>
                <a:gd name="T12" fmla="*/ 2147483647 w 160"/>
                <a:gd name="T13" fmla="*/ 2147483647 h 48"/>
                <a:gd name="T14" fmla="*/ 2147483647 w 160"/>
                <a:gd name="T15" fmla="*/ 2147483647 h 48"/>
                <a:gd name="T16" fmla="*/ 2147483647 w 160"/>
                <a:gd name="T17" fmla="*/ 2147483647 h 48"/>
                <a:gd name="T18" fmla="*/ 0 w 160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0" h="48">
                  <a:moveTo>
                    <a:pt x="0" y="16"/>
                  </a:moveTo>
                  <a:lnTo>
                    <a:pt x="24" y="0"/>
                  </a:lnTo>
                  <a:lnTo>
                    <a:pt x="64" y="0"/>
                  </a:lnTo>
                  <a:lnTo>
                    <a:pt x="160" y="40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9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5" name="Freeform 59"/>
            <p:cNvSpPr>
              <a:spLocks noChangeAspect="1"/>
            </p:cNvSpPr>
            <p:nvPr/>
          </p:nvSpPr>
          <p:spPr bwMode="auto">
            <a:xfrm>
              <a:off x="5172" y="2298"/>
              <a:ext cx="56" cy="35"/>
            </a:xfrm>
            <a:custGeom>
              <a:avLst/>
              <a:gdLst>
                <a:gd name="T0" fmla="*/ 0 w 48"/>
                <a:gd name="T1" fmla="*/ 0 h 24"/>
                <a:gd name="T2" fmla="*/ 0 w 48"/>
                <a:gd name="T3" fmla="*/ 2147483647 h 24"/>
                <a:gd name="T4" fmla="*/ 2147483647 w 48"/>
                <a:gd name="T5" fmla="*/ 2147483647 h 24"/>
                <a:gd name="T6" fmla="*/ 2147483647 w 48"/>
                <a:gd name="T7" fmla="*/ 2147483647 h 24"/>
                <a:gd name="T8" fmla="*/ 0 w 4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6" name="Freeform 60"/>
            <p:cNvSpPr>
              <a:spLocks noChangeAspect="1"/>
            </p:cNvSpPr>
            <p:nvPr/>
          </p:nvSpPr>
          <p:spPr bwMode="auto">
            <a:xfrm>
              <a:off x="5172" y="2298"/>
              <a:ext cx="56" cy="35"/>
            </a:xfrm>
            <a:custGeom>
              <a:avLst/>
              <a:gdLst>
                <a:gd name="T0" fmla="*/ 0 w 48"/>
                <a:gd name="T1" fmla="*/ 0 h 24"/>
                <a:gd name="T2" fmla="*/ 0 w 48"/>
                <a:gd name="T3" fmla="*/ 2147483647 h 24"/>
                <a:gd name="T4" fmla="*/ 2147483647 w 48"/>
                <a:gd name="T5" fmla="*/ 2147483647 h 24"/>
                <a:gd name="T6" fmla="*/ 2147483647 w 48"/>
                <a:gd name="T7" fmla="*/ 2147483647 h 24"/>
                <a:gd name="T8" fmla="*/ 0 w 48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0" y="24"/>
                  </a:lnTo>
                  <a:lnTo>
                    <a:pt x="48" y="24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7" name="Freeform 61"/>
            <p:cNvSpPr>
              <a:spLocks noChangeAspect="1"/>
            </p:cNvSpPr>
            <p:nvPr/>
          </p:nvSpPr>
          <p:spPr bwMode="auto">
            <a:xfrm>
              <a:off x="5014" y="2715"/>
              <a:ext cx="93" cy="128"/>
            </a:xfrm>
            <a:custGeom>
              <a:avLst/>
              <a:gdLst>
                <a:gd name="T0" fmla="*/ 0 w 80"/>
                <a:gd name="T1" fmla="*/ 2147483647 h 88"/>
                <a:gd name="T2" fmla="*/ 0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2147483647 h 88"/>
                <a:gd name="T10" fmla="*/ 2147483647 w 80"/>
                <a:gd name="T11" fmla="*/ 2147483647 h 88"/>
                <a:gd name="T12" fmla="*/ 2147483647 w 80"/>
                <a:gd name="T13" fmla="*/ 2147483647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0 h 88"/>
                <a:gd name="T22" fmla="*/ 2147483647 w 80"/>
                <a:gd name="T23" fmla="*/ 2147483647 h 88"/>
                <a:gd name="T24" fmla="*/ 0 w 8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" h="88">
                  <a:moveTo>
                    <a:pt x="0" y="32"/>
                  </a:moveTo>
                  <a:lnTo>
                    <a:pt x="0" y="48"/>
                  </a:lnTo>
                  <a:lnTo>
                    <a:pt x="16" y="56"/>
                  </a:lnTo>
                  <a:lnTo>
                    <a:pt x="8" y="72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64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8" name="Freeform 62"/>
            <p:cNvSpPr>
              <a:spLocks noChangeAspect="1"/>
            </p:cNvSpPr>
            <p:nvPr/>
          </p:nvSpPr>
          <p:spPr bwMode="auto">
            <a:xfrm>
              <a:off x="5014" y="2715"/>
              <a:ext cx="93" cy="128"/>
            </a:xfrm>
            <a:custGeom>
              <a:avLst/>
              <a:gdLst>
                <a:gd name="T0" fmla="*/ 0 w 80"/>
                <a:gd name="T1" fmla="*/ 2147483647 h 88"/>
                <a:gd name="T2" fmla="*/ 0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2147483647 h 88"/>
                <a:gd name="T10" fmla="*/ 2147483647 w 80"/>
                <a:gd name="T11" fmla="*/ 2147483647 h 88"/>
                <a:gd name="T12" fmla="*/ 2147483647 w 80"/>
                <a:gd name="T13" fmla="*/ 2147483647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0 h 88"/>
                <a:gd name="T22" fmla="*/ 2147483647 w 80"/>
                <a:gd name="T23" fmla="*/ 2147483647 h 88"/>
                <a:gd name="T24" fmla="*/ 0 w 8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" h="88">
                  <a:moveTo>
                    <a:pt x="0" y="32"/>
                  </a:moveTo>
                  <a:lnTo>
                    <a:pt x="0" y="48"/>
                  </a:lnTo>
                  <a:lnTo>
                    <a:pt x="16" y="56"/>
                  </a:lnTo>
                  <a:lnTo>
                    <a:pt x="8" y="72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64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48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39" name="Freeform 63"/>
            <p:cNvSpPr>
              <a:spLocks noChangeAspect="1"/>
            </p:cNvSpPr>
            <p:nvPr/>
          </p:nvSpPr>
          <p:spPr bwMode="auto">
            <a:xfrm>
              <a:off x="4857" y="2426"/>
              <a:ext cx="37" cy="12"/>
            </a:xfrm>
            <a:custGeom>
              <a:avLst/>
              <a:gdLst>
                <a:gd name="T0" fmla="*/ 0 w 32"/>
                <a:gd name="T1" fmla="*/ 2147483647 h 8"/>
                <a:gd name="T2" fmla="*/ 2147483647 w 32"/>
                <a:gd name="T3" fmla="*/ 0 h 8"/>
                <a:gd name="T4" fmla="*/ 2147483647 w 32"/>
                <a:gd name="T5" fmla="*/ 2147483647 h 8"/>
                <a:gd name="T6" fmla="*/ 0 w 3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8">
                  <a:moveTo>
                    <a:pt x="0" y="8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0" name="Freeform 64"/>
            <p:cNvSpPr>
              <a:spLocks noChangeAspect="1"/>
            </p:cNvSpPr>
            <p:nvPr/>
          </p:nvSpPr>
          <p:spPr bwMode="auto">
            <a:xfrm>
              <a:off x="4857" y="2426"/>
              <a:ext cx="37" cy="12"/>
            </a:xfrm>
            <a:custGeom>
              <a:avLst/>
              <a:gdLst>
                <a:gd name="T0" fmla="*/ 0 w 32"/>
                <a:gd name="T1" fmla="*/ 2147483647 h 8"/>
                <a:gd name="T2" fmla="*/ 2147483647 w 32"/>
                <a:gd name="T3" fmla="*/ 0 h 8"/>
                <a:gd name="T4" fmla="*/ 2147483647 w 32"/>
                <a:gd name="T5" fmla="*/ 2147483647 h 8"/>
                <a:gd name="T6" fmla="*/ 0 w 3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8">
                  <a:moveTo>
                    <a:pt x="0" y="8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1" name="Freeform 65"/>
            <p:cNvSpPr>
              <a:spLocks noChangeAspect="1"/>
            </p:cNvSpPr>
            <p:nvPr/>
          </p:nvSpPr>
          <p:spPr bwMode="auto">
            <a:xfrm>
              <a:off x="5357" y="3977"/>
              <a:ext cx="19" cy="11"/>
            </a:xfrm>
            <a:custGeom>
              <a:avLst/>
              <a:gdLst>
                <a:gd name="T0" fmla="*/ 0 w 16"/>
                <a:gd name="T1" fmla="*/ 2147483647 h 8"/>
                <a:gd name="T2" fmla="*/ 2147483647 w 16"/>
                <a:gd name="T3" fmla="*/ 0 h 8"/>
                <a:gd name="T4" fmla="*/ 0 w 16"/>
                <a:gd name="T5" fmla="*/ 0 h 8"/>
                <a:gd name="T6" fmla="*/ 2147483647 w 16"/>
                <a:gd name="T7" fmla="*/ 0 h 8"/>
                <a:gd name="T8" fmla="*/ 0 w 16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2" name="Freeform 66"/>
            <p:cNvSpPr>
              <a:spLocks noChangeAspect="1"/>
            </p:cNvSpPr>
            <p:nvPr/>
          </p:nvSpPr>
          <p:spPr bwMode="auto">
            <a:xfrm>
              <a:off x="5357" y="3977"/>
              <a:ext cx="19" cy="11"/>
            </a:xfrm>
            <a:custGeom>
              <a:avLst/>
              <a:gdLst>
                <a:gd name="T0" fmla="*/ 0 w 16"/>
                <a:gd name="T1" fmla="*/ 2147483647 h 8"/>
                <a:gd name="T2" fmla="*/ 2147483647 w 16"/>
                <a:gd name="T3" fmla="*/ 0 h 8"/>
                <a:gd name="T4" fmla="*/ 0 w 16"/>
                <a:gd name="T5" fmla="*/ 0 h 8"/>
                <a:gd name="T6" fmla="*/ 2147483647 w 16"/>
                <a:gd name="T7" fmla="*/ 0 h 8"/>
                <a:gd name="T8" fmla="*/ 0 w 16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3" name="Freeform 67"/>
            <p:cNvSpPr>
              <a:spLocks noChangeAspect="1"/>
            </p:cNvSpPr>
            <p:nvPr/>
          </p:nvSpPr>
          <p:spPr bwMode="auto">
            <a:xfrm>
              <a:off x="5376" y="3965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0 w 24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4" name="Freeform 68"/>
            <p:cNvSpPr>
              <a:spLocks noChangeAspect="1"/>
            </p:cNvSpPr>
            <p:nvPr/>
          </p:nvSpPr>
          <p:spPr bwMode="auto">
            <a:xfrm>
              <a:off x="5376" y="3965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0 w 24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5" name="Freeform 69"/>
            <p:cNvSpPr>
              <a:spLocks noChangeAspect="1"/>
            </p:cNvSpPr>
            <p:nvPr/>
          </p:nvSpPr>
          <p:spPr bwMode="auto">
            <a:xfrm>
              <a:off x="5450" y="2622"/>
              <a:ext cx="64" cy="70"/>
            </a:xfrm>
            <a:custGeom>
              <a:avLst/>
              <a:gdLst>
                <a:gd name="T0" fmla="*/ 0 w 55"/>
                <a:gd name="T1" fmla="*/ 2147483647 h 48"/>
                <a:gd name="T2" fmla="*/ 2147483647 w 55"/>
                <a:gd name="T3" fmla="*/ 0 h 48"/>
                <a:gd name="T4" fmla="*/ 2147483647 w 55"/>
                <a:gd name="T5" fmla="*/ 2147483647 h 48"/>
                <a:gd name="T6" fmla="*/ 2147483647 w 55"/>
                <a:gd name="T7" fmla="*/ 2147483647 h 48"/>
                <a:gd name="T8" fmla="*/ 0 w 5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48">
                  <a:moveTo>
                    <a:pt x="0" y="48"/>
                  </a:moveTo>
                  <a:lnTo>
                    <a:pt x="8" y="0"/>
                  </a:lnTo>
                  <a:lnTo>
                    <a:pt x="55" y="24"/>
                  </a:lnTo>
                  <a:lnTo>
                    <a:pt x="23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6" name="Freeform 70"/>
            <p:cNvSpPr>
              <a:spLocks noChangeAspect="1"/>
            </p:cNvSpPr>
            <p:nvPr/>
          </p:nvSpPr>
          <p:spPr bwMode="auto">
            <a:xfrm>
              <a:off x="5450" y="2622"/>
              <a:ext cx="64" cy="70"/>
            </a:xfrm>
            <a:custGeom>
              <a:avLst/>
              <a:gdLst>
                <a:gd name="T0" fmla="*/ 0 w 55"/>
                <a:gd name="T1" fmla="*/ 2147483647 h 48"/>
                <a:gd name="T2" fmla="*/ 2147483647 w 55"/>
                <a:gd name="T3" fmla="*/ 0 h 48"/>
                <a:gd name="T4" fmla="*/ 2147483647 w 55"/>
                <a:gd name="T5" fmla="*/ 2147483647 h 48"/>
                <a:gd name="T6" fmla="*/ 2147483647 w 55"/>
                <a:gd name="T7" fmla="*/ 2147483647 h 48"/>
                <a:gd name="T8" fmla="*/ 0 w 55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48">
                  <a:moveTo>
                    <a:pt x="0" y="48"/>
                  </a:moveTo>
                  <a:lnTo>
                    <a:pt x="8" y="0"/>
                  </a:lnTo>
                  <a:lnTo>
                    <a:pt x="55" y="24"/>
                  </a:lnTo>
                  <a:lnTo>
                    <a:pt x="23" y="4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7" name="Freeform 71"/>
            <p:cNvSpPr>
              <a:spLocks noChangeAspect="1"/>
            </p:cNvSpPr>
            <p:nvPr/>
          </p:nvSpPr>
          <p:spPr bwMode="auto">
            <a:xfrm>
              <a:off x="4829" y="2345"/>
              <a:ext cx="55" cy="93"/>
            </a:xfrm>
            <a:custGeom>
              <a:avLst/>
              <a:gdLst>
                <a:gd name="T0" fmla="*/ 0 w 48"/>
                <a:gd name="T1" fmla="*/ 2147483647 h 64"/>
                <a:gd name="T2" fmla="*/ 2147483647 w 48"/>
                <a:gd name="T3" fmla="*/ 2147483647 h 64"/>
                <a:gd name="T4" fmla="*/ 2147483647 w 48"/>
                <a:gd name="T5" fmla="*/ 2147483647 h 64"/>
                <a:gd name="T6" fmla="*/ 2147483647 w 48"/>
                <a:gd name="T7" fmla="*/ 2147483647 h 64"/>
                <a:gd name="T8" fmla="*/ 2147483647 w 48"/>
                <a:gd name="T9" fmla="*/ 0 h 64"/>
                <a:gd name="T10" fmla="*/ 2147483647 w 48"/>
                <a:gd name="T11" fmla="*/ 2147483647 h 64"/>
                <a:gd name="T12" fmla="*/ 2147483647 w 48"/>
                <a:gd name="T13" fmla="*/ 2147483647 h 64"/>
                <a:gd name="T14" fmla="*/ 2147483647 w 48"/>
                <a:gd name="T15" fmla="*/ 2147483647 h 64"/>
                <a:gd name="T16" fmla="*/ 2147483647 w 48"/>
                <a:gd name="T17" fmla="*/ 2147483647 h 64"/>
                <a:gd name="T18" fmla="*/ 0 w 48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64">
                  <a:moveTo>
                    <a:pt x="0" y="56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8" y="8"/>
                  </a:lnTo>
                  <a:lnTo>
                    <a:pt x="40" y="0"/>
                  </a:lnTo>
                  <a:lnTo>
                    <a:pt x="40" y="32"/>
                  </a:lnTo>
                  <a:lnTo>
                    <a:pt x="48" y="32"/>
                  </a:lnTo>
                  <a:lnTo>
                    <a:pt x="40" y="56"/>
                  </a:lnTo>
                  <a:lnTo>
                    <a:pt x="24" y="6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8" name="Freeform 72"/>
            <p:cNvSpPr>
              <a:spLocks noChangeAspect="1"/>
            </p:cNvSpPr>
            <p:nvPr/>
          </p:nvSpPr>
          <p:spPr bwMode="auto">
            <a:xfrm>
              <a:off x="4829" y="2345"/>
              <a:ext cx="55" cy="93"/>
            </a:xfrm>
            <a:custGeom>
              <a:avLst/>
              <a:gdLst>
                <a:gd name="T0" fmla="*/ 0 w 48"/>
                <a:gd name="T1" fmla="*/ 2147483647 h 64"/>
                <a:gd name="T2" fmla="*/ 2147483647 w 48"/>
                <a:gd name="T3" fmla="*/ 2147483647 h 64"/>
                <a:gd name="T4" fmla="*/ 2147483647 w 48"/>
                <a:gd name="T5" fmla="*/ 2147483647 h 64"/>
                <a:gd name="T6" fmla="*/ 2147483647 w 48"/>
                <a:gd name="T7" fmla="*/ 2147483647 h 64"/>
                <a:gd name="T8" fmla="*/ 2147483647 w 48"/>
                <a:gd name="T9" fmla="*/ 0 h 64"/>
                <a:gd name="T10" fmla="*/ 2147483647 w 48"/>
                <a:gd name="T11" fmla="*/ 2147483647 h 64"/>
                <a:gd name="T12" fmla="*/ 2147483647 w 48"/>
                <a:gd name="T13" fmla="*/ 2147483647 h 64"/>
                <a:gd name="T14" fmla="*/ 2147483647 w 48"/>
                <a:gd name="T15" fmla="*/ 2147483647 h 64"/>
                <a:gd name="T16" fmla="*/ 2147483647 w 48"/>
                <a:gd name="T17" fmla="*/ 2147483647 h 64"/>
                <a:gd name="T18" fmla="*/ 0 w 48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" h="64">
                  <a:moveTo>
                    <a:pt x="0" y="56"/>
                  </a:moveTo>
                  <a:lnTo>
                    <a:pt x="8" y="32"/>
                  </a:lnTo>
                  <a:lnTo>
                    <a:pt x="24" y="32"/>
                  </a:lnTo>
                  <a:lnTo>
                    <a:pt x="8" y="8"/>
                  </a:lnTo>
                  <a:lnTo>
                    <a:pt x="40" y="0"/>
                  </a:lnTo>
                  <a:lnTo>
                    <a:pt x="40" y="32"/>
                  </a:lnTo>
                  <a:lnTo>
                    <a:pt x="48" y="32"/>
                  </a:lnTo>
                  <a:lnTo>
                    <a:pt x="40" y="56"/>
                  </a:lnTo>
                  <a:lnTo>
                    <a:pt x="24" y="64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49" name="Freeform 73"/>
            <p:cNvSpPr>
              <a:spLocks noChangeAspect="1"/>
            </p:cNvSpPr>
            <p:nvPr/>
          </p:nvSpPr>
          <p:spPr bwMode="auto">
            <a:xfrm>
              <a:off x="5348" y="2565"/>
              <a:ext cx="74" cy="138"/>
            </a:xfrm>
            <a:custGeom>
              <a:avLst/>
              <a:gdLst>
                <a:gd name="T0" fmla="*/ 0 w 64"/>
                <a:gd name="T1" fmla="*/ 2147483647 h 95"/>
                <a:gd name="T2" fmla="*/ 2147483647 w 64"/>
                <a:gd name="T3" fmla="*/ 2147483647 h 95"/>
                <a:gd name="T4" fmla="*/ 2147483647 w 64"/>
                <a:gd name="T5" fmla="*/ 2147483647 h 95"/>
                <a:gd name="T6" fmla="*/ 2147483647 w 64"/>
                <a:gd name="T7" fmla="*/ 2147483647 h 95"/>
                <a:gd name="T8" fmla="*/ 2147483647 w 64"/>
                <a:gd name="T9" fmla="*/ 2147483647 h 95"/>
                <a:gd name="T10" fmla="*/ 2147483647 w 64"/>
                <a:gd name="T11" fmla="*/ 2147483647 h 95"/>
                <a:gd name="T12" fmla="*/ 2147483647 w 64"/>
                <a:gd name="T13" fmla="*/ 2147483647 h 95"/>
                <a:gd name="T14" fmla="*/ 2147483647 w 64"/>
                <a:gd name="T15" fmla="*/ 2147483647 h 95"/>
                <a:gd name="T16" fmla="*/ 2147483647 w 64"/>
                <a:gd name="T17" fmla="*/ 0 h 95"/>
                <a:gd name="T18" fmla="*/ 2147483647 w 64"/>
                <a:gd name="T19" fmla="*/ 2147483647 h 95"/>
                <a:gd name="T20" fmla="*/ 2147483647 w 64"/>
                <a:gd name="T21" fmla="*/ 2147483647 h 95"/>
                <a:gd name="T22" fmla="*/ 0 w 64"/>
                <a:gd name="T23" fmla="*/ 2147483647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5">
                  <a:moveTo>
                    <a:pt x="0" y="23"/>
                  </a:moveTo>
                  <a:lnTo>
                    <a:pt x="8" y="39"/>
                  </a:lnTo>
                  <a:lnTo>
                    <a:pt x="24" y="55"/>
                  </a:lnTo>
                  <a:lnTo>
                    <a:pt x="16" y="79"/>
                  </a:lnTo>
                  <a:lnTo>
                    <a:pt x="24" y="95"/>
                  </a:lnTo>
                  <a:lnTo>
                    <a:pt x="64" y="87"/>
                  </a:lnTo>
                  <a:lnTo>
                    <a:pt x="40" y="63"/>
                  </a:lnTo>
                  <a:lnTo>
                    <a:pt x="56" y="31"/>
                  </a:lnTo>
                  <a:lnTo>
                    <a:pt x="16" y="0"/>
                  </a:lnTo>
                  <a:lnTo>
                    <a:pt x="8" y="7"/>
                  </a:lnTo>
                  <a:lnTo>
                    <a:pt x="8" y="15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0" name="Freeform 74"/>
            <p:cNvSpPr>
              <a:spLocks noChangeAspect="1"/>
            </p:cNvSpPr>
            <p:nvPr/>
          </p:nvSpPr>
          <p:spPr bwMode="auto">
            <a:xfrm>
              <a:off x="5348" y="2565"/>
              <a:ext cx="74" cy="138"/>
            </a:xfrm>
            <a:custGeom>
              <a:avLst/>
              <a:gdLst>
                <a:gd name="T0" fmla="*/ 0 w 64"/>
                <a:gd name="T1" fmla="*/ 2147483647 h 95"/>
                <a:gd name="T2" fmla="*/ 2147483647 w 64"/>
                <a:gd name="T3" fmla="*/ 2147483647 h 95"/>
                <a:gd name="T4" fmla="*/ 2147483647 w 64"/>
                <a:gd name="T5" fmla="*/ 2147483647 h 95"/>
                <a:gd name="T6" fmla="*/ 2147483647 w 64"/>
                <a:gd name="T7" fmla="*/ 2147483647 h 95"/>
                <a:gd name="T8" fmla="*/ 2147483647 w 64"/>
                <a:gd name="T9" fmla="*/ 2147483647 h 95"/>
                <a:gd name="T10" fmla="*/ 2147483647 w 64"/>
                <a:gd name="T11" fmla="*/ 2147483647 h 95"/>
                <a:gd name="T12" fmla="*/ 2147483647 w 64"/>
                <a:gd name="T13" fmla="*/ 2147483647 h 95"/>
                <a:gd name="T14" fmla="*/ 2147483647 w 64"/>
                <a:gd name="T15" fmla="*/ 2147483647 h 95"/>
                <a:gd name="T16" fmla="*/ 2147483647 w 64"/>
                <a:gd name="T17" fmla="*/ 0 h 95"/>
                <a:gd name="T18" fmla="*/ 2147483647 w 64"/>
                <a:gd name="T19" fmla="*/ 2147483647 h 95"/>
                <a:gd name="T20" fmla="*/ 2147483647 w 64"/>
                <a:gd name="T21" fmla="*/ 2147483647 h 95"/>
                <a:gd name="T22" fmla="*/ 0 w 64"/>
                <a:gd name="T23" fmla="*/ 2147483647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5">
                  <a:moveTo>
                    <a:pt x="0" y="23"/>
                  </a:moveTo>
                  <a:lnTo>
                    <a:pt x="8" y="39"/>
                  </a:lnTo>
                  <a:lnTo>
                    <a:pt x="24" y="55"/>
                  </a:lnTo>
                  <a:lnTo>
                    <a:pt x="16" y="79"/>
                  </a:lnTo>
                  <a:lnTo>
                    <a:pt x="24" y="95"/>
                  </a:lnTo>
                  <a:lnTo>
                    <a:pt x="64" y="87"/>
                  </a:lnTo>
                  <a:lnTo>
                    <a:pt x="40" y="63"/>
                  </a:lnTo>
                  <a:lnTo>
                    <a:pt x="56" y="31"/>
                  </a:lnTo>
                  <a:lnTo>
                    <a:pt x="16" y="0"/>
                  </a:lnTo>
                  <a:lnTo>
                    <a:pt x="8" y="7"/>
                  </a:lnTo>
                  <a:lnTo>
                    <a:pt x="8" y="15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1" name="Freeform 75"/>
            <p:cNvSpPr>
              <a:spLocks noChangeAspect="1"/>
            </p:cNvSpPr>
            <p:nvPr/>
          </p:nvSpPr>
          <p:spPr bwMode="auto">
            <a:xfrm>
              <a:off x="5116" y="2298"/>
              <a:ext cx="56" cy="35"/>
            </a:xfrm>
            <a:custGeom>
              <a:avLst/>
              <a:gdLst>
                <a:gd name="T0" fmla="*/ 0 w 48"/>
                <a:gd name="T1" fmla="*/ 2147483647 h 24"/>
                <a:gd name="T2" fmla="*/ 2147483647 w 48"/>
                <a:gd name="T3" fmla="*/ 2147483647 h 24"/>
                <a:gd name="T4" fmla="*/ 2147483647 w 48"/>
                <a:gd name="T5" fmla="*/ 0 h 24"/>
                <a:gd name="T6" fmla="*/ 2147483647 w 48"/>
                <a:gd name="T7" fmla="*/ 0 h 24"/>
                <a:gd name="T8" fmla="*/ 2147483647 w 48"/>
                <a:gd name="T9" fmla="*/ 2147483647 h 24"/>
                <a:gd name="T10" fmla="*/ 0 w 48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0" y="24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2" name="Freeform 76"/>
            <p:cNvSpPr>
              <a:spLocks noChangeAspect="1"/>
            </p:cNvSpPr>
            <p:nvPr/>
          </p:nvSpPr>
          <p:spPr bwMode="auto">
            <a:xfrm>
              <a:off x="5116" y="2298"/>
              <a:ext cx="56" cy="35"/>
            </a:xfrm>
            <a:custGeom>
              <a:avLst/>
              <a:gdLst>
                <a:gd name="T0" fmla="*/ 0 w 48"/>
                <a:gd name="T1" fmla="*/ 2147483647 h 24"/>
                <a:gd name="T2" fmla="*/ 2147483647 w 48"/>
                <a:gd name="T3" fmla="*/ 2147483647 h 24"/>
                <a:gd name="T4" fmla="*/ 2147483647 w 48"/>
                <a:gd name="T5" fmla="*/ 0 h 24"/>
                <a:gd name="T6" fmla="*/ 2147483647 w 48"/>
                <a:gd name="T7" fmla="*/ 0 h 24"/>
                <a:gd name="T8" fmla="*/ 2147483647 w 48"/>
                <a:gd name="T9" fmla="*/ 2147483647 h 24"/>
                <a:gd name="T10" fmla="*/ 0 w 48"/>
                <a:gd name="T11" fmla="*/ 2147483647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24">
                  <a:moveTo>
                    <a:pt x="0" y="24"/>
                  </a:moveTo>
                  <a:lnTo>
                    <a:pt x="40" y="24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48" y="24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3" name="Freeform 77"/>
            <p:cNvSpPr>
              <a:spLocks noChangeAspect="1"/>
            </p:cNvSpPr>
            <p:nvPr/>
          </p:nvSpPr>
          <p:spPr bwMode="auto">
            <a:xfrm>
              <a:off x="4875" y="2391"/>
              <a:ext cx="93" cy="58"/>
            </a:xfrm>
            <a:custGeom>
              <a:avLst/>
              <a:gdLst>
                <a:gd name="T0" fmla="*/ 0 w 80"/>
                <a:gd name="T1" fmla="*/ 2147483647 h 40"/>
                <a:gd name="T2" fmla="*/ 2147483647 w 80"/>
                <a:gd name="T3" fmla="*/ 0 h 40"/>
                <a:gd name="T4" fmla="*/ 2147483647 w 80"/>
                <a:gd name="T5" fmla="*/ 0 h 40"/>
                <a:gd name="T6" fmla="*/ 2147483647 w 80"/>
                <a:gd name="T7" fmla="*/ 2147483647 h 40"/>
                <a:gd name="T8" fmla="*/ 2147483647 w 80"/>
                <a:gd name="T9" fmla="*/ 2147483647 h 40"/>
                <a:gd name="T10" fmla="*/ 2147483647 w 80"/>
                <a:gd name="T11" fmla="*/ 2147483647 h 40"/>
                <a:gd name="T12" fmla="*/ 2147483647 w 80"/>
                <a:gd name="T13" fmla="*/ 2147483647 h 40"/>
                <a:gd name="T14" fmla="*/ 0 w 80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40">
                  <a:moveTo>
                    <a:pt x="0" y="24"/>
                  </a:moveTo>
                  <a:lnTo>
                    <a:pt x="8" y="0"/>
                  </a:lnTo>
                  <a:lnTo>
                    <a:pt x="56" y="0"/>
                  </a:lnTo>
                  <a:lnTo>
                    <a:pt x="80" y="16"/>
                  </a:lnTo>
                  <a:lnTo>
                    <a:pt x="56" y="16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4" name="Freeform 78"/>
            <p:cNvSpPr>
              <a:spLocks noChangeAspect="1"/>
            </p:cNvSpPr>
            <p:nvPr/>
          </p:nvSpPr>
          <p:spPr bwMode="auto">
            <a:xfrm>
              <a:off x="4875" y="2391"/>
              <a:ext cx="93" cy="58"/>
            </a:xfrm>
            <a:custGeom>
              <a:avLst/>
              <a:gdLst>
                <a:gd name="T0" fmla="*/ 0 w 80"/>
                <a:gd name="T1" fmla="*/ 2147483647 h 40"/>
                <a:gd name="T2" fmla="*/ 2147483647 w 80"/>
                <a:gd name="T3" fmla="*/ 0 h 40"/>
                <a:gd name="T4" fmla="*/ 2147483647 w 80"/>
                <a:gd name="T5" fmla="*/ 0 h 40"/>
                <a:gd name="T6" fmla="*/ 2147483647 w 80"/>
                <a:gd name="T7" fmla="*/ 2147483647 h 40"/>
                <a:gd name="T8" fmla="*/ 2147483647 w 80"/>
                <a:gd name="T9" fmla="*/ 2147483647 h 40"/>
                <a:gd name="T10" fmla="*/ 2147483647 w 80"/>
                <a:gd name="T11" fmla="*/ 2147483647 h 40"/>
                <a:gd name="T12" fmla="*/ 2147483647 w 80"/>
                <a:gd name="T13" fmla="*/ 2147483647 h 40"/>
                <a:gd name="T14" fmla="*/ 0 w 80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0" h="40">
                  <a:moveTo>
                    <a:pt x="0" y="24"/>
                  </a:moveTo>
                  <a:lnTo>
                    <a:pt x="8" y="0"/>
                  </a:lnTo>
                  <a:lnTo>
                    <a:pt x="56" y="0"/>
                  </a:lnTo>
                  <a:lnTo>
                    <a:pt x="80" y="16"/>
                  </a:lnTo>
                  <a:lnTo>
                    <a:pt x="56" y="16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5" name="Freeform 79"/>
            <p:cNvSpPr>
              <a:spLocks noChangeAspect="1"/>
            </p:cNvSpPr>
            <p:nvPr/>
          </p:nvSpPr>
          <p:spPr bwMode="auto">
            <a:xfrm>
              <a:off x="4403" y="2009"/>
              <a:ext cx="509" cy="417"/>
            </a:xfrm>
            <a:custGeom>
              <a:avLst/>
              <a:gdLst>
                <a:gd name="T0" fmla="*/ 0 w 439"/>
                <a:gd name="T1" fmla="*/ 0 h 287"/>
                <a:gd name="T2" fmla="*/ 2147483647 w 439"/>
                <a:gd name="T3" fmla="*/ 2147483647 h 287"/>
                <a:gd name="T4" fmla="*/ 2147483647 w 439"/>
                <a:gd name="T5" fmla="*/ 2147483647 h 287"/>
                <a:gd name="T6" fmla="*/ 2147483647 w 439"/>
                <a:gd name="T7" fmla="*/ 2147483647 h 287"/>
                <a:gd name="T8" fmla="*/ 2147483647 w 439"/>
                <a:gd name="T9" fmla="*/ 2147483647 h 287"/>
                <a:gd name="T10" fmla="*/ 2147483647 w 439"/>
                <a:gd name="T11" fmla="*/ 2147483647 h 287"/>
                <a:gd name="T12" fmla="*/ 2147483647 w 439"/>
                <a:gd name="T13" fmla="*/ 2147483647 h 287"/>
                <a:gd name="T14" fmla="*/ 2147483647 w 439"/>
                <a:gd name="T15" fmla="*/ 2147483647 h 287"/>
                <a:gd name="T16" fmla="*/ 2147483647 w 439"/>
                <a:gd name="T17" fmla="*/ 2147483647 h 287"/>
                <a:gd name="T18" fmla="*/ 2147483647 w 439"/>
                <a:gd name="T19" fmla="*/ 2147483647 h 287"/>
                <a:gd name="T20" fmla="*/ 2147483647 w 439"/>
                <a:gd name="T21" fmla="*/ 2147483647 h 287"/>
                <a:gd name="T22" fmla="*/ 2147483647 w 439"/>
                <a:gd name="T23" fmla="*/ 2147483647 h 287"/>
                <a:gd name="T24" fmla="*/ 2147483647 w 439"/>
                <a:gd name="T25" fmla="*/ 2147483647 h 287"/>
                <a:gd name="T26" fmla="*/ 2147483647 w 439"/>
                <a:gd name="T27" fmla="*/ 2147483647 h 287"/>
                <a:gd name="T28" fmla="*/ 2147483647 w 439"/>
                <a:gd name="T29" fmla="*/ 2147483647 h 287"/>
                <a:gd name="T30" fmla="*/ 2147483647 w 439"/>
                <a:gd name="T31" fmla="*/ 2147483647 h 287"/>
                <a:gd name="T32" fmla="*/ 2147483647 w 439"/>
                <a:gd name="T33" fmla="*/ 2147483647 h 287"/>
                <a:gd name="T34" fmla="*/ 2147483647 w 439"/>
                <a:gd name="T35" fmla="*/ 2147483647 h 287"/>
                <a:gd name="T36" fmla="*/ 2147483647 w 439"/>
                <a:gd name="T37" fmla="*/ 2147483647 h 287"/>
                <a:gd name="T38" fmla="*/ 2147483647 w 439"/>
                <a:gd name="T39" fmla="*/ 2147483647 h 287"/>
                <a:gd name="T40" fmla="*/ 2147483647 w 439"/>
                <a:gd name="T41" fmla="*/ 2147483647 h 287"/>
                <a:gd name="T42" fmla="*/ 2147483647 w 439"/>
                <a:gd name="T43" fmla="*/ 2147483647 h 287"/>
                <a:gd name="T44" fmla="*/ 2147483647 w 439"/>
                <a:gd name="T45" fmla="*/ 2147483647 h 287"/>
                <a:gd name="T46" fmla="*/ 2147483647 w 439"/>
                <a:gd name="T47" fmla="*/ 2147483647 h 287"/>
                <a:gd name="T48" fmla="*/ 2147483647 w 439"/>
                <a:gd name="T49" fmla="*/ 2147483647 h 287"/>
                <a:gd name="T50" fmla="*/ 2147483647 w 439"/>
                <a:gd name="T51" fmla="*/ 2147483647 h 287"/>
                <a:gd name="T52" fmla="*/ 2147483647 w 439"/>
                <a:gd name="T53" fmla="*/ 2147483647 h 287"/>
                <a:gd name="T54" fmla="*/ 2147483647 w 439"/>
                <a:gd name="T55" fmla="*/ 2147483647 h 287"/>
                <a:gd name="T56" fmla="*/ 2147483647 w 439"/>
                <a:gd name="T57" fmla="*/ 2147483647 h 287"/>
                <a:gd name="T58" fmla="*/ 2147483647 w 439"/>
                <a:gd name="T59" fmla="*/ 2147483647 h 287"/>
                <a:gd name="T60" fmla="*/ 2147483647 w 439"/>
                <a:gd name="T61" fmla="*/ 2147483647 h 287"/>
                <a:gd name="T62" fmla="*/ 2147483647 w 439"/>
                <a:gd name="T63" fmla="*/ 2147483647 h 287"/>
                <a:gd name="T64" fmla="*/ 2147483647 w 439"/>
                <a:gd name="T65" fmla="*/ 2147483647 h 287"/>
                <a:gd name="T66" fmla="*/ 2147483647 w 439"/>
                <a:gd name="T67" fmla="*/ 2147483647 h 287"/>
                <a:gd name="T68" fmla="*/ 2147483647 w 439"/>
                <a:gd name="T69" fmla="*/ 2147483647 h 287"/>
                <a:gd name="T70" fmla="*/ 2147483647 w 439"/>
                <a:gd name="T71" fmla="*/ 2147483647 h 287"/>
                <a:gd name="T72" fmla="*/ 2147483647 w 439"/>
                <a:gd name="T73" fmla="*/ 2147483647 h 287"/>
                <a:gd name="T74" fmla="*/ 2147483647 w 439"/>
                <a:gd name="T75" fmla="*/ 2147483647 h 287"/>
                <a:gd name="T76" fmla="*/ 2147483647 w 439"/>
                <a:gd name="T77" fmla="*/ 2147483647 h 287"/>
                <a:gd name="T78" fmla="*/ 2147483647 w 439"/>
                <a:gd name="T79" fmla="*/ 2147483647 h 287"/>
                <a:gd name="T80" fmla="*/ 2147483647 w 439"/>
                <a:gd name="T81" fmla="*/ 2147483647 h 287"/>
                <a:gd name="T82" fmla="*/ 2147483647 w 439"/>
                <a:gd name="T83" fmla="*/ 2147483647 h 287"/>
                <a:gd name="T84" fmla="*/ 2147483647 w 439"/>
                <a:gd name="T85" fmla="*/ 2147483647 h 287"/>
                <a:gd name="T86" fmla="*/ 2147483647 w 439"/>
                <a:gd name="T87" fmla="*/ 0 h 287"/>
                <a:gd name="T88" fmla="*/ 0 w 439"/>
                <a:gd name="T89" fmla="*/ 0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39" h="287">
                  <a:moveTo>
                    <a:pt x="0" y="0"/>
                  </a:moveTo>
                  <a:lnTo>
                    <a:pt x="24" y="48"/>
                  </a:lnTo>
                  <a:lnTo>
                    <a:pt x="56" y="64"/>
                  </a:lnTo>
                  <a:lnTo>
                    <a:pt x="48" y="71"/>
                  </a:lnTo>
                  <a:lnTo>
                    <a:pt x="32" y="79"/>
                  </a:lnTo>
                  <a:lnTo>
                    <a:pt x="64" y="87"/>
                  </a:lnTo>
                  <a:lnTo>
                    <a:pt x="80" y="111"/>
                  </a:lnTo>
                  <a:lnTo>
                    <a:pt x="80" y="127"/>
                  </a:lnTo>
                  <a:lnTo>
                    <a:pt x="104" y="159"/>
                  </a:lnTo>
                  <a:lnTo>
                    <a:pt x="112" y="143"/>
                  </a:lnTo>
                  <a:lnTo>
                    <a:pt x="48" y="40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80" y="56"/>
                  </a:lnTo>
                  <a:lnTo>
                    <a:pt x="120" y="103"/>
                  </a:lnTo>
                  <a:lnTo>
                    <a:pt x="120" y="111"/>
                  </a:lnTo>
                  <a:lnTo>
                    <a:pt x="168" y="159"/>
                  </a:lnTo>
                  <a:lnTo>
                    <a:pt x="176" y="175"/>
                  </a:lnTo>
                  <a:lnTo>
                    <a:pt x="168" y="191"/>
                  </a:lnTo>
                  <a:lnTo>
                    <a:pt x="184" y="215"/>
                  </a:lnTo>
                  <a:lnTo>
                    <a:pt x="288" y="263"/>
                  </a:lnTo>
                  <a:lnTo>
                    <a:pt x="327" y="263"/>
                  </a:lnTo>
                  <a:lnTo>
                    <a:pt x="367" y="287"/>
                  </a:lnTo>
                  <a:lnTo>
                    <a:pt x="375" y="263"/>
                  </a:lnTo>
                  <a:lnTo>
                    <a:pt x="391" y="263"/>
                  </a:lnTo>
                  <a:lnTo>
                    <a:pt x="375" y="239"/>
                  </a:lnTo>
                  <a:lnTo>
                    <a:pt x="407" y="231"/>
                  </a:lnTo>
                  <a:lnTo>
                    <a:pt x="415" y="223"/>
                  </a:lnTo>
                  <a:lnTo>
                    <a:pt x="423" y="223"/>
                  </a:lnTo>
                  <a:lnTo>
                    <a:pt x="439" y="175"/>
                  </a:lnTo>
                  <a:lnTo>
                    <a:pt x="423" y="167"/>
                  </a:lnTo>
                  <a:lnTo>
                    <a:pt x="391" y="175"/>
                  </a:lnTo>
                  <a:lnTo>
                    <a:pt x="375" y="223"/>
                  </a:lnTo>
                  <a:lnTo>
                    <a:pt x="327" y="223"/>
                  </a:lnTo>
                  <a:lnTo>
                    <a:pt x="311" y="223"/>
                  </a:lnTo>
                  <a:lnTo>
                    <a:pt x="280" y="167"/>
                  </a:lnTo>
                  <a:lnTo>
                    <a:pt x="280" y="127"/>
                  </a:lnTo>
                  <a:lnTo>
                    <a:pt x="288" y="111"/>
                  </a:lnTo>
                  <a:lnTo>
                    <a:pt x="264" y="95"/>
                  </a:lnTo>
                  <a:lnTo>
                    <a:pt x="232" y="48"/>
                  </a:lnTo>
                  <a:lnTo>
                    <a:pt x="200" y="56"/>
                  </a:lnTo>
                  <a:lnTo>
                    <a:pt x="152" y="8"/>
                  </a:lnTo>
                  <a:lnTo>
                    <a:pt x="96" y="16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6" name="Freeform 80"/>
            <p:cNvSpPr>
              <a:spLocks noChangeAspect="1"/>
            </p:cNvSpPr>
            <p:nvPr/>
          </p:nvSpPr>
          <p:spPr bwMode="auto">
            <a:xfrm>
              <a:off x="4403" y="2009"/>
              <a:ext cx="509" cy="417"/>
            </a:xfrm>
            <a:custGeom>
              <a:avLst/>
              <a:gdLst>
                <a:gd name="T0" fmla="*/ 0 w 439"/>
                <a:gd name="T1" fmla="*/ 0 h 287"/>
                <a:gd name="T2" fmla="*/ 2147483647 w 439"/>
                <a:gd name="T3" fmla="*/ 2147483647 h 287"/>
                <a:gd name="T4" fmla="*/ 2147483647 w 439"/>
                <a:gd name="T5" fmla="*/ 2147483647 h 287"/>
                <a:gd name="T6" fmla="*/ 2147483647 w 439"/>
                <a:gd name="T7" fmla="*/ 2147483647 h 287"/>
                <a:gd name="T8" fmla="*/ 2147483647 w 439"/>
                <a:gd name="T9" fmla="*/ 2147483647 h 287"/>
                <a:gd name="T10" fmla="*/ 2147483647 w 439"/>
                <a:gd name="T11" fmla="*/ 2147483647 h 287"/>
                <a:gd name="T12" fmla="*/ 2147483647 w 439"/>
                <a:gd name="T13" fmla="*/ 2147483647 h 287"/>
                <a:gd name="T14" fmla="*/ 2147483647 w 439"/>
                <a:gd name="T15" fmla="*/ 2147483647 h 287"/>
                <a:gd name="T16" fmla="*/ 2147483647 w 439"/>
                <a:gd name="T17" fmla="*/ 2147483647 h 287"/>
                <a:gd name="T18" fmla="*/ 2147483647 w 439"/>
                <a:gd name="T19" fmla="*/ 2147483647 h 287"/>
                <a:gd name="T20" fmla="*/ 2147483647 w 439"/>
                <a:gd name="T21" fmla="*/ 2147483647 h 287"/>
                <a:gd name="T22" fmla="*/ 2147483647 w 439"/>
                <a:gd name="T23" fmla="*/ 2147483647 h 287"/>
                <a:gd name="T24" fmla="*/ 2147483647 w 439"/>
                <a:gd name="T25" fmla="*/ 2147483647 h 287"/>
                <a:gd name="T26" fmla="*/ 2147483647 w 439"/>
                <a:gd name="T27" fmla="*/ 2147483647 h 287"/>
                <a:gd name="T28" fmla="*/ 2147483647 w 439"/>
                <a:gd name="T29" fmla="*/ 2147483647 h 287"/>
                <a:gd name="T30" fmla="*/ 2147483647 w 439"/>
                <a:gd name="T31" fmla="*/ 2147483647 h 287"/>
                <a:gd name="T32" fmla="*/ 2147483647 w 439"/>
                <a:gd name="T33" fmla="*/ 2147483647 h 287"/>
                <a:gd name="T34" fmla="*/ 2147483647 w 439"/>
                <a:gd name="T35" fmla="*/ 2147483647 h 287"/>
                <a:gd name="T36" fmla="*/ 2147483647 w 439"/>
                <a:gd name="T37" fmla="*/ 2147483647 h 287"/>
                <a:gd name="T38" fmla="*/ 2147483647 w 439"/>
                <a:gd name="T39" fmla="*/ 2147483647 h 287"/>
                <a:gd name="T40" fmla="*/ 2147483647 w 439"/>
                <a:gd name="T41" fmla="*/ 2147483647 h 287"/>
                <a:gd name="T42" fmla="*/ 2147483647 w 439"/>
                <a:gd name="T43" fmla="*/ 2147483647 h 287"/>
                <a:gd name="T44" fmla="*/ 2147483647 w 439"/>
                <a:gd name="T45" fmla="*/ 2147483647 h 287"/>
                <a:gd name="T46" fmla="*/ 2147483647 w 439"/>
                <a:gd name="T47" fmla="*/ 2147483647 h 287"/>
                <a:gd name="T48" fmla="*/ 2147483647 w 439"/>
                <a:gd name="T49" fmla="*/ 2147483647 h 287"/>
                <a:gd name="T50" fmla="*/ 2147483647 w 439"/>
                <a:gd name="T51" fmla="*/ 2147483647 h 287"/>
                <a:gd name="T52" fmla="*/ 2147483647 w 439"/>
                <a:gd name="T53" fmla="*/ 2147483647 h 287"/>
                <a:gd name="T54" fmla="*/ 2147483647 w 439"/>
                <a:gd name="T55" fmla="*/ 2147483647 h 287"/>
                <a:gd name="T56" fmla="*/ 2147483647 w 439"/>
                <a:gd name="T57" fmla="*/ 2147483647 h 287"/>
                <a:gd name="T58" fmla="*/ 2147483647 w 439"/>
                <a:gd name="T59" fmla="*/ 2147483647 h 287"/>
                <a:gd name="T60" fmla="*/ 2147483647 w 439"/>
                <a:gd name="T61" fmla="*/ 2147483647 h 287"/>
                <a:gd name="T62" fmla="*/ 2147483647 w 439"/>
                <a:gd name="T63" fmla="*/ 2147483647 h 287"/>
                <a:gd name="T64" fmla="*/ 2147483647 w 439"/>
                <a:gd name="T65" fmla="*/ 2147483647 h 287"/>
                <a:gd name="T66" fmla="*/ 2147483647 w 439"/>
                <a:gd name="T67" fmla="*/ 2147483647 h 287"/>
                <a:gd name="T68" fmla="*/ 2147483647 w 439"/>
                <a:gd name="T69" fmla="*/ 2147483647 h 287"/>
                <a:gd name="T70" fmla="*/ 2147483647 w 439"/>
                <a:gd name="T71" fmla="*/ 2147483647 h 287"/>
                <a:gd name="T72" fmla="*/ 2147483647 w 439"/>
                <a:gd name="T73" fmla="*/ 2147483647 h 287"/>
                <a:gd name="T74" fmla="*/ 2147483647 w 439"/>
                <a:gd name="T75" fmla="*/ 2147483647 h 287"/>
                <a:gd name="T76" fmla="*/ 2147483647 w 439"/>
                <a:gd name="T77" fmla="*/ 2147483647 h 287"/>
                <a:gd name="T78" fmla="*/ 2147483647 w 439"/>
                <a:gd name="T79" fmla="*/ 2147483647 h 287"/>
                <a:gd name="T80" fmla="*/ 2147483647 w 439"/>
                <a:gd name="T81" fmla="*/ 2147483647 h 287"/>
                <a:gd name="T82" fmla="*/ 2147483647 w 439"/>
                <a:gd name="T83" fmla="*/ 2147483647 h 287"/>
                <a:gd name="T84" fmla="*/ 2147483647 w 439"/>
                <a:gd name="T85" fmla="*/ 2147483647 h 287"/>
                <a:gd name="T86" fmla="*/ 2147483647 w 439"/>
                <a:gd name="T87" fmla="*/ 0 h 287"/>
                <a:gd name="T88" fmla="*/ 0 w 439"/>
                <a:gd name="T89" fmla="*/ 0 h 28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39" h="287">
                  <a:moveTo>
                    <a:pt x="0" y="0"/>
                  </a:moveTo>
                  <a:lnTo>
                    <a:pt x="24" y="48"/>
                  </a:lnTo>
                  <a:lnTo>
                    <a:pt x="56" y="64"/>
                  </a:lnTo>
                  <a:lnTo>
                    <a:pt x="48" y="71"/>
                  </a:lnTo>
                  <a:lnTo>
                    <a:pt x="32" y="79"/>
                  </a:lnTo>
                  <a:lnTo>
                    <a:pt x="64" y="87"/>
                  </a:lnTo>
                  <a:lnTo>
                    <a:pt x="80" y="111"/>
                  </a:lnTo>
                  <a:lnTo>
                    <a:pt x="80" y="127"/>
                  </a:lnTo>
                  <a:lnTo>
                    <a:pt x="104" y="159"/>
                  </a:lnTo>
                  <a:lnTo>
                    <a:pt x="112" y="143"/>
                  </a:lnTo>
                  <a:lnTo>
                    <a:pt x="48" y="40"/>
                  </a:lnTo>
                  <a:lnTo>
                    <a:pt x="32" y="8"/>
                  </a:lnTo>
                  <a:lnTo>
                    <a:pt x="56" y="16"/>
                  </a:lnTo>
                  <a:lnTo>
                    <a:pt x="80" y="56"/>
                  </a:lnTo>
                  <a:lnTo>
                    <a:pt x="120" y="103"/>
                  </a:lnTo>
                  <a:lnTo>
                    <a:pt x="120" y="111"/>
                  </a:lnTo>
                  <a:lnTo>
                    <a:pt x="168" y="159"/>
                  </a:lnTo>
                  <a:lnTo>
                    <a:pt x="176" y="175"/>
                  </a:lnTo>
                  <a:lnTo>
                    <a:pt x="168" y="191"/>
                  </a:lnTo>
                  <a:lnTo>
                    <a:pt x="184" y="215"/>
                  </a:lnTo>
                  <a:lnTo>
                    <a:pt x="288" y="263"/>
                  </a:lnTo>
                  <a:lnTo>
                    <a:pt x="327" y="263"/>
                  </a:lnTo>
                  <a:lnTo>
                    <a:pt x="367" y="287"/>
                  </a:lnTo>
                  <a:lnTo>
                    <a:pt x="375" y="263"/>
                  </a:lnTo>
                  <a:lnTo>
                    <a:pt x="391" y="263"/>
                  </a:lnTo>
                  <a:lnTo>
                    <a:pt x="375" y="239"/>
                  </a:lnTo>
                  <a:lnTo>
                    <a:pt x="407" y="231"/>
                  </a:lnTo>
                  <a:lnTo>
                    <a:pt x="415" y="223"/>
                  </a:lnTo>
                  <a:lnTo>
                    <a:pt x="423" y="223"/>
                  </a:lnTo>
                  <a:lnTo>
                    <a:pt x="439" y="175"/>
                  </a:lnTo>
                  <a:lnTo>
                    <a:pt x="423" y="167"/>
                  </a:lnTo>
                  <a:lnTo>
                    <a:pt x="391" y="175"/>
                  </a:lnTo>
                  <a:lnTo>
                    <a:pt x="375" y="223"/>
                  </a:lnTo>
                  <a:lnTo>
                    <a:pt x="327" y="223"/>
                  </a:lnTo>
                  <a:lnTo>
                    <a:pt x="311" y="223"/>
                  </a:lnTo>
                  <a:lnTo>
                    <a:pt x="280" y="167"/>
                  </a:lnTo>
                  <a:lnTo>
                    <a:pt x="280" y="127"/>
                  </a:lnTo>
                  <a:lnTo>
                    <a:pt x="288" y="111"/>
                  </a:lnTo>
                  <a:lnTo>
                    <a:pt x="264" y="95"/>
                  </a:lnTo>
                  <a:lnTo>
                    <a:pt x="232" y="48"/>
                  </a:lnTo>
                  <a:lnTo>
                    <a:pt x="200" y="56"/>
                  </a:lnTo>
                  <a:lnTo>
                    <a:pt x="152" y="8"/>
                  </a:lnTo>
                  <a:lnTo>
                    <a:pt x="96" y="16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7" name="Freeform 81"/>
            <p:cNvSpPr>
              <a:spLocks noChangeAspect="1"/>
            </p:cNvSpPr>
            <p:nvPr/>
          </p:nvSpPr>
          <p:spPr bwMode="auto">
            <a:xfrm>
              <a:off x="4903" y="2414"/>
              <a:ext cx="65" cy="93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0 h 64"/>
                <a:gd name="T8" fmla="*/ 2147483647 w 56"/>
                <a:gd name="T9" fmla="*/ 0 h 64"/>
                <a:gd name="T10" fmla="*/ 0 w 56"/>
                <a:gd name="T11" fmla="*/ 2147483647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64">
                  <a:moveTo>
                    <a:pt x="0" y="24"/>
                  </a:moveTo>
                  <a:lnTo>
                    <a:pt x="24" y="64"/>
                  </a:lnTo>
                  <a:lnTo>
                    <a:pt x="56" y="64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8" name="Freeform 82"/>
            <p:cNvSpPr>
              <a:spLocks noChangeAspect="1"/>
            </p:cNvSpPr>
            <p:nvPr/>
          </p:nvSpPr>
          <p:spPr bwMode="auto">
            <a:xfrm>
              <a:off x="4903" y="2414"/>
              <a:ext cx="65" cy="93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0 h 64"/>
                <a:gd name="T8" fmla="*/ 2147483647 w 56"/>
                <a:gd name="T9" fmla="*/ 0 h 64"/>
                <a:gd name="T10" fmla="*/ 0 w 56"/>
                <a:gd name="T11" fmla="*/ 2147483647 h 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64">
                  <a:moveTo>
                    <a:pt x="0" y="24"/>
                  </a:moveTo>
                  <a:lnTo>
                    <a:pt x="24" y="64"/>
                  </a:lnTo>
                  <a:lnTo>
                    <a:pt x="56" y="64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59" name="Freeform 83"/>
            <p:cNvSpPr>
              <a:spLocks noChangeAspect="1"/>
            </p:cNvSpPr>
            <p:nvPr/>
          </p:nvSpPr>
          <p:spPr bwMode="auto">
            <a:xfrm>
              <a:off x="4986" y="2531"/>
              <a:ext cx="84" cy="56"/>
            </a:xfrm>
            <a:custGeom>
              <a:avLst/>
              <a:gdLst>
                <a:gd name="T0" fmla="*/ 0 w 72"/>
                <a:gd name="T1" fmla="*/ 2147483647 h 39"/>
                <a:gd name="T2" fmla="*/ 0 w 72"/>
                <a:gd name="T3" fmla="*/ 0 h 39"/>
                <a:gd name="T4" fmla="*/ 2147483647 w 72"/>
                <a:gd name="T5" fmla="*/ 2147483647 h 39"/>
                <a:gd name="T6" fmla="*/ 2147483647 w 72"/>
                <a:gd name="T7" fmla="*/ 0 h 39"/>
                <a:gd name="T8" fmla="*/ 2147483647 w 72"/>
                <a:gd name="T9" fmla="*/ 2147483647 h 39"/>
                <a:gd name="T10" fmla="*/ 2147483647 w 72"/>
                <a:gd name="T11" fmla="*/ 2147483647 h 39"/>
                <a:gd name="T12" fmla="*/ 2147483647 w 72"/>
                <a:gd name="T13" fmla="*/ 2147483647 h 39"/>
                <a:gd name="T14" fmla="*/ 2147483647 w 72"/>
                <a:gd name="T15" fmla="*/ 2147483647 h 39"/>
                <a:gd name="T16" fmla="*/ 2147483647 w 72"/>
                <a:gd name="T17" fmla="*/ 2147483647 h 39"/>
                <a:gd name="T18" fmla="*/ 2147483647 w 72"/>
                <a:gd name="T19" fmla="*/ 2147483647 h 39"/>
                <a:gd name="T20" fmla="*/ 2147483647 w 72"/>
                <a:gd name="T21" fmla="*/ 2147483647 h 39"/>
                <a:gd name="T22" fmla="*/ 0 w 72"/>
                <a:gd name="T23" fmla="*/ 2147483647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2" h="39">
                  <a:moveTo>
                    <a:pt x="0" y="24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72" y="16"/>
                  </a:lnTo>
                  <a:lnTo>
                    <a:pt x="64" y="39"/>
                  </a:lnTo>
                  <a:lnTo>
                    <a:pt x="64" y="24"/>
                  </a:lnTo>
                  <a:lnTo>
                    <a:pt x="48" y="8"/>
                  </a:lnTo>
                  <a:lnTo>
                    <a:pt x="32" y="24"/>
                  </a:lnTo>
                  <a:lnTo>
                    <a:pt x="32" y="31"/>
                  </a:lnTo>
                  <a:lnTo>
                    <a:pt x="32" y="3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0" name="Freeform 84"/>
            <p:cNvSpPr>
              <a:spLocks noChangeAspect="1"/>
            </p:cNvSpPr>
            <p:nvPr/>
          </p:nvSpPr>
          <p:spPr bwMode="auto">
            <a:xfrm>
              <a:off x="4986" y="2531"/>
              <a:ext cx="84" cy="56"/>
            </a:xfrm>
            <a:custGeom>
              <a:avLst/>
              <a:gdLst>
                <a:gd name="T0" fmla="*/ 0 w 72"/>
                <a:gd name="T1" fmla="*/ 2147483647 h 39"/>
                <a:gd name="T2" fmla="*/ 0 w 72"/>
                <a:gd name="T3" fmla="*/ 0 h 39"/>
                <a:gd name="T4" fmla="*/ 2147483647 w 72"/>
                <a:gd name="T5" fmla="*/ 2147483647 h 39"/>
                <a:gd name="T6" fmla="*/ 2147483647 w 72"/>
                <a:gd name="T7" fmla="*/ 0 h 39"/>
                <a:gd name="T8" fmla="*/ 2147483647 w 72"/>
                <a:gd name="T9" fmla="*/ 2147483647 h 39"/>
                <a:gd name="T10" fmla="*/ 2147483647 w 72"/>
                <a:gd name="T11" fmla="*/ 2147483647 h 39"/>
                <a:gd name="T12" fmla="*/ 2147483647 w 72"/>
                <a:gd name="T13" fmla="*/ 2147483647 h 39"/>
                <a:gd name="T14" fmla="*/ 2147483647 w 72"/>
                <a:gd name="T15" fmla="*/ 2147483647 h 39"/>
                <a:gd name="T16" fmla="*/ 2147483647 w 72"/>
                <a:gd name="T17" fmla="*/ 2147483647 h 39"/>
                <a:gd name="T18" fmla="*/ 2147483647 w 72"/>
                <a:gd name="T19" fmla="*/ 2147483647 h 39"/>
                <a:gd name="T20" fmla="*/ 2147483647 w 72"/>
                <a:gd name="T21" fmla="*/ 2147483647 h 39"/>
                <a:gd name="T22" fmla="*/ 0 w 72"/>
                <a:gd name="T23" fmla="*/ 2147483647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2" h="39">
                  <a:moveTo>
                    <a:pt x="0" y="24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72" y="16"/>
                  </a:lnTo>
                  <a:lnTo>
                    <a:pt x="64" y="39"/>
                  </a:lnTo>
                  <a:lnTo>
                    <a:pt x="64" y="24"/>
                  </a:lnTo>
                  <a:lnTo>
                    <a:pt x="48" y="8"/>
                  </a:lnTo>
                  <a:lnTo>
                    <a:pt x="32" y="24"/>
                  </a:lnTo>
                  <a:lnTo>
                    <a:pt x="32" y="31"/>
                  </a:lnTo>
                  <a:lnTo>
                    <a:pt x="32" y="39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1" name="Freeform 85"/>
            <p:cNvSpPr>
              <a:spLocks noChangeAspect="1"/>
            </p:cNvSpPr>
            <p:nvPr/>
          </p:nvSpPr>
          <p:spPr bwMode="auto">
            <a:xfrm>
              <a:off x="5320" y="3167"/>
              <a:ext cx="130" cy="174"/>
            </a:xfrm>
            <a:custGeom>
              <a:avLst/>
              <a:gdLst>
                <a:gd name="T0" fmla="*/ 0 w 112"/>
                <a:gd name="T1" fmla="*/ 2147483647 h 120"/>
                <a:gd name="T2" fmla="*/ 2147483647 w 112"/>
                <a:gd name="T3" fmla="*/ 0 h 120"/>
                <a:gd name="T4" fmla="*/ 2147483647 w 112"/>
                <a:gd name="T5" fmla="*/ 0 h 120"/>
                <a:gd name="T6" fmla="*/ 2147483647 w 112"/>
                <a:gd name="T7" fmla="*/ 2147483647 h 120"/>
                <a:gd name="T8" fmla="*/ 2147483647 w 112"/>
                <a:gd name="T9" fmla="*/ 2147483647 h 120"/>
                <a:gd name="T10" fmla="*/ 2147483647 w 112"/>
                <a:gd name="T11" fmla="*/ 2147483647 h 120"/>
                <a:gd name="T12" fmla="*/ 2147483647 w 112"/>
                <a:gd name="T13" fmla="*/ 2147483647 h 120"/>
                <a:gd name="T14" fmla="*/ 2147483647 w 112"/>
                <a:gd name="T15" fmla="*/ 2147483647 h 120"/>
                <a:gd name="T16" fmla="*/ 2147483647 w 112"/>
                <a:gd name="T17" fmla="*/ 2147483647 h 120"/>
                <a:gd name="T18" fmla="*/ 2147483647 w 112"/>
                <a:gd name="T19" fmla="*/ 2147483647 h 120"/>
                <a:gd name="T20" fmla="*/ 2147483647 w 112"/>
                <a:gd name="T21" fmla="*/ 2147483647 h 120"/>
                <a:gd name="T22" fmla="*/ 2147483647 w 112"/>
                <a:gd name="T23" fmla="*/ 2147483647 h 120"/>
                <a:gd name="T24" fmla="*/ 0 w 112"/>
                <a:gd name="T25" fmla="*/ 2147483647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20">
                  <a:moveTo>
                    <a:pt x="0" y="48"/>
                  </a:moveTo>
                  <a:lnTo>
                    <a:pt x="16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104" y="64"/>
                  </a:lnTo>
                  <a:lnTo>
                    <a:pt x="112" y="72"/>
                  </a:lnTo>
                  <a:lnTo>
                    <a:pt x="112" y="96"/>
                  </a:lnTo>
                  <a:lnTo>
                    <a:pt x="96" y="120"/>
                  </a:lnTo>
                  <a:lnTo>
                    <a:pt x="64" y="120"/>
                  </a:lnTo>
                  <a:lnTo>
                    <a:pt x="72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2" name="Freeform 86"/>
            <p:cNvSpPr>
              <a:spLocks noChangeAspect="1"/>
            </p:cNvSpPr>
            <p:nvPr/>
          </p:nvSpPr>
          <p:spPr bwMode="auto">
            <a:xfrm>
              <a:off x="5320" y="3167"/>
              <a:ext cx="130" cy="174"/>
            </a:xfrm>
            <a:custGeom>
              <a:avLst/>
              <a:gdLst>
                <a:gd name="T0" fmla="*/ 0 w 112"/>
                <a:gd name="T1" fmla="*/ 2147483647 h 120"/>
                <a:gd name="T2" fmla="*/ 2147483647 w 112"/>
                <a:gd name="T3" fmla="*/ 0 h 120"/>
                <a:gd name="T4" fmla="*/ 2147483647 w 112"/>
                <a:gd name="T5" fmla="*/ 0 h 120"/>
                <a:gd name="T6" fmla="*/ 2147483647 w 112"/>
                <a:gd name="T7" fmla="*/ 2147483647 h 120"/>
                <a:gd name="T8" fmla="*/ 2147483647 w 112"/>
                <a:gd name="T9" fmla="*/ 2147483647 h 120"/>
                <a:gd name="T10" fmla="*/ 2147483647 w 112"/>
                <a:gd name="T11" fmla="*/ 2147483647 h 120"/>
                <a:gd name="T12" fmla="*/ 2147483647 w 112"/>
                <a:gd name="T13" fmla="*/ 2147483647 h 120"/>
                <a:gd name="T14" fmla="*/ 2147483647 w 112"/>
                <a:gd name="T15" fmla="*/ 2147483647 h 120"/>
                <a:gd name="T16" fmla="*/ 2147483647 w 112"/>
                <a:gd name="T17" fmla="*/ 2147483647 h 120"/>
                <a:gd name="T18" fmla="*/ 2147483647 w 112"/>
                <a:gd name="T19" fmla="*/ 2147483647 h 120"/>
                <a:gd name="T20" fmla="*/ 2147483647 w 112"/>
                <a:gd name="T21" fmla="*/ 2147483647 h 120"/>
                <a:gd name="T22" fmla="*/ 2147483647 w 112"/>
                <a:gd name="T23" fmla="*/ 2147483647 h 120"/>
                <a:gd name="T24" fmla="*/ 0 w 112"/>
                <a:gd name="T25" fmla="*/ 2147483647 h 12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20">
                  <a:moveTo>
                    <a:pt x="0" y="48"/>
                  </a:moveTo>
                  <a:lnTo>
                    <a:pt x="16" y="0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72" y="40"/>
                  </a:lnTo>
                  <a:lnTo>
                    <a:pt x="96" y="48"/>
                  </a:lnTo>
                  <a:lnTo>
                    <a:pt x="104" y="64"/>
                  </a:lnTo>
                  <a:lnTo>
                    <a:pt x="112" y="72"/>
                  </a:lnTo>
                  <a:lnTo>
                    <a:pt x="112" y="96"/>
                  </a:lnTo>
                  <a:lnTo>
                    <a:pt x="96" y="120"/>
                  </a:lnTo>
                  <a:lnTo>
                    <a:pt x="64" y="120"/>
                  </a:lnTo>
                  <a:lnTo>
                    <a:pt x="72" y="9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3" name="Freeform 87"/>
            <p:cNvSpPr>
              <a:spLocks noChangeAspect="1"/>
            </p:cNvSpPr>
            <p:nvPr/>
          </p:nvSpPr>
          <p:spPr bwMode="auto">
            <a:xfrm>
              <a:off x="5014" y="2750"/>
              <a:ext cx="204" cy="393"/>
            </a:xfrm>
            <a:custGeom>
              <a:avLst/>
              <a:gdLst>
                <a:gd name="T0" fmla="*/ 0 w 176"/>
                <a:gd name="T1" fmla="*/ 2147483647 h 271"/>
                <a:gd name="T2" fmla="*/ 0 w 176"/>
                <a:gd name="T3" fmla="*/ 2147483647 h 271"/>
                <a:gd name="T4" fmla="*/ 2147483647 w 176"/>
                <a:gd name="T5" fmla="*/ 2147483647 h 271"/>
                <a:gd name="T6" fmla="*/ 2147483647 w 176"/>
                <a:gd name="T7" fmla="*/ 2147483647 h 271"/>
                <a:gd name="T8" fmla="*/ 2147483647 w 176"/>
                <a:gd name="T9" fmla="*/ 2147483647 h 271"/>
                <a:gd name="T10" fmla="*/ 2147483647 w 176"/>
                <a:gd name="T11" fmla="*/ 2147483647 h 271"/>
                <a:gd name="T12" fmla="*/ 2147483647 w 176"/>
                <a:gd name="T13" fmla="*/ 2147483647 h 271"/>
                <a:gd name="T14" fmla="*/ 2147483647 w 176"/>
                <a:gd name="T15" fmla="*/ 2147483647 h 271"/>
                <a:gd name="T16" fmla="*/ 2147483647 w 176"/>
                <a:gd name="T17" fmla="*/ 2147483647 h 271"/>
                <a:gd name="T18" fmla="*/ 2147483647 w 176"/>
                <a:gd name="T19" fmla="*/ 2147483647 h 271"/>
                <a:gd name="T20" fmla="*/ 2147483647 w 176"/>
                <a:gd name="T21" fmla="*/ 2147483647 h 271"/>
                <a:gd name="T22" fmla="*/ 2147483647 w 176"/>
                <a:gd name="T23" fmla="*/ 2147483647 h 271"/>
                <a:gd name="T24" fmla="*/ 2147483647 w 176"/>
                <a:gd name="T25" fmla="*/ 2147483647 h 271"/>
                <a:gd name="T26" fmla="*/ 2147483647 w 176"/>
                <a:gd name="T27" fmla="*/ 2147483647 h 271"/>
                <a:gd name="T28" fmla="*/ 2147483647 w 176"/>
                <a:gd name="T29" fmla="*/ 2147483647 h 271"/>
                <a:gd name="T30" fmla="*/ 2147483647 w 176"/>
                <a:gd name="T31" fmla="*/ 2147483647 h 271"/>
                <a:gd name="T32" fmla="*/ 2147483647 w 176"/>
                <a:gd name="T33" fmla="*/ 2147483647 h 271"/>
                <a:gd name="T34" fmla="*/ 2147483647 w 176"/>
                <a:gd name="T35" fmla="*/ 2147483647 h 271"/>
                <a:gd name="T36" fmla="*/ 2147483647 w 176"/>
                <a:gd name="T37" fmla="*/ 2147483647 h 271"/>
                <a:gd name="T38" fmla="*/ 2147483647 w 176"/>
                <a:gd name="T39" fmla="*/ 2147483647 h 271"/>
                <a:gd name="T40" fmla="*/ 2147483647 w 176"/>
                <a:gd name="T41" fmla="*/ 2147483647 h 271"/>
                <a:gd name="T42" fmla="*/ 2147483647 w 176"/>
                <a:gd name="T43" fmla="*/ 0 h 271"/>
                <a:gd name="T44" fmla="*/ 2147483647 w 176"/>
                <a:gd name="T45" fmla="*/ 2147483647 h 271"/>
                <a:gd name="T46" fmla="*/ 2147483647 w 176"/>
                <a:gd name="T47" fmla="*/ 2147483647 h 271"/>
                <a:gd name="T48" fmla="*/ 2147483647 w 176"/>
                <a:gd name="T49" fmla="*/ 2147483647 h 271"/>
                <a:gd name="T50" fmla="*/ 2147483647 w 176"/>
                <a:gd name="T51" fmla="*/ 2147483647 h 271"/>
                <a:gd name="T52" fmla="*/ 2147483647 w 176"/>
                <a:gd name="T53" fmla="*/ 2147483647 h 271"/>
                <a:gd name="T54" fmla="*/ 0 w 176"/>
                <a:gd name="T55" fmla="*/ 2147483647 h 2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6" h="271">
                  <a:moveTo>
                    <a:pt x="0" y="56"/>
                  </a:moveTo>
                  <a:lnTo>
                    <a:pt x="0" y="80"/>
                  </a:lnTo>
                  <a:lnTo>
                    <a:pt x="32" y="120"/>
                  </a:lnTo>
                  <a:lnTo>
                    <a:pt x="64" y="207"/>
                  </a:lnTo>
                  <a:lnTo>
                    <a:pt x="152" y="271"/>
                  </a:lnTo>
                  <a:lnTo>
                    <a:pt x="160" y="255"/>
                  </a:lnTo>
                  <a:lnTo>
                    <a:pt x="176" y="231"/>
                  </a:lnTo>
                  <a:lnTo>
                    <a:pt x="160" y="231"/>
                  </a:lnTo>
                  <a:lnTo>
                    <a:pt x="168" y="231"/>
                  </a:lnTo>
                  <a:lnTo>
                    <a:pt x="176" y="176"/>
                  </a:lnTo>
                  <a:lnTo>
                    <a:pt x="160" y="160"/>
                  </a:lnTo>
                  <a:lnTo>
                    <a:pt x="152" y="160"/>
                  </a:lnTo>
                  <a:lnTo>
                    <a:pt x="152" y="128"/>
                  </a:lnTo>
                  <a:lnTo>
                    <a:pt x="136" y="144"/>
                  </a:lnTo>
                  <a:lnTo>
                    <a:pt x="112" y="136"/>
                  </a:lnTo>
                  <a:lnTo>
                    <a:pt x="96" y="104"/>
                  </a:lnTo>
                  <a:lnTo>
                    <a:pt x="128" y="72"/>
                  </a:lnTo>
                  <a:lnTo>
                    <a:pt x="160" y="56"/>
                  </a:lnTo>
                  <a:lnTo>
                    <a:pt x="152" y="48"/>
                  </a:lnTo>
                  <a:lnTo>
                    <a:pt x="152" y="32"/>
                  </a:lnTo>
                  <a:lnTo>
                    <a:pt x="112" y="24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40" y="40"/>
                  </a:lnTo>
                  <a:lnTo>
                    <a:pt x="24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4" name="Freeform 88"/>
            <p:cNvSpPr>
              <a:spLocks noChangeAspect="1"/>
            </p:cNvSpPr>
            <p:nvPr/>
          </p:nvSpPr>
          <p:spPr bwMode="auto">
            <a:xfrm>
              <a:off x="5014" y="2750"/>
              <a:ext cx="204" cy="393"/>
            </a:xfrm>
            <a:custGeom>
              <a:avLst/>
              <a:gdLst>
                <a:gd name="T0" fmla="*/ 0 w 176"/>
                <a:gd name="T1" fmla="*/ 2147483647 h 271"/>
                <a:gd name="T2" fmla="*/ 0 w 176"/>
                <a:gd name="T3" fmla="*/ 2147483647 h 271"/>
                <a:gd name="T4" fmla="*/ 2147483647 w 176"/>
                <a:gd name="T5" fmla="*/ 2147483647 h 271"/>
                <a:gd name="T6" fmla="*/ 2147483647 w 176"/>
                <a:gd name="T7" fmla="*/ 2147483647 h 271"/>
                <a:gd name="T8" fmla="*/ 2147483647 w 176"/>
                <a:gd name="T9" fmla="*/ 2147483647 h 271"/>
                <a:gd name="T10" fmla="*/ 2147483647 w 176"/>
                <a:gd name="T11" fmla="*/ 2147483647 h 271"/>
                <a:gd name="T12" fmla="*/ 2147483647 w 176"/>
                <a:gd name="T13" fmla="*/ 2147483647 h 271"/>
                <a:gd name="T14" fmla="*/ 2147483647 w 176"/>
                <a:gd name="T15" fmla="*/ 2147483647 h 271"/>
                <a:gd name="T16" fmla="*/ 2147483647 w 176"/>
                <a:gd name="T17" fmla="*/ 2147483647 h 271"/>
                <a:gd name="T18" fmla="*/ 2147483647 w 176"/>
                <a:gd name="T19" fmla="*/ 2147483647 h 271"/>
                <a:gd name="T20" fmla="*/ 2147483647 w 176"/>
                <a:gd name="T21" fmla="*/ 2147483647 h 271"/>
                <a:gd name="T22" fmla="*/ 2147483647 w 176"/>
                <a:gd name="T23" fmla="*/ 2147483647 h 271"/>
                <a:gd name="T24" fmla="*/ 2147483647 w 176"/>
                <a:gd name="T25" fmla="*/ 2147483647 h 271"/>
                <a:gd name="T26" fmla="*/ 2147483647 w 176"/>
                <a:gd name="T27" fmla="*/ 2147483647 h 271"/>
                <a:gd name="T28" fmla="*/ 2147483647 w 176"/>
                <a:gd name="T29" fmla="*/ 2147483647 h 271"/>
                <a:gd name="T30" fmla="*/ 2147483647 w 176"/>
                <a:gd name="T31" fmla="*/ 2147483647 h 271"/>
                <a:gd name="T32" fmla="*/ 2147483647 w 176"/>
                <a:gd name="T33" fmla="*/ 2147483647 h 271"/>
                <a:gd name="T34" fmla="*/ 2147483647 w 176"/>
                <a:gd name="T35" fmla="*/ 2147483647 h 271"/>
                <a:gd name="T36" fmla="*/ 2147483647 w 176"/>
                <a:gd name="T37" fmla="*/ 2147483647 h 271"/>
                <a:gd name="T38" fmla="*/ 2147483647 w 176"/>
                <a:gd name="T39" fmla="*/ 2147483647 h 271"/>
                <a:gd name="T40" fmla="*/ 2147483647 w 176"/>
                <a:gd name="T41" fmla="*/ 2147483647 h 271"/>
                <a:gd name="T42" fmla="*/ 2147483647 w 176"/>
                <a:gd name="T43" fmla="*/ 0 h 271"/>
                <a:gd name="T44" fmla="*/ 2147483647 w 176"/>
                <a:gd name="T45" fmla="*/ 2147483647 h 271"/>
                <a:gd name="T46" fmla="*/ 2147483647 w 176"/>
                <a:gd name="T47" fmla="*/ 2147483647 h 271"/>
                <a:gd name="T48" fmla="*/ 2147483647 w 176"/>
                <a:gd name="T49" fmla="*/ 2147483647 h 271"/>
                <a:gd name="T50" fmla="*/ 2147483647 w 176"/>
                <a:gd name="T51" fmla="*/ 2147483647 h 271"/>
                <a:gd name="T52" fmla="*/ 2147483647 w 176"/>
                <a:gd name="T53" fmla="*/ 2147483647 h 271"/>
                <a:gd name="T54" fmla="*/ 0 w 176"/>
                <a:gd name="T55" fmla="*/ 2147483647 h 271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6" h="271">
                  <a:moveTo>
                    <a:pt x="0" y="56"/>
                  </a:moveTo>
                  <a:lnTo>
                    <a:pt x="0" y="80"/>
                  </a:lnTo>
                  <a:lnTo>
                    <a:pt x="32" y="120"/>
                  </a:lnTo>
                  <a:lnTo>
                    <a:pt x="64" y="207"/>
                  </a:lnTo>
                  <a:lnTo>
                    <a:pt x="152" y="271"/>
                  </a:lnTo>
                  <a:lnTo>
                    <a:pt x="160" y="255"/>
                  </a:lnTo>
                  <a:lnTo>
                    <a:pt x="176" y="231"/>
                  </a:lnTo>
                  <a:lnTo>
                    <a:pt x="160" y="231"/>
                  </a:lnTo>
                  <a:lnTo>
                    <a:pt x="168" y="231"/>
                  </a:lnTo>
                  <a:lnTo>
                    <a:pt x="176" y="176"/>
                  </a:lnTo>
                  <a:lnTo>
                    <a:pt x="160" y="160"/>
                  </a:lnTo>
                  <a:lnTo>
                    <a:pt x="152" y="160"/>
                  </a:lnTo>
                  <a:lnTo>
                    <a:pt x="152" y="128"/>
                  </a:lnTo>
                  <a:lnTo>
                    <a:pt x="136" y="144"/>
                  </a:lnTo>
                  <a:lnTo>
                    <a:pt x="112" y="136"/>
                  </a:lnTo>
                  <a:lnTo>
                    <a:pt x="96" y="104"/>
                  </a:lnTo>
                  <a:lnTo>
                    <a:pt x="128" y="72"/>
                  </a:lnTo>
                  <a:lnTo>
                    <a:pt x="160" y="56"/>
                  </a:lnTo>
                  <a:lnTo>
                    <a:pt x="152" y="48"/>
                  </a:lnTo>
                  <a:lnTo>
                    <a:pt x="152" y="32"/>
                  </a:lnTo>
                  <a:lnTo>
                    <a:pt x="112" y="24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40" y="40"/>
                  </a:lnTo>
                  <a:lnTo>
                    <a:pt x="24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5" name="Freeform 89"/>
            <p:cNvSpPr>
              <a:spLocks noChangeAspect="1"/>
            </p:cNvSpPr>
            <p:nvPr/>
          </p:nvSpPr>
          <p:spPr bwMode="auto">
            <a:xfrm>
              <a:off x="5395" y="2610"/>
              <a:ext cx="65" cy="82"/>
            </a:xfrm>
            <a:custGeom>
              <a:avLst/>
              <a:gdLst>
                <a:gd name="T0" fmla="*/ 0 w 56"/>
                <a:gd name="T1" fmla="*/ 2147483647 h 56"/>
                <a:gd name="T2" fmla="*/ 2147483647 w 56"/>
                <a:gd name="T3" fmla="*/ 0 h 56"/>
                <a:gd name="T4" fmla="*/ 2147483647 w 56"/>
                <a:gd name="T5" fmla="*/ 2147483647 h 56"/>
                <a:gd name="T6" fmla="*/ 2147483647 w 56"/>
                <a:gd name="T7" fmla="*/ 2147483647 h 56"/>
                <a:gd name="T8" fmla="*/ 2147483647 w 56"/>
                <a:gd name="T9" fmla="*/ 2147483647 h 56"/>
                <a:gd name="T10" fmla="*/ 0 w 56"/>
                <a:gd name="T11" fmla="*/ 2147483647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56">
                  <a:moveTo>
                    <a:pt x="0" y="32"/>
                  </a:moveTo>
                  <a:lnTo>
                    <a:pt x="16" y="0"/>
                  </a:lnTo>
                  <a:lnTo>
                    <a:pt x="56" y="8"/>
                  </a:lnTo>
                  <a:lnTo>
                    <a:pt x="48" y="56"/>
                  </a:lnTo>
                  <a:lnTo>
                    <a:pt x="24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6" name="Freeform 90"/>
            <p:cNvSpPr>
              <a:spLocks noChangeAspect="1"/>
            </p:cNvSpPr>
            <p:nvPr/>
          </p:nvSpPr>
          <p:spPr bwMode="auto">
            <a:xfrm>
              <a:off x="5395" y="2610"/>
              <a:ext cx="65" cy="82"/>
            </a:xfrm>
            <a:custGeom>
              <a:avLst/>
              <a:gdLst>
                <a:gd name="T0" fmla="*/ 0 w 56"/>
                <a:gd name="T1" fmla="*/ 2147483647 h 56"/>
                <a:gd name="T2" fmla="*/ 2147483647 w 56"/>
                <a:gd name="T3" fmla="*/ 0 h 56"/>
                <a:gd name="T4" fmla="*/ 2147483647 w 56"/>
                <a:gd name="T5" fmla="*/ 2147483647 h 56"/>
                <a:gd name="T6" fmla="*/ 2147483647 w 56"/>
                <a:gd name="T7" fmla="*/ 2147483647 h 56"/>
                <a:gd name="T8" fmla="*/ 2147483647 w 56"/>
                <a:gd name="T9" fmla="*/ 2147483647 h 56"/>
                <a:gd name="T10" fmla="*/ 0 w 56"/>
                <a:gd name="T11" fmla="*/ 2147483647 h 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" h="56">
                  <a:moveTo>
                    <a:pt x="0" y="32"/>
                  </a:moveTo>
                  <a:lnTo>
                    <a:pt x="16" y="0"/>
                  </a:lnTo>
                  <a:lnTo>
                    <a:pt x="56" y="8"/>
                  </a:lnTo>
                  <a:lnTo>
                    <a:pt x="48" y="56"/>
                  </a:lnTo>
                  <a:lnTo>
                    <a:pt x="24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7" name="Freeform 91"/>
            <p:cNvSpPr>
              <a:spLocks noChangeAspect="1"/>
            </p:cNvSpPr>
            <p:nvPr/>
          </p:nvSpPr>
          <p:spPr bwMode="auto">
            <a:xfrm>
              <a:off x="5339" y="2507"/>
              <a:ext cx="9" cy="12"/>
            </a:xfrm>
            <a:custGeom>
              <a:avLst/>
              <a:gdLst>
                <a:gd name="T0" fmla="*/ 0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0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8" name="Freeform 92"/>
            <p:cNvSpPr>
              <a:spLocks noChangeAspect="1"/>
            </p:cNvSpPr>
            <p:nvPr/>
          </p:nvSpPr>
          <p:spPr bwMode="auto">
            <a:xfrm>
              <a:off x="5339" y="2507"/>
              <a:ext cx="9" cy="12"/>
            </a:xfrm>
            <a:custGeom>
              <a:avLst/>
              <a:gdLst>
                <a:gd name="T0" fmla="*/ 0 w 8"/>
                <a:gd name="T1" fmla="*/ 2147483647 h 8"/>
                <a:gd name="T2" fmla="*/ 2147483647 w 8"/>
                <a:gd name="T3" fmla="*/ 2147483647 h 8"/>
                <a:gd name="T4" fmla="*/ 2147483647 w 8"/>
                <a:gd name="T5" fmla="*/ 0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8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69" name="Freeform 93"/>
            <p:cNvSpPr>
              <a:spLocks noChangeAspect="1"/>
            </p:cNvSpPr>
            <p:nvPr/>
          </p:nvSpPr>
          <p:spPr bwMode="auto">
            <a:xfrm>
              <a:off x="3551" y="839"/>
              <a:ext cx="500" cy="568"/>
            </a:xfrm>
            <a:custGeom>
              <a:avLst/>
              <a:gdLst>
                <a:gd name="T0" fmla="*/ 2147483647 w 431"/>
                <a:gd name="T1" fmla="*/ 2147483647 h 391"/>
                <a:gd name="T2" fmla="*/ 2147483647 w 431"/>
                <a:gd name="T3" fmla="*/ 2147483647 h 391"/>
                <a:gd name="T4" fmla="*/ 2147483647 w 431"/>
                <a:gd name="T5" fmla="*/ 2147483647 h 391"/>
                <a:gd name="T6" fmla="*/ 2147483647 w 431"/>
                <a:gd name="T7" fmla="*/ 2147483647 h 391"/>
                <a:gd name="T8" fmla="*/ 2147483647 w 431"/>
                <a:gd name="T9" fmla="*/ 2147483647 h 391"/>
                <a:gd name="T10" fmla="*/ 2147483647 w 431"/>
                <a:gd name="T11" fmla="*/ 2147483647 h 391"/>
                <a:gd name="T12" fmla="*/ 2147483647 w 431"/>
                <a:gd name="T13" fmla="*/ 2147483647 h 391"/>
                <a:gd name="T14" fmla="*/ 2147483647 w 431"/>
                <a:gd name="T15" fmla="*/ 2147483647 h 391"/>
                <a:gd name="T16" fmla="*/ 2147483647 w 431"/>
                <a:gd name="T17" fmla="*/ 2147483647 h 391"/>
                <a:gd name="T18" fmla="*/ 2147483647 w 431"/>
                <a:gd name="T19" fmla="*/ 2147483647 h 391"/>
                <a:gd name="T20" fmla="*/ 2147483647 w 431"/>
                <a:gd name="T21" fmla="*/ 2147483647 h 391"/>
                <a:gd name="T22" fmla="*/ 2147483647 w 431"/>
                <a:gd name="T23" fmla="*/ 2147483647 h 391"/>
                <a:gd name="T24" fmla="*/ 2147483647 w 431"/>
                <a:gd name="T25" fmla="*/ 2147483647 h 391"/>
                <a:gd name="T26" fmla="*/ 2147483647 w 431"/>
                <a:gd name="T27" fmla="*/ 2147483647 h 391"/>
                <a:gd name="T28" fmla="*/ 2147483647 w 431"/>
                <a:gd name="T29" fmla="*/ 2147483647 h 391"/>
                <a:gd name="T30" fmla="*/ 2147483647 w 431"/>
                <a:gd name="T31" fmla="*/ 2147483647 h 391"/>
                <a:gd name="T32" fmla="*/ 2147483647 w 431"/>
                <a:gd name="T33" fmla="*/ 2147483647 h 391"/>
                <a:gd name="T34" fmla="*/ 2147483647 w 431"/>
                <a:gd name="T35" fmla="*/ 2147483647 h 391"/>
                <a:gd name="T36" fmla="*/ 2147483647 w 431"/>
                <a:gd name="T37" fmla="*/ 2147483647 h 391"/>
                <a:gd name="T38" fmla="*/ 2147483647 w 431"/>
                <a:gd name="T39" fmla="*/ 2147483647 h 391"/>
                <a:gd name="T40" fmla="*/ 2147483647 w 431"/>
                <a:gd name="T41" fmla="*/ 2147483647 h 391"/>
                <a:gd name="T42" fmla="*/ 2147483647 w 431"/>
                <a:gd name="T43" fmla="*/ 2147483647 h 391"/>
                <a:gd name="T44" fmla="*/ 2147483647 w 431"/>
                <a:gd name="T45" fmla="*/ 2147483647 h 391"/>
                <a:gd name="T46" fmla="*/ 2147483647 w 431"/>
                <a:gd name="T47" fmla="*/ 2147483647 h 391"/>
                <a:gd name="T48" fmla="*/ 2147483647 w 431"/>
                <a:gd name="T49" fmla="*/ 2147483647 h 391"/>
                <a:gd name="T50" fmla="*/ 2147483647 w 431"/>
                <a:gd name="T51" fmla="*/ 2147483647 h 391"/>
                <a:gd name="T52" fmla="*/ 2147483647 w 431"/>
                <a:gd name="T53" fmla="*/ 2147483647 h 391"/>
                <a:gd name="T54" fmla="*/ 2147483647 w 431"/>
                <a:gd name="T55" fmla="*/ 2147483647 h 391"/>
                <a:gd name="T56" fmla="*/ 2147483647 w 431"/>
                <a:gd name="T57" fmla="*/ 2147483647 h 391"/>
                <a:gd name="T58" fmla="*/ 2147483647 w 431"/>
                <a:gd name="T59" fmla="*/ 2147483647 h 391"/>
                <a:gd name="T60" fmla="*/ 2147483647 w 431"/>
                <a:gd name="T61" fmla="*/ 2147483647 h 391"/>
                <a:gd name="T62" fmla="*/ 2147483647 w 431"/>
                <a:gd name="T63" fmla="*/ 2147483647 h 391"/>
                <a:gd name="T64" fmla="*/ 2147483647 w 431"/>
                <a:gd name="T65" fmla="*/ 2147483647 h 391"/>
                <a:gd name="T66" fmla="*/ 2147483647 w 431"/>
                <a:gd name="T67" fmla="*/ 2147483647 h 391"/>
                <a:gd name="T68" fmla="*/ 2147483647 w 431"/>
                <a:gd name="T69" fmla="*/ 2147483647 h 391"/>
                <a:gd name="T70" fmla="*/ 2147483647 w 431"/>
                <a:gd name="T71" fmla="*/ 2147483647 h 391"/>
                <a:gd name="T72" fmla="*/ 2147483647 w 431"/>
                <a:gd name="T73" fmla="*/ 0 h 391"/>
                <a:gd name="T74" fmla="*/ 2147483647 w 431"/>
                <a:gd name="T75" fmla="*/ 2147483647 h 391"/>
                <a:gd name="T76" fmla="*/ 2147483647 w 431"/>
                <a:gd name="T77" fmla="*/ 2147483647 h 391"/>
                <a:gd name="T78" fmla="*/ 2147483647 w 431"/>
                <a:gd name="T79" fmla="*/ 2147483647 h 391"/>
                <a:gd name="T80" fmla="*/ 2147483647 w 431"/>
                <a:gd name="T81" fmla="*/ 2147483647 h 391"/>
                <a:gd name="T82" fmla="*/ 2147483647 w 431"/>
                <a:gd name="T83" fmla="*/ 2147483647 h 391"/>
                <a:gd name="T84" fmla="*/ 2147483647 w 431"/>
                <a:gd name="T85" fmla="*/ 2147483647 h 391"/>
                <a:gd name="T86" fmla="*/ 2147483647 w 431"/>
                <a:gd name="T87" fmla="*/ 2147483647 h 391"/>
                <a:gd name="T88" fmla="*/ 2147483647 w 431"/>
                <a:gd name="T89" fmla="*/ 2147483647 h 391"/>
                <a:gd name="T90" fmla="*/ 2147483647 w 431"/>
                <a:gd name="T91" fmla="*/ 2147483647 h 391"/>
                <a:gd name="T92" fmla="*/ 2147483647 w 431"/>
                <a:gd name="T93" fmla="*/ 2147483647 h 3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1" h="391">
                  <a:moveTo>
                    <a:pt x="0" y="144"/>
                  </a:moveTo>
                  <a:lnTo>
                    <a:pt x="32" y="160"/>
                  </a:lnTo>
                  <a:lnTo>
                    <a:pt x="24" y="160"/>
                  </a:lnTo>
                  <a:lnTo>
                    <a:pt x="32" y="176"/>
                  </a:lnTo>
                  <a:lnTo>
                    <a:pt x="72" y="176"/>
                  </a:lnTo>
                  <a:lnTo>
                    <a:pt x="80" y="176"/>
                  </a:lnTo>
                  <a:lnTo>
                    <a:pt x="104" y="176"/>
                  </a:lnTo>
                  <a:lnTo>
                    <a:pt x="96" y="176"/>
                  </a:lnTo>
                  <a:lnTo>
                    <a:pt x="104" y="200"/>
                  </a:lnTo>
                  <a:lnTo>
                    <a:pt x="48" y="224"/>
                  </a:lnTo>
                  <a:lnTo>
                    <a:pt x="32" y="248"/>
                  </a:lnTo>
                  <a:lnTo>
                    <a:pt x="40" y="240"/>
                  </a:lnTo>
                  <a:lnTo>
                    <a:pt x="32" y="248"/>
                  </a:lnTo>
                  <a:lnTo>
                    <a:pt x="40" y="255"/>
                  </a:lnTo>
                  <a:lnTo>
                    <a:pt x="64" y="263"/>
                  </a:lnTo>
                  <a:lnTo>
                    <a:pt x="56" y="279"/>
                  </a:lnTo>
                  <a:lnTo>
                    <a:pt x="64" y="287"/>
                  </a:lnTo>
                  <a:lnTo>
                    <a:pt x="72" y="287"/>
                  </a:lnTo>
                  <a:lnTo>
                    <a:pt x="96" y="263"/>
                  </a:lnTo>
                  <a:lnTo>
                    <a:pt x="88" y="279"/>
                  </a:lnTo>
                  <a:lnTo>
                    <a:pt x="96" y="295"/>
                  </a:lnTo>
                  <a:lnTo>
                    <a:pt x="88" y="311"/>
                  </a:lnTo>
                  <a:lnTo>
                    <a:pt x="112" y="295"/>
                  </a:lnTo>
                  <a:lnTo>
                    <a:pt x="128" y="319"/>
                  </a:lnTo>
                  <a:lnTo>
                    <a:pt x="136" y="303"/>
                  </a:lnTo>
                  <a:lnTo>
                    <a:pt x="144" y="311"/>
                  </a:lnTo>
                  <a:lnTo>
                    <a:pt x="160" y="303"/>
                  </a:lnTo>
                  <a:lnTo>
                    <a:pt x="136" y="351"/>
                  </a:lnTo>
                  <a:lnTo>
                    <a:pt x="112" y="359"/>
                  </a:lnTo>
                  <a:lnTo>
                    <a:pt x="112" y="367"/>
                  </a:lnTo>
                  <a:lnTo>
                    <a:pt x="88" y="367"/>
                  </a:lnTo>
                  <a:lnTo>
                    <a:pt x="72" y="391"/>
                  </a:lnTo>
                  <a:lnTo>
                    <a:pt x="96" y="375"/>
                  </a:lnTo>
                  <a:lnTo>
                    <a:pt x="120" y="375"/>
                  </a:lnTo>
                  <a:lnTo>
                    <a:pt x="136" y="359"/>
                  </a:lnTo>
                  <a:lnTo>
                    <a:pt x="128" y="351"/>
                  </a:lnTo>
                  <a:lnTo>
                    <a:pt x="144" y="351"/>
                  </a:lnTo>
                  <a:lnTo>
                    <a:pt x="208" y="319"/>
                  </a:lnTo>
                  <a:lnTo>
                    <a:pt x="216" y="303"/>
                  </a:lnTo>
                  <a:lnTo>
                    <a:pt x="208" y="287"/>
                  </a:lnTo>
                  <a:lnTo>
                    <a:pt x="248" y="248"/>
                  </a:lnTo>
                  <a:lnTo>
                    <a:pt x="256" y="232"/>
                  </a:lnTo>
                  <a:lnTo>
                    <a:pt x="256" y="248"/>
                  </a:lnTo>
                  <a:lnTo>
                    <a:pt x="272" y="248"/>
                  </a:lnTo>
                  <a:lnTo>
                    <a:pt x="264" y="255"/>
                  </a:lnTo>
                  <a:lnTo>
                    <a:pt x="272" y="263"/>
                  </a:lnTo>
                  <a:lnTo>
                    <a:pt x="240" y="263"/>
                  </a:lnTo>
                  <a:lnTo>
                    <a:pt x="240" y="287"/>
                  </a:lnTo>
                  <a:lnTo>
                    <a:pt x="248" y="287"/>
                  </a:lnTo>
                  <a:lnTo>
                    <a:pt x="240" y="295"/>
                  </a:lnTo>
                  <a:lnTo>
                    <a:pt x="280" y="279"/>
                  </a:lnTo>
                  <a:lnTo>
                    <a:pt x="288" y="271"/>
                  </a:lnTo>
                  <a:lnTo>
                    <a:pt x="280" y="263"/>
                  </a:lnTo>
                  <a:lnTo>
                    <a:pt x="288" y="255"/>
                  </a:lnTo>
                  <a:lnTo>
                    <a:pt x="288" y="263"/>
                  </a:lnTo>
                  <a:lnTo>
                    <a:pt x="312" y="255"/>
                  </a:lnTo>
                  <a:lnTo>
                    <a:pt x="304" y="263"/>
                  </a:lnTo>
                  <a:lnTo>
                    <a:pt x="352" y="279"/>
                  </a:lnTo>
                  <a:lnTo>
                    <a:pt x="400" y="287"/>
                  </a:lnTo>
                  <a:lnTo>
                    <a:pt x="407" y="279"/>
                  </a:lnTo>
                  <a:lnTo>
                    <a:pt x="415" y="287"/>
                  </a:lnTo>
                  <a:lnTo>
                    <a:pt x="407" y="287"/>
                  </a:lnTo>
                  <a:lnTo>
                    <a:pt x="423" y="295"/>
                  </a:lnTo>
                  <a:lnTo>
                    <a:pt x="431" y="287"/>
                  </a:lnTo>
                  <a:lnTo>
                    <a:pt x="415" y="279"/>
                  </a:lnTo>
                  <a:lnTo>
                    <a:pt x="392" y="279"/>
                  </a:lnTo>
                  <a:lnTo>
                    <a:pt x="392" y="48"/>
                  </a:lnTo>
                  <a:lnTo>
                    <a:pt x="240" y="24"/>
                  </a:lnTo>
                  <a:lnTo>
                    <a:pt x="232" y="8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8"/>
                  </a:lnTo>
                  <a:lnTo>
                    <a:pt x="184" y="0"/>
                  </a:lnTo>
                  <a:lnTo>
                    <a:pt x="160" y="0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120" y="32"/>
                  </a:lnTo>
                  <a:lnTo>
                    <a:pt x="112" y="16"/>
                  </a:lnTo>
                  <a:lnTo>
                    <a:pt x="88" y="24"/>
                  </a:lnTo>
                  <a:lnTo>
                    <a:pt x="96" y="40"/>
                  </a:lnTo>
                  <a:lnTo>
                    <a:pt x="88" y="32"/>
                  </a:lnTo>
                  <a:lnTo>
                    <a:pt x="64" y="64"/>
                  </a:lnTo>
                  <a:lnTo>
                    <a:pt x="32" y="64"/>
                  </a:lnTo>
                  <a:lnTo>
                    <a:pt x="32" y="80"/>
                  </a:lnTo>
                  <a:lnTo>
                    <a:pt x="24" y="80"/>
                  </a:lnTo>
                  <a:lnTo>
                    <a:pt x="64" y="112"/>
                  </a:lnTo>
                  <a:lnTo>
                    <a:pt x="120" y="128"/>
                  </a:lnTo>
                  <a:lnTo>
                    <a:pt x="88" y="120"/>
                  </a:lnTo>
                  <a:lnTo>
                    <a:pt x="88" y="128"/>
                  </a:lnTo>
                  <a:lnTo>
                    <a:pt x="104" y="128"/>
                  </a:lnTo>
                  <a:lnTo>
                    <a:pt x="88" y="144"/>
                  </a:lnTo>
                  <a:lnTo>
                    <a:pt x="64" y="136"/>
                  </a:lnTo>
                  <a:lnTo>
                    <a:pt x="64" y="120"/>
                  </a:lnTo>
                  <a:lnTo>
                    <a:pt x="56" y="12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0" name="Freeform 94"/>
            <p:cNvSpPr>
              <a:spLocks noChangeAspect="1"/>
            </p:cNvSpPr>
            <p:nvPr/>
          </p:nvSpPr>
          <p:spPr bwMode="auto">
            <a:xfrm>
              <a:off x="3551" y="839"/>
              <a:ext cx="500" cy="568"/>
            </a:xfrm>
            <a:custGeom>
              <a:avLst/>
              <a:gdLst>
                <a:gd name="T0" fmla="*/ 2147483647 w 431"/>
                <a:gd name="T1" fmla="*/ 2147483647 h 391"/>
                <a:gd name="T2" fmla="*/ 2147483647 w 431"/>
                <a:gd name="T3" fmla="*/ 2147483647 h 391"/>
                <a:gd name="T4" fmla="*/ 2147483647 w 431"/>
                <a:gd name="T5" fmla="*/ 2147483647 h 391"/>
                <a:gd name="T6" fmla="*/ 2147483647 w 431"/>
                <a:gd name="T7" fmla="*/ 2147483647 h 391"/>
                <a:gd name="T8" fmla="*/ 2147483647 w 431"/>
                <a:gd name="T9" fmla="*/ 2147483647 h 391"/>
                <a:gd name="T10" fmla="*/ 2147483647 w 431"/>
                <a:gd name="T11" fmla="*/ 2147483647 h 391"/>
                <a:gd name="T12" fmla="*/ 2147483647 w 431"/>
                <a:gd name="T13" fmla="*/ 2147483647 h 391"/>
                <a:gd name="T14" fmla="*/ 2147483647 w 431"/>
                <a:gd name="T15" fmla="*/ 2147483647 h 391"/>
                <a:gd name="T16" fmla="*/ 2147483647 w 431"/>
                <a:gd name="T17" fmla="*/ 2147483647 h 391"/>
                <a:gd name="T18" fmla="*/ 2147483647 w 431"/>
                <a:gd name="T19" fmla="*/ 2147483647 h 391"/>
                <a:gd name="T20" fmla="*/ 2147483647 w 431"/>
                <a:gd name="T21" fmla="*/ 2147483647 h 391"/>
                <a:gd name="T22" fmla="*/ 2147483647 w 431"/>
                <a:gd name="T23" fmla="*/ 2147483647 h 391"/>
                <a:gd name="T24" fmla="*/ 2147483647 w 431"/>
                <a:gd name="T25" fmla="*/ 2147483647 h 391"/>
                <a:gd name="T26" fmla="*/ 2147483647 w 431"/>
                <a:gd name="T27" fmla="*/ 2147483647 h 391"/>
                <a:gd name="T28" fmla="*/ 2147483647 w 431"/>
                <a:gd name="T29" fmla="*/ 2147483647 h 391"/>
                <a:gd name="T30" fmla="*/ 2147483647 w 431"/>
                <a:gd name="T31" fmla="*/ 2147483647 h 391"/>
                <a:gd name="T32" fmla="*/ 2147483647 w 431"/>
                <a:gd name="T33" fmla="*/ 2147483647 h 391"/>
                <a:gd name="T34" fmla="*/ 2147483647 w 431"/>
                <a:gd name="T35" fmla="*/ 2147483647 h 391"/>
                <a:gd name="T36" fmla="*/ 2147483647 w 431"/>
                <a:gd name="T37" fmla="*/ 2147483647 h 391"/>
                <a:gd name="T38" fmla="*/ 2147483647 w 431"/>
                <a:gd name="T39" fmla="*/ 2147483647 h 391"/>
                <a:gd name="T40" fmla="*/ 2147483647 w 431"/>
                <a:gd name="T41" fmla="*/ 2147483647 h 391"/>
                <a:gd name="T42" fmla="*/ 2147483647 w 431"/>
                <a:gd name="T43" fmla="*/ 2147483647 h 391"/>
                <a:gd name="T44" fmla="*/ 2147483647 w 431"/>
                <a:gd name="T45" fmla="*/ 2147483647 h 391"/>
                <a:gd name="T46" fmla="*/ 2147483647 w 431"/>
                <a:gd name="T47" fmla="*/ 2147483647 h 391"/>
                <a:gd name="T48" fmla="*/ 2147483647 w 431"/>
                <a:gd name="T49" fmla="*/ 2147483647 h 391"/>
                <a:gd name="T50" fmla="*/ 2147483647 w 431"/>
                <a:gd name="T51" fmla="*/ 2147483647 h 391"/>
                <a:gd name="T52" fmla="*/ 2147483647 w 431"/>
                <a:gd name="T53" fmla="*/ 2147483647 h 391"/>
                <a:gd name="T54" fmla="*/ 2147483647 w 431"/>
                <a:gd name="T55" fmla="*/ 2147483647 h 391"/>
                <a:gd name="T56" fmla="*/ 2147483647 w 431"/>
                <a:gd name="T57" fmla="*/ 2147483647 h 391"/>
                <a:gd name="T58" fmla="*/ 2147483647 w 431"/>
                <a:gd name="T59" fmla="*/ 2147483647 h 391"/>
                <a:gd name="T60" fmla="*/ 2147483647 w 431"/>
                <a:gd name="T61" fmla="*/ 2147483647 h 391"/>
                <a:gd name="T62" fmla="*/ 2147483647 w 431"/>
                <a:gd name="T63" fmla="*/ 2147483647 h 391"/>
                <a:gd name="T64" fmla="*/ 2147483647 w 431"/>
                <a:gd name="T65" fmla="*/ 2147483647 h 391"/>
                <a:gd name="T66" fmla="*/ 2147483647 w 431"/>
                <a:gd name="T67" fmla="*/ 2147483647 h 391"/>
                <a:gd name="T68" fmla="*/ 2147483647 w 431"/>
                <a:gd name="T69" fmla="*/ 2147483647 h 391"/>
                <a:gd name="T70" fmla="*/ 2147483647 w 431"/>
                <a:gd name="T71" fmla="*/ 2147483647 h 391"/>
                <a:gd name="T72" fmla="*/ 2147483647 w 431"/>
                <a:gd name="T73" fmla="*/ 0 h 391"/>
                <a:gd name="T74" fmla="*/ 2147483647 w 431"/>
                <a:gd name="T75" fmla="*/ 2147483647 h 391"/>
                <a:gd name="T76" fmla="*/ 2147483647 w 431"/>
                <a:gd name="T77" fmla="*/ 2147483647 h 391"/>
                <a:gd name="T78" fmla="*/ 2147483647 w 431"/>
                <a:gd name="T79" fmla="*/ 2147483647 h 391"/>
                <a:gd name="T80" fmla="*/ 2147483647 w 431"/>
                <a:gd name="T81" fmla="*/ 2147483647 h 391"/>
                <a:gd name="T82" fmla="*/ 2147483647 w 431"/>
                <a:gd name="T83" fmla="*/ 2147483647 h 391"/>
                <a:gd name="T84" fmla="*/ 2147483647 w 431"/>
                <a:gd name="T85" fmla="*/ 2147483647 h 391"/>
                <a:gd name="T86" fmla="*/ 2147483647 w 431"/>
                <a:gd name="T87" fmla="*/ 2147483647 h 391"/>
                <a:gd name="T88" fmla="*/ 2147483647 w 431"/>
                <a:gd name="T89" fmla="*/ 2147483647 h 391"/>
                <a:gd name="T90" fmla="*/ 2147483647 w 431"/>
                <a:gd name="T91" fmla="*/ 2147483647 h 391"/>
                <a:gd name="T92" fmla="*/ 2147483647 w 431"/>
                <a:gd name="T93" fmla="*/ 2147483647 h 39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31" h="391">
                  <a:moveTo>
                    <a:pt x="0" y="144"/>
                  </a:moveTo>
                  <a:lnTo>
                    <a:pt x="32" y="160"/>
                  </a:lnTo>
                  <a:lnTo>
                    <a:pt x="24" y="160"/>
                  </a:lnTo>
                  <a:lnTo>
                    <a:pt x="32" y="176"/>
                  </a:lnTo>
                  <a:lnTo>
                    <a:pt x="72" y="176"/>
                  </a:lnTo>
                  <a:lnTo>
                    <a:pt x="80" y="176"/>
                  </a:lnTo>
                  <a:lnTo>
                    <a:pt x="104" y="176"/>
                  </a:lnTo>
                  <a:lnTo>
                    <a:pt x="96" y="176"/>
                  </a:lnTo>
                  <a:lnTo>
                    <a:pt x="104" y="200"/>
                  </a:lnTo>
                  <a:lnTo>
                    <a:pt x="48" y="224"/>
                  </a:lnTo>
                  <a:lnTo>
                    <a:pt x="32" y="248"/>
                  </a:lnTo>
                  <a:lnTo>
                    <a:pt x="40" y="240"/>
                  </a:lnTo>
                  <a:lnTo>
                    <a:pt x="32" y="248"/>
                  </a:lnTo>
                  <a:lnTo>
                    <a:pt x="40" y="255"/>
                  </a:lnTo>
                  <a:lnTo>
                    <a:pt x="64" y="263"/>
                  </a:lnTo>
                  <a:lnTo>
                    <a:pt x="56" y="279"/>
                  </a:lnTo>
                  <a:lnTo>
                    <a:pt x="64" y="287"/>
                  </a:lnTo>
                  <a:lnTo>
                    <a:pt x="72" y="287"/>
                  </a:lnTo>
                  <a:lnTo>
                    <a:pt x="96" y="263"/>
                  </a:lnTo>
                  <a:lnTo>
                    <a:pt x="88" y="279"/>
                  </a:lnTo>
                  <a:lnTo>
                    <a:pt x="96" y="295"/>
                  </a:lnTo>
                  <a:lnTo>
                    <a:pt x="88" y="311"/>
                  </a:lnTo>
                  <a:lnTo>
                    <a:pt x="112" y="295"/>
                  </a:lnTo>
                  <a:lnTo>
                    <a:pt x="128" y="319"/>
                  </a:lnTo>
                  <a:lnTo>
                    <a:pt x="136" y="303"/>
                  </a:lnTo>
                  <a:lnTo>
                    <a:pt x="144" y="311"/>
                  </a:lnTo>
                  <a:lnTo>
                    <a:pt x="160" y="303"/>
                  </a:lnTo>
                  <a:lnTo>
                    <a:pt x="136" y="351"/>
                  </a:lnTo>
                  <a:lnTo>
                    <a:pt x="112" y="359"/>
                  </a:lnTo>
                  <a:lnTo>
                    <a:pt x="112" y="367"/>
                  </a:lnTo>
                  <a:lnTo>
                    <a:pt x="88" y="367"/>
                  </a:lnTo>
                  <a:lnTo>
                    <a:pt x="72" y="391"/>
                  </a:lnTo>
                  <a:lnTo>
                    <a:pt x="96" y="375"/>
                  </a:lnTo>
                  <a:lnTo>
                    <a:pt x="120" y="375"/>
                  </a:lnTo>
                  <a:lnTo>
                    <a:pt x="136" y="359"/>
                  </a:lnTo>
                  <a:lnTo>
                    <a:pt x="128" y="351"/>
                  </a:lnTo>
                  <a:lnTo>
                    <a:pt x="144" y="351"/>
                  </a:lnTo>
                  <a:lnTo>
                    <a:pt x="208" y="319"/>
                  </a:lnTo>
                  <a:lnTo>
                    <a:pt x="216" y="303"/>
                  </a:lnTo>
                  <a:lnTo>
                    <a:pt x="208" y="287"/>
                  </a:lnTo>
                  <a:lnTo>
                    <a:pt x="248" y="248"/>
                  </a:lnTo>
                  <a:lnTo>
                    <a:pt x="256" y="232"/>
                  </a:lnTo>
                  <a:lnTo>
                    <a:pt x="256" y="248"/>
                  </a:lnTo>
                  <a:lnTo>
                    <a:pt x="272" y="248"/>
                  </a:lnTo>
                  <a:lnTo>
                    <a:pt x="264" y="255"/>
                  </a:lnTo>
                  <a:lnTo>
                    <a:pt x="272" y="263"/>
                  </a:lnTo>
                  <a:lnTo>
                    <a:pt x="240" y="263"/>
                  </a:lnTo>
                  <a:lnTo>
                    <a:pt x="240" y="287"/>
                  </a:lnTo>
                  <a:lnTo>
                    <a:pt x="248" y="287"/>
                  </a:lnTo>
                  <a:lnTo>
                    <a:pt x="240" y="295"/>
                  </a:lnTo>
                  <a:lnTo>
                    <a:pt x="280" y="279"/>
                  </a:lnTo>
                  <a:lnTo>
                    <a:pt x="288" y="271"/>
                  </a:lnTo>
                  <a:lnTo>
                    <a:pt x="280" y="263"/>
                  </a:lnTo>
                  <a:lnTo>
                    <a:pt x="288" y="255"/>
                  </a:lnTo>
                  <a:lnTo>
                    <a:pt x="288" y="263"/>
                  </a:lnTo>
                  <a:lnTo>
                    <a:pt x="312" y="255"/>
                  </a:lnTo>
                  <a:lnTo>
                    <a:pt x="304" y="263"/>
                  </a:lnTo>
                  <a:lnTo>
                    <a:pt x="352" y="279"/>
                  </a:lnTo>
                  <a:lnTo>
                    <a:pt x="400" y="287"/>
                  </a:lnTo>
                  <a:lnTo>
                    <a:pt x="407" y="279"/>
                  </a:lnTo>
                  <a:lnTo>
                    <a:pt x="415" y="287"/>
                  </a:lnTo>
                  <a:lnTo>
                    <a:pt x="407" y="287"/>
                  </a:lnTo>
                  <a:lnTo>
                    <a:pt x="423" y="295"/>
                  </a:lnTo>
                  <a:lnTo>
                    <a:pt x="431" y="287"/>
                  </a:lnTo>
                  <a:lnTo>
                    <a:pt x="415" y="279"/>
                  </a:lnTo>
                  <a:lnTo>
                    <a:pt x="392" y="279"/>
                  </a:lnTo>
                  <a:lnTo>
                    <a:pt x="392" y="48"/>
                  </a:lnTo>
                  <a:lnTo>
                    <a:pt x="240" y="24"/>
                  </a:lnTo>
                  <a:lnTo>
                    <a:pt x="232" y="8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8"/>
                  </a:lnTo>
                  <a:lnTo>
                    <a:pt x="184" y="0"/>
                  </a:lnTo>
                  <a:lnTo>
                    <a:pt x="160" y="0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120" y="32"/>
                  </a:lnTo>
                  <a:lnTo>
                    <a:pt x="112" y="16"/>
                  </a:lnTo>
                  <a:lnTo>
                    <a:pt x="88" y="24"/>
                  </a:lnTo>
                  <a:lnTo>
                    <a:pt x="96" y="40"/>
                  </a:lnTo>
                  <a:lnTo>
                    <a:pt x="88" y="32"/>
                  </a:lnTo>
                  <a:lnTo>
                    <a:pt x="64" y="64"/>
                  </a:lnTo>
                  <a:lnTo>
                    <a:pt x="32" y="64"/>
                  </a:lnTo>
                  <a:lnTo>
                    <a:pt x="32" y="80"/>
                  </a:lnTo>
                  <a:lnTo>
                    <a:pt x="24" y="80"/>
                  </a:lnTo>
                  <a:lnTo>
                    <a:pt x="64" y="112"/>
                  </a:lnTo>
                  <a:lnTo>
                    <a:pt x="120" y="128"/>
                  </a:lnTo>
                  <a:lnTo>
                    <a:pt x="88" y="120"/>
                  </a:lnTo>
                  <a:lnTo>
                    <a:pt x="88" y="128"/>
                  </a:lnTo>
                  <a:lnTo>
                    <a:pt x="104" y="128"/>
                  </a:lnTo>
                  <a:lnTo>
                    <a:pt x="88" y="144"/>
                  </a:lnTo>
                  <a:lnTo>
                    <a:pt x="64" y="136"/>
                  </a:lnTo>
                  <a:lnTo>
                    <a:pt x="64" y="120"/>
                  </a:lnTo>
                  <a:lnTo>
                    <a:pt x="56" y="120"/>
                  </a:lnTo>
                  <a:lnTo>
                    <a:pt x="0" y="14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1" name="Freeform 95"/>
            <p:cNvSpPr>
              <a:spLocks noChangeAspect="1"/>
            </p:cNvSpPr>
            <p:nvPr/>
          </p:nvSpPr>
          <p:spPr bwMode="auto">
            <a:xfrm>
              <a:off x="3774" y="1325"/>
              <a:ext cx="46" cy="24"/>
            </a:xfrm>
            <a:custGeom>
              <a:avLst/>
              <a:gdLst>
                <a:gd name="T0" fmla="*/ 0 w 40"/>
                <a:gd name="T1" fmla="*/ 0 h 16"/>
                <a:gd name="T2" fmla="*/ 2147483647 w 40"/>
                <a:gd name="T3" fmla="*/ 2147483647 h 16"/>
                <a:gd name="T4" fmla="*/ 2147483647 w 40"/>
                <a:gd name="T5" fmla="*/ 0 h 16"/>
                <a:gd name="T6" fmla="*/ 2147483647 w 40"/>
                <a:gd name="T7" fmla="*/ 0 h 16"/>
                <a:gd name="T8" fmla="*/ 0 w 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6">
                  <a:moveTo>
                    <a:pt x="0" y="0"/>
                  </a:moveTo>
                  <a:lnTo>
                    <a:pt x="16" y="16"/>
                  </a:lnTo>
                  <a:lnTo>
                    <a:pt x="40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2" name="Freeform 96"/>
            <p:cNvSpPr>
              <a:spLocks noChangeAspect="1"/>
            </p:cNvSpPr>
            <p:nvPr/>
          </p:nvSpPr>
          <p:spPr bwMode="auto">
            <a:xfrm>
              <a:off x="3774" y="1325"/>
              <a:ext cx="46" cy="24"/>
            </a:xfrm>
            <a:custGeom>
              <a:avLst/>
              <a:gdLst>
                <a:gd name="T0" fmla="*/ 0 w 40"/>
                <a:gd name="T1" fmla="*/ 0 h 16"/>
                <a:gd name="T2" fmla="*/ 2147483647 w 40"/>
                <a:gd name="T3" fmla="*/ 2147483647 h 16"/>
                <a:gd name="T4" fmla="*/ 2147483647 w 40"/>
                <a:gd name="T5" fmla="*/ 0 h 16"/>
                <a:gd name="T6" fmla="*/ 2147483647 w 40"/>
                <a:gd name="T7" fmla="*/ 0 h 16"/>
                <a:gd name="T8" fmla="*/ 0 w 40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6">
                  <a:moveTo>
                    <a:pt x="0" y="0"/>
                  </a:moveTo>
                  <a:lnTo>
                    <a:pt x="16" y="16"/>
                  </a:lnTo>
                  <a:lnTo>
                    <a:pt x="40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3" name="Freeform 97"/>
            <p:cNvSpPr>
              <a:spLocks noChangeAspect="1"/>
            </p:cNvSpPr>
            <p:nvPr/>
          </p:nvSpPr>
          <p:spPr bwMode="auto">
            <a:xfrm>
              <a:off x="4051" y="1256"/>
              <a:ext cx="139" cy="162"/>
            </a:xfrm>
            <a:custGeom>
              <a:avLst/>
              <a:gdLst>
                <a:gd name="T0" fmla="*/ 0 w 120"/>
                <a:gd name="T1" fmla="*/ 0 h 112"/>
                <a:gd name="T2" fmla="*/ 2147483647 w 120"/>
                <a:gd name="T3" fmla="*/ 2147483647 h 112"/>
                <a:gd name="T4" fmla="*/ 2147483647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0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0 h 112"/>
                <a:gd name="T38" fmla="*/ 2147483647 w 120"/>
                <a:gd name="T39" fmla="*/ 2147483647 h 112"/>
                <a:gd name="T40" fmla="*/ 0 w 120"/>
                <a:gd name="T41" fmla="*/ 0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0" h="112">
                  <a:moveTo>
                    <a:pt x="0" y="0"/>
                  </a:moveTo>
                  <a:lnTo>
                    <a:pt x="8" y="24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48" y="32"/>
                  </a:lnTo>
                  <a:lnTo>
                    <a:pt x="32" y="0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72" y="56"/>
                  </a:lnTo>
                  <a:lnTo>
                    <a:pt x="96" y="72"/>
                  </a:lnTo>
                  <a:lnTo>
                    <a:pt x="88" y="88"/>
                  </a:lnTo>
                  <a:lnTo>
                    <a:pt x="104" y="72"/>
                  </a:lnTo>
                  <a:lnTo>
                    <a:pt x="104" y="112"/>
                  </a:lnTo>
                  <a:lnTo>
                    <a:pt x="120" y="104"/>
                  </a:lnTo>
                  <a:lnTo>
                    <a:pt x="120" y="80"/>
                  </a:lnTo>
                  <a:lnTo>
                    <a:pt x="96" y="64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4" name="Freeform 98"/>
            <p:cNvSpPr>
              <a:spLocks noChangeAspect="1"/>
            </p:cNvSpPr>
            <p:nvPr/>
          </p:nvSpPr>
          <p:spPr bwMode="auto">
            <a:xfrm>
              <a:off x="4051" y="1256"/>
              <a:ext cx="139" cy="162"/>
            </a:xfrm>
            <a:custGeom>
              <a:avLst/>
              <a:gdLst>
                <a:gd name="T0" fmla="*/ 0 w 120"/>
                <a:gd name="T1" fmla="*/ 0 h 112"/>
                <a:gd name="T2" fmla="*/ 2147483647 w 120"/>
                <a:gd name="T3" fmla="*/ 2147483647 h 112"/>
                <a:gd name="T4" fmla="*/ 2147483647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0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0 h 112"/>
                <a:gd name="T38" fmla="*/ 2147483647 w 120"/>
                <a:gd name="T39" fmla="*/ 2147483647 h 112"/>
                <a:gd name="T40" fmla="*/ 0 w 120"/>
                <a:gd name="T41" fmla="*/ 0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20" h="112">
                  <a:moveTo>
                    <a:pt x="0" y="0"/>
                  </a:moveTo>
                  <a:lnTo>
                    <a:pt x="8" y="24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16" y="16"/>
                  </a:lnTo>
                  <a:lnTo>
                    <a:pt x="24" y="16"/>
                  </a:lnTo>
                  <a:lnTo>
                    <a:pt x="48" y="32"/>
                  </a:lnTo>
                  <a:lnTo>
                    <a:pt x="32" y="0"/>
                  </a:lnTo>
                  <a:lnTo>
                    <a:pt x="56" y="32"/>
                  </a:lnTo>
                  <a:lnTo>
                    <a:pt x="72" y="40"/>
                  </a:lnTo>
                  <a:lnTo>
                    <a:pt x="72" y="56"/>
                  </a:lnTo>
                  <a:lnTo>
                    <a:pt x="96" y="72"/>
                  </a:lnTo>
                  <a:lnTo>
                    <a:pt x="88" y="88"/>
                  </a:lnTo>
                  <a:lnTo>
                    <a:pt x="104" y="72"/>
                  </a:lnTo>
                  <a:lnTo>
                    <a:pt x="104" y="112"/>
                  </a:lnTo>
                  <a:lnTo>
                    <a:pt x="120" y="104"/>
                  </a:lnTo>
                  <a:lnTo>
                    <a:pt x="120" y="80"/>
                  </a:lnTo>
                  <a:lnTo>
                    <a:pt x="96" y="64"/>
                  </a:lnTo>
                  <a:lnTo>
                    <a:pt x="32" y="0"/>
                  </a:lnTo>
                  <a:lnTo>
                    <a:pt x="8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5" name="Freeform 99"/>
            <p:cNvSpPr>
              <a:spLocks noChangeAspect="1"/>
            </p:cNvSpPr>
            <p:nvPr/>
          </p:nvSpPr>
          <p:spPr bwMode="auto">
            <a:xfrm>
              <a:off x="4079" y="1302"/>
              <a:ext cx="27" cy="23"/>
            </a:xfrm>
            <a:custGeom>
              <a:avLst/>
              <a:gdLst>
                <a:gd name="T0" fmla="*/ 0 w 24"/>
                <a:gd name="T1" fmla="*/ 0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6" name="Freeform 100"/>
            <p:cNvSpPr>
              <a:spLocks noChangeAspect="1"/>
            </p:cNvSpPr>
            <p:nvPr/>
          </p:nvSpPr>
          <p:spPr bwMode="auto">
            <a:xfrm>
              <a:off x="4079" y="1302"/>
              <a:ext cx="27" cy="23"/>
            </a:xfrm>
            <a:custGeom>
              <a:avLst/>
              <a:gdLst>
                <a:gd name="T0" fmla="*/ 0 w 24"/>
                <a:gd name="T1" fmla="*/ 0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w 24"/>
                <a:gd name="T11" fmla="*/ 0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7" name="Freeform 101"/>
            <p:cNvSpPr>
              <a:spLocks noChangeAspect="1"/>
            </p:cNvSpPr>
            <p:nvPr/>
          </p:nvSpPr>
          <p:spPr bwMode="auto">
            <a:xfrm>
              <a:off x="4088" y="1325"/>
              <a:ext cx="28" cy="35"/>
            </a:xfrm>
            <a:custGeom>
              <a:avLst/>
              <a:gdLst>
                <a:gd name="T0" fmla="*/ 0 w 24"/>
                <a:gd name="T1" fmla="*/ 0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0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24" y="8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8" name="Freeform 102"/>
            <p:cNvSpPr>
              <a:spLocks noChangeAspect="1"/>
            </p:cNvSpPr>
            <p:nvPr/>
          </p:nvSpPr>
          <p:spPr bwMode="auto">
            <a:xfrm>
              <a:off x="4088" y="1325"/>
              <a:ext cx="28" cy="35"/>
            </a:xfrm>
            <a:custGeom>
              <a:avLst/>
              <a:gdLst>
                <a:gd name="T0" fmla="*/ 0 w 24"/>
                <a:gd name="T1" fmla="*/ 0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0 w 24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0"/>
                  </a:moveTo>
                  <a:lnTo>
                    <a:pt x="24" y="8"/>
                  </a:lnTo>
                  <a:lnTo>
                    <a:pt x="2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79" name="Freeform 103"/>
            <p:cNvSpPr>
              <a:spLocks noChangeAspect="1"/>
            </p:cNvSpPr>
            <p:nvPr/>
          </p:nvSpPr>
          <p:spPr bwMode="auto">
            <a:xfrm>
              <a:off x="4116" y="1302"/>
              <a:ext cx="9" cy="23"/>
            </a:xfrm>
            <a:custGeom>
              <a:avLst/>
              <a:gdLst>
                <a:gd name="T0" fmla="*/ 0 w 8"/>
                <a:gd name="T1" fmla="*/ 0 h 16"/>
                <a:gd name="T2" fmla="*/ 0 w 8"/>
                <a:gd name="T3" fmla="*/ 2147483647 h 16"/>
                <a:gd name="T4" fmla="*/ 2147483647 w 8"/>
                <a:gd name="T5" fmla="*/ 2147483647 h 16"/>
                <a:gd name="T6" fmla="*/ 2147483647 w 8"/>
                <a:gd name="T7" fmla="*/ 2147483647 h 16"/>
                <a:gd name="T8" fmla="*/ 2147483647 w 8"/>
                <a:gd name="T9" fmla="*/ 2147483647 h 16"/>
                <a:gd name="T10" fmla="*/ 2147483647 w 8"/>
                <a:gd name="T11" fmla="*/ 0 h 16"/>
                <a:gd name="T12" fmla="*/ 0 w 8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0" name="Freeform 104"/>
            <p:cNvSpPr>
              <a:spLocks noChangeAspect="1"/>
            </p:cNvSpPr>
            <p:nvPr/>
          </p:nvSpPr>
          <p:spPr bwMode="auto">
            <a:xfrm>
              <a:off x="4116" y="1302"/>
              <a:ext cx="9" cy="23"/>
            </a:xfrm>
            <a:custGeom>
              <a:avLst/>
              <a:gdLst>
                <a:gd name="T0" fmla="*/ 0 w 8"/>
                <a:gd name="T1" fmla="*/ 0 h 16"/>
                <a:gd name="T2" fmla="*/ 0 w 8"/>
                <a:gd name="T3" fmla="*/ 2147483647 h 16"/>
                <a:gd name="T4" fmla="*/ 2147483647 w 8"/>
                <a:gd name="T5" fmla="*/ 2147483647 h 16"/>
                <a:gd name="T6" fmla="*/ 2147483647 w 8"/>
                <a:gd name="T7" fmla="*/ 2147483647 h 16"/>
                <a:gd name="T8" fmla="*/ 2147483647 w 8"/>
                <a:gd name="T9" fmla="*/ 2147483647 h 16"/>
                <a:gd name="T10" fmla="*/ 2147483647 w 8"/>
                <a:gd name="T11" fmla="*/ 0 h 16"/>
                <a:gd name="T12" fmla="*/ 0 w 8"/>
                <a:gd name="T13" fmla="*/ 0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16">
                  <a:moveTo>
                    <a:pt x="0" y="0"/>
                  </a:moveTo>
                  <a:lnTo>
                    <a:pt x="0" y="16"/>
                  </a:lnTo>
                  <a:lnTo>
                    <a:pt x="8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1" name="Freeform 105"/>
            <p:cNvSpPr>
              <a:spLocks noChangeAspect="1"/>
            </p:cNvSpPr>
            <p:nvPr/>
          </p:nvSpPr>
          <p:spPr bwMode="auto">
            <a:xfrm>
              <a:off x="4125" y="1337"/>
              <a:ext cx="19" cy="12"/>
            </a:xfrm>
            <a:custGeom>
              <a:avLst/>
              <a:gdLst>
                <a:gd name="T0" fmla="*/ 0 w 16"/>
                <a:gd name="T1" fmla="*/ 0 h 8"/>
                <a:gd name="T2" fmla="*/ 2147483647 w 16"/>
                <a:gd name="T3" fmla="*/ 2147483647 h 8"/>
                <a:gd name="T4" fmla="*/ 2147483647 w 16"/>
                <a:gd name="T5" fmla="*/ 0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2" name="Freeform 106"/>
            <p:cNvSpPr>
              <a:spLocks noChangeAspect="1"/>
            </p:cNvSpPr>
            <p:nvPr/>
          </p:nvSpPr>
          <p:spPr bwMode="auto">
            <a:xfrm>
              <a:off x="4125" y="1337"/>
              <a:ext cx="19" cy="12"/>
            </a:xfrm>
            <a:custGeom>
              <a:avLst/>
              <a:gdLst>
                <a:gd name="T0" fmla="*/ 0 w 16"/>
                <a:gd name="T1" fmla="*/ 0 h 8"/>
                <a:gd name="T2" fmla="*/ 2147483647 w 16"/>
                <a:gd name="T3" fmla="*/ 2147483647 h 8"/>
                <a:gd name="T4" fmla="*/ 2147483647 w 16"/>
                <a:gd name="T5" fmla="*/ 0 h 8"/>
                <a:gd name="T6" fmla="*/ 0 w 16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3" name="Freeform 107"/>
            <p:cNvSpPr>
              <a:spLocks noChangeAspect="1"/>
            </p:cNvSpPr>
            <p:nvPr/>
          </p:nvSpPr>
          <p:spPr bwMode="auto">
            <a:xfrm>
              <a:off x="4134" y="1360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2147483647 w 16"/>
                <a:gd name="T3" fmla="*/ 2147483647 h 32"/>
                <a:gd name="T4" fmla="*/ 2147483647 w 16"/>
                <a:gd name="T5" fmla="*/ 2147483647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8" y="8"/>
                  </a:lnTo>
                  <a:lnTo>
                    <a:pt x="16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4" name="Freeform 108"/>
            <p:cNvSpPr>
              <a:spLocks noChangeAspect="1"/>
            </p:cNvSpPr>
            <p:nvPr/>
          </p:nvSpPr>
          <p:spPr bwMode="auto">
            <a:xfrm>
              <a:off x="4134" y="1360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2147483647 w 16"/>
                <a:gd name="T3" fmla="*/ 2147483647 h 32"/>
                <a:gd name="T4" fmla="*/ 2147483647 w 16"/>
                <a:gd name="T5" fmla="*/ 2147483647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8" y="8"/>
                  </a:lnTo>
                  <a:lnTo>
                    <a:pt x="16" y="32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5" name="Freeform 109"/>
            <p:cNvSpPr>
              <a:spLocks noChangeAspect="1"/>
            </p:cNvSpPr>
            <p:nvPr/>
          </p:nvSpPr>
          <p:spPr bwMode="auto">
            <a:xfrm>
              <a:off x="4162" y="1372"/>
              <a:ext cx="9" cy="35"/>
            </a:xfrm>
            <a:custGeom>
              <a:avLst/>
              <a:gdLst>
                <a:gd name="T0" fmla="*/ 0 w 8"/>
                <a:gd name="T1" fmla="*/ 2147483647 h 24"/>
                <a:gd name="T2" fmla="*/ 2147483647 w 8"/>
                <a:gd name="T3" fmla="*/ 0 h 24"/>
                <a:gd name="T4" fmla="*/ 2147483647 w 8"/>
                <a:gd name="T5" fmla="*/ 2147483647 h 24"/>
                <a:gd name="T6" fmla="*/ 0 w 8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8" y="0"/>
                  </a:lnTo>
                  <a:lnTo>
                    <a:pt x="8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6" name="Freeform 110"/>
            <p:cNvSpPr>
              <a:spLocks noChangeAspect="1"/>
            </p:cNvSpPr>
            <p:nvPr/>
          </p:nvSpPr>
          <p:spPr bwMode="auto">
            <a:xfrm>
              <a:off x="4162" y="1372"/>
              <a:ext cx="9" cy="35"/>
            </a:xfrm>
            <a:custGeom>
              <a:avLst/>
              <a:gdLst>
                <a:gd name="T0" fmla="*/ 0 w 8"/>
                <a:gd name="T1" fmla="*/ 2147483647 h 24"/>
                <a:gd name="T2" fmla="*/ 2147483647 w 8"/>
                <a:gd name="T3" fmla="*/ 0 h 24"/>
                <a:gd name="T4" fmla="*/ 2147483647 w 8"/>
                <a:gd name="T5" fmla="*/ 2147483647 h 24"/>
                <a:gd name="T6" fmla="*/ 0 w 8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8" y="0"/>
                  </a:lnTo>
                  <a:lnTo>
                    <a:pt x="8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7" name="Freeform 111"/>
            <p:cNvSpPr>
              <a:spLocks noChangeAspect="1"/>
            </p:cNvSpPr>
            <p:nvPr/>
          </p:nvSpPr>
          <p:spPr bwMode="auto">
            <a:xfrm>
              <a:off x="4283" y="1569"/>
              <a:ext cx="963" cy="601"/>
            </a:xfrm>
            <a:custGeom>
              <a:avLst/>
              <a:gdLst>
                <a:gd name="T0" fmla="*/ 2147483647 w 831"/>
                <a:gd name="T1" fmla="*/ 2147483647 h 414"/>
                <a:gd name="T2" fmla="*/ 2147483647 w 831"/>
                <a:gd name="T3" fmla="*/ 2147483647 h 414"/>
                <a:gd name="T4" fmla="*/ 2147483647 w 831"/>
                <a:gd name="T5" fmla="*/ 2147483647 h 414"/>
                <a:gd name="T6" fmla="*/ 2147483647 w 831"/>
                <a:gd name="T7" fmla="*/ 2147483647 h 414"/>
                <a:gd name="T8" fmla="*/ 2147483647 w 831"/>
                <a:gd name="T9" fmla="*/ 2147483647 h 414"/>
                <a:gd name="T10" fmla="*/ 2147483647 w 831"/>
                <a:gd name="T11" fmla="*/ 2147483647 h 414"/>
                <a:gd name="T12" fmla="*/ 2147483647 w 831"/>
                <a:gd name="T13" fmla="*/ 2147483647 h 414"/>
                <a:gd name="T14" fmla="*/ 2147483647 w 831"/>
                <a:gd name="T15" fmla="*/ 2147483647 h 414"/>
                <a:gd name="T16" fmla="*/ 2147483647 w 831"/>
                <a:gd name="T17" fmla="*/ 2147483647 h 414"/>
                <a:gd name="T18" fmla="*/ 2147483647 w 831"/>
                <a:gd name="T19" fmla="*/ 2147483647 h 414"/>
                <a:gd name="T20" fmla="*/ 2147483647 w 831"/>
                <a:gd name="T21" fmla="*/ 2147483647 h 414"/>
                <a:gd name="T22" fmla="*/ 2147483647 w 831"/>
                <a:gd name="T23" fmla="*/ 2147483647 h 414"/>
                <a:gd name="T24" fmla="*/ 2147483647 w 831"/>
                <a:gd name="T25" fmla="*/ 2147483647 h 414"/>
                <a:gd name="T26" fmla="*/ 2147483647 w 831"/>
                <a:gd name="T27" fmla="*/ 2147483647 h 414"/>
                <a:gd name="T28" fmla="*/ 2147483647 w 831"/>
                <a:gd name="T29" fmla="*/ 2147483647 h 414"/>
                <a:gd name="T30" fmla="*/ 2147483647 w 831"/>
                <a:gd name="T31" fmla="*/ 2147483647 h 414"/>
                <a:gd name="T32" fmla="*/ 2147483647 w 831"/>
                <a:gd name="T33" fmla="*/ 2147483647 h 414"/>
                <a:gd name="T34" fmla="*/ 2147483647 w 831"/>
                <a:gd name="T35" fmla="*/ 2147483647 h 414"/>
                <a:gd name="T36" fmla="*/ 2147483647 w 831"/>
                <a:gd name="T37" fmla="*/ 2147483647 h 414"/>
                <a:gd name="T38" fmla="*/ 2147483647 w 831"/>
                <a:gd name="T39" fmla="*/ 2147483647 h 414"/>
                <a:gd name="T40" fmla="*/ 2147483647 w 831"/>
                <a:gd name="T41" fmla="*/ 2147483647 h 414"/>
                <a:gd name="T42" fmla="*/ 2147483647 w 831"/>
                <a:gd name="T43" fmla="*/ 2147483647 h 414"/>
                <a:gd name="T44" fmla="*/ 2147483647 w 831"/>
                <a:gd name="T45" fmla="*/ 2147483647 h 414"/>
                <a:gd name="T46" fmla="*/ 2147483647 w 831"/>
                <a:gd name="T47" fmla="*/ 2147483647 h 414"/>
                <a:gd name="T48" fmla="*/ 2147483647 w 831"/>
                <a:gd name="T49" fmla="*/ 2147483647 h 414"/>
                <a:gd name="T50" fmla="*/ 2147483647 w 831"/>
                <a:gd name="T51" fmla="*/ 2147483647 h 414"/>
                <a:gd name="T52" fmla="*/ 2147483647 w 831"/>
                <a:gd name="T53" fmla="*/ 2147483647 h 414"/>
                <a:gd name="T54" fmla="*/ 2147483647 w 831"/>
                <a:gd name="T55" fmla="*/ 2147483647 h 414"/>
                <a:gd name="T56" fmla="*/ 2147483647 w 831"/>
                <a:gd name="T57" fmla="*/ 2147483647 h 414"/>
                <a:gd name="T58" fmla="*/ 2147483647 w 831"/>
                <a:gd name="T59" fmla="*/ 2147483647 h 414"/>
                <a:gd name="T60" fmla="*/ 2147483647 w 831"/>
                <a:gd name="T61" fmla="*/ 2147483647 h 414"/>
                <a:gd name="T62" fmla="*/ 2147483647 w 831"/>
                <a:gd name="T63" fmla="*/ 2147483647 h 414"/>
                <a:gd name="T64" fmla="*/ 2147483647 w 831"/>
                <a:gd name="T65" fmla="*/ 2147483647 h 414"/>
                <a:gd name="T66" fmla="*/ 2147483647 w 831"/>
                <a:gd name="T67" fmla="*/ 2147483647 h 414"/>
                <a:gd name="T68" fmla="*/ 2147483647 w 831"/>
                <a:gd name="T69" fmla="*/ 2147483647 h 414"/>
                <a:gd name="T70" fmla="*/ 2147483647 w 831"/>
                <a:gd name="T71" fmla="*/ 2147483647 h 414"/>
                <a:gd name="T72" fmla="*/ 2147483647 w 831"/>
                <a:gd name="T73" fmla="*/ 2147483647 h 414"/>
                <a:gd name="T74" fmla="*/ 2147483647 w 831"/>
                <a:gd name="T75" fmla="*/ 2147483647 h 414"/>
                <a:gd name="T76" fmla="*/ 2147483647 w 831"/>
                <a:gd name="T77" fmla="*/ 2147483647 h 414"/>
                <a:gd name="T78" fmla="*/ 2147483647 w 831"/>
                <a:gd name="T79" fmla="*/ 2147483647 h 414"/>
                <a:gd name="T80" fmla="*/ 2147483647 w 831"/>
                <a:gd name="T81" fmla="*/ 2147483647 h 414"/>
                <a:gd name="T82" fmla="*/ 2147483647 w 831"/>
                <a:gd name="T83" fmla="*/ 2147483647 h 414"/>
                <a:gd name="T84" fmla="*/ 2147483647 w 831"/>
                <a:gd name="T85" fmla="*/ 2147483647 h 414"/>
                <a:gd name="T86" fmla="*/ 2147483647 w 831"/>
                <a:gd name="T87" fmla="*/ 0 h 414"/>
                <a:gd name="T88" fmla="*/ 2147483647 w 831"/>
                <a:gd name="T89" fmla="*/ 2147483647 h 414"/>
                <a:gd name="T90" fmla="*/ 2147483647 w 831"/>
                <a:gd name="T91" fmla="*/ 2147483647 h 414"/>
                <a:gd name="T92" fmla="*/ 0 w 831"/>
                <a:gd name="T93" fmla="*/ 2147483647 h 4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1" h="414">
                  <a:moveTo>
                    <a:pt x="0" y="16"/>
                  </a:moveTo>
                  <a:lnTo>
                    <a:pt x="8" y="56"/>
                  </a:lnTo>
                  <a:lnTo>
                    <a:pt x="24" y="63"/>
                  </a:lnTo>
                  <a:lnTo>
                    <a:pt x="8" y="63"/>
                  </a:lnTo>
                  <a:lnTo>
                    <a:pt x="8" y="167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32" y="223"/>
                  </a:lnTo>
                  <a:lnTo>
                    <a:pt x="56" y="271"/>
                  </a:lnTo>
                  <a:lnTo>
                    <a:pt x="88" y="279"/>
                  </a:lnTo>
                  <a:lnTo>
                    <a:pt x="104" y="303"/>
                  </a:lnTo>
                  <a:lnTo>
                    <a:pt x="136" y="303"/>
                  </a:lnTo>
                  <a:lnTo>
                    <a:pt x="200" y="319"/>
                  </a:lnTo>
                  <a:lnTo>
                    <a:pt x="256" y="311"/>
                  </a:lnTo>
                  <a:lnTo>
                    <a:pt x="304" y="359"/>
                  </a:lnTo>
                  <a:lnTo>
                    <a:pt x="336" y="351"/>
                  </a:lnTo>
                  <a:lnTo>
                    <a:pt x="368" y="398"/>
                  </a:lnTo>
                  <a:lnTo>
                    <a:pt x="392" y="414"/>
                  </a:lnTo>
                  <a:lnTo>
                    <a:pt x="392" y="374"/>
                  </a:lnTo>
                  <a:lnTo>
                    <a:pt x="423" y="359"/>
                  </a:lnTo>
                  <a:lnTo>
                    <a:pt x="423" y="351"/>
                  </a:lnTo>
                  <a:lnTo>
                    <a:pt x="471" y="351"/>
                  </a:lnTo>
                  <a:lnTo>
                    <a:pt x="511" y="359"/>
                  </a:lnTo>
                  <a:lnTo>
                    <a:pt x="511" y="343"/>
                  </a:lnTo>
                  <a:lnTo>
                    <a:pt x="495" y="335"/>
                  </a:lnTo>
                  <a:lnTo>
                    <a:pt x="527" y="335"/>
                  </a:lnTo>
                  <a:lnTo>
                    <a:pt x="527" y="327"/>
                  </a:lnTo>
                  <a:lnTo>
                    <a:pt x="527" y="343"/>
                  </a:lnTo>
                  <a:lnTo>
                    <a:pt x="583" y="343"/>
                  </a:lnTo>
                  <a:lnTo>
                    <a:pt x="607" y="359"/>
                  </a:lnTo>
                  <a:lnTo>
                    <a:pt x="607" y="382"/>
                  </a:lnTo>
                  <a:lnTo>
                    <a:pt x="631" y="414"/>
                  </a:lnTo>
                  <a:lnTo>
                    <a:pt x="639" y="414"/>
                  </a:lnTo>
                  <a:lnTo>
                    <a:pt x="639" y="390"/>
                  </a:lnTo>
                  <a:lnTo>
                    <a:pt x="623" y="327"/>
                  </a:lnTo>
                  <a:lnTo>
                    <a:pt x="631" y="303"/>
                  </a:lnTo>
                  <a:lnTo>
                    <a:pt x="703" y="247"/>
                  </a:lnTo>
                  <a:lnTo>
                    <a:pt x="687" y="247"/>
                  </a:lnTo>
                  <a:lnTo>
                    <a:pt x="703" y="247"/>
                  </a:lnTo>
                  <a:lnTo>
                    <a:pt x="695" y="223"/>
                  </a:lnTo>
                  <a:lnTo>
                    <a:pt x="695" y="207"/>
                  </a:lnTo>
                  <a:lnTo>
                    <a:pt x="679" y="191"/>
                  </a:lnTo>
                  <a:lnTo>
                    <a:pt x="695" y="199"/>
                  </a:lnTo>
                  <a:lnTo>
                    <a:pt x="687" y="183"/>
                  </a:lnTo>
                  <a:lnTo>
                    <a:pt x="703" y="183"/>
                  </a:lnTo>
                  <a:lnTo>
                    <a:pt x="703" y="223"/>
                  </a:lnTo>
                  <a:lnTo>
                    <a:pt x="711" y="191"/>
                  </a:lnTo>
                  <a:lnTo>
                    <a:pt x="703" y="183"/>
                  </a:lnTo>
                  <a:lnTo>
                    <a:pt x="719" y="183"/>
                  </a:lnTo>
                  <a:lnTo>
                    <a:pt x="727" y="159"/>
                  </a:lnTo>
                  <a:lnTo>
                    <a:pt x="791" y="135"/>
                  </a:lnTo>
                  <a:lnTo>
                    <a:pt x="775" y="127"/>
                  </a:lnTo>
                  <a:lnTo>
                    <a:pt x="791" y="111"/>
                  </a:lnTo>
                  <a:lnTo>
                    <a:pt x="831" y="87"/>
                  </a:lnTo>
                  <a:lnTo>
                    <a:pt x="831" y="71"/>
                  </a:lnTo>
                  <a:lnTo>
                    <a:pt x="823" y="71"/>
                  </a:lnTo>
                  <a:lnTo>
                    <a:pt x="823" y="48"/>
                  </a:lnTo>
                  <a:lnTo>
                    <a:pt x="799" y="40"/>
                  </a:lnTo>
                  <a:lnTo>
                    <a:pt x="783" y="71"/>
                  </a:lnTo>
                  <a:lnTo>
                    <a:pt x="703" y="87"/>
                  </a:lnTo>
                  <a:lnTo>
                    <a:pt x="695" y="111"/>
                  </a:lnTo>
                  <a:lnTo>
                    <a:pt x="655" y="119"/>
                  </a:lnTo>
                  <a:lnTo>
                    <a:pt x="663" y="127"/>
                  </a:lnTo>
                  <a:lnTo>
                    <a:pt x="623" y="143"/>
                  </a:lnTo>
                  <a:lnTo>
                    <a:pt x="607" y="143"/>
                  </a:lnTo>
                  <a:lnTo>
                    <a:pt x="591" y="135"/>
                  </a:lnTo>
                  <a:lnTo>
                    <a:pt x="607" y="127"/>
                  </a:lnTo>
                  <a:lnTo>
                    <a:pt x="607" y="119"/>
                  </a:lnTo>
                  <a:lnTo>
                    <a:pt x="607" y="95"/>
                  </a:lnTo>
                  <a:lnTo>
                    <a:pt x="583" y="111"/>
                  </a:lnTo>
                  <a:lnTo>
                    <a:pt x="591" y="71"/>
                  </a:lnTo>
                  <a:lnTo>
                    <a:pt x="567" y="71"/>
                  </a:lnTo>
                  <a:lnTo>
                    <a:pt x="551" y="87"/>
                  </a:lnTo>
                  <a:lnTo>
                    <a:pt x="543" y="135"/>
                  </a:lnTo>
                  <a:lnTo>
                    <a:pt x="535" y="135"/>
                  </a:lnTo>
                  <a:lnTo>
                    <a:pt x="527" y="119"/>
                  </a:lnTo>
                  <a:lnTo>
                    <a:pt x="543" y="71"/>
                  </a:lnTo>
                  <a:lnTo>
                    <a:pt x="527" y="79"/>
                  </a:lnTo>
                  <a:lnTo>
                    <a:pt x="543" y="71"/>
                  </a:lnTo>
                  <a:lnTo>
                    <a:pt x="583" y="63"/>
                  </a:lnTo>
                  <a:lnTo>
                    <a:pt x="575" y="56"/>
                  </a:lnTo>
                  <a:lnTo>
                    <a:pt x="519" y="48"/>
                  </a:lnTo>
                  <a:lnTo>
                    <a:pt x="527" y="32"/>
                  </a:lnTo>
                  <a:lnTo>
                    <a:pt x="495" y="56"/>
                  </a:lnTo>
                  <a:lnTo>
                    <a:pt x="471" y="56"/>
                  </a:lnTo>
                  <a:lnTo>
                    <a:pt x="503" y="24"/>
                  </a:lnTo>
                  <a:lnTo>
                    <a:pt x="431" y="16"/>
                  </a:lnTo>
                  <a:lnTo>
                    <a:pt x="423" y="0"/>
                  </a:lnTo>
                  <a:lnTo>
                    <a:pt x="423" y="8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24" y="40"/>
                  </a:lnTo>
                  <a:lnTo>
                    <a:pt x="32" y="2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8" name="Freeform 112"/>
            <p:cNvSpPr>
              <a:spLocks noChangeAspect="1"/>
            </p:cNvSpPr>
            <p:nvPr/>
          </p:nvSpPr>
          <p:spPr bwMode="auto">
            <a:xfrm>
              <a:off x="4283" y="1569"/>
              <a:ext cx="963" cy="601"/>
            </a:xfrm>
            <a:custGeom>
              <a:avLst/>
              <a:gdLst>
                <a:gd name="T0" fmla="*/ 2147483647 w 831"/>
                <a:gd name="T1" fmla="*/ 2147483647 h 414"/>
                <a:gd name="T2" fmla="*/ 2147483647 w 831"/>
                <a:gd name="T3" fmla="*/ 2147483647 h 414"/>
                <a:gd name="T4" fmla="*/ 2147483647 w 831"/>
                <a:gd name="T5" fmla="*/ 2147483647 h 414"/>
                <a:gd name="T6" fmla="*/ 2147483647 w 831"/>
                <a:gd name="T7" fmla="*/ 2147483647 h 414"/>
                <a:gd name="T8" fmla="*/ 2147483647 w 831"/>
                <a:gd name="T9" fmla="*/ 2147483647 h 414"/>
                <a:gd name="T10" fmla="*/ 2147483647 w 831"/>
                <a:gd name="T11" fmla="*/ 2147483647 h 414"/>
                <a:gd name="T12" fmla="*/ 2147483647 w 831"/>
                <a:gd name="T13" fmla="*/ 2147483647 h 414"/>
                <a:gd name="T14" fmla="*/ 2147483647 w 831"/>
                <a:gd name="T15" fmla="*/ 2147483647 h 414"/>
                <a:gd name="T16" fmla="*/ 2147483647 w 831"/>
                <a:gd name="T17" fmla="*/ 2147483647 h 414"/>
                <a:gd name="T18" fmla="*/ 2147483647 w 831"/>
                <a:gd name="T19" fmla="*/ 2147483647 h 414"/>
                <a:gd name="T20" fmla="*/ 2147483647 w 831"/>
                <a:gd name="T21" fmla="*/ 2147483647 h 414"/>
                <a:gd name="T22" fmla="*/ 2147483647 w 831"/>
                <a:gd name="T23" fmla="*/ 2147483647 h 414"/>
                <a:gd name="T24" fmla="*/ 2147483647 w 831"/>
                <a:gd name="T25" fmla="*/ 2147483647 h 414"/>
                <a:gd name="T26" fmla="*/ 2147483647 w 831"/>
                <a:gd name="T27" fmla="*/ 2147483647 h 414"/>
                <a:gd name="T28" fmla="*/ 2147483647 w 831"/>
                <a:gd name="T29" fmla="*/ 2147483647 h 414"/>
                <a:gd name="T30" fmla="*/ 2147483647 w 831"/>
                <a:gd name="T31" fmla="*/ 2147483647 h 414"/>
                <a:gd name="T32" fmla="*/ 2147483647 w 831"/>
                <a:gd name="T33" fmla="*/ 2147483647 h 414"/>
                <a:gd name="T34" fmla="*/ 2147483647 w 831"/>
                <a:gd name="T35" fmla="*/ 2147483647 h 414"/>
                <a:gd name="T36" fmla="*/ 2147483647 w 831"/>
                <a:gd name="T37" fmla="*/ 2147483647 h 414"/>
                <a:gd name="T38" fmla="*/ 2147483647 w 831"/>
                <a:gd name="T39" fmla="*/ 2147483647 h 414"/>
                <a:gd name="T40" fmla="*/ 2147483647 w 831"/>
                <a:gd name="T41" fmla="*/ 2147483647 h 414"/>
                <a:gd name="T42" fmla="*/ 2147483647 w 831"/>
                <a:gd name="T43" fmla="*/ 2147483647 h 414"/>
                <a:gd name="T44" fmla="*/ 2147483647 w 831"/>
                <a:gd name="T45" fmla="*/ 2147483647 h 414"/>
                <a:gd name="T46" fmla="*/ 2147483647 w 831"/>
                <a:gd name="T47" fmla="*/ 2147483647 h 414"/>
                <a:gd name="T48" fmla="*/ 2147483647 w 831"/>
                <a:gd name="T49" fmla="*/ 2147483647 h 414"/>
                <a:gd name="T50" fmla="*/ 2147483647 w 831"/>
                <a:gd name="T51" fmla="*/ 2147483647 h 414"/>
                <a:gd name="T52" fmla="*/ 2147483647 w 831"/>
                <a:gd name="T53" fmla="*/ 2147483647 h 414"/>
                <a:gd name="T54" fmla="*/ 2147483647 w 831"/>
                <a:gd name="T55" fmla="*/ 2147483647 h 414"/>
                <a:gd name="T56" fmla="*/ 2147483647 w 831"/>
                <a:gd name="T57" fmla="*/ 2147483647 h 414"/>
                <a:gd name="T58" fmla="*/ 2147483647 w 831"/>
                <a:gd name="T59" fmla="*/ 2147483647 h 414"/>
                <a:gd name="T60" fmla="*/ 2147483647 w 831"/>
                <a:gd name="T61" fmla="*/ 2147483647 h 414"/>
                <a:gd name="T62" fmla="*/ 2147483647 w 831"/>
                <a:gd name="T63" fmla="*/ 2147483647 h 414"/>
                <a:gd name="T64" fmla="*/ 2147483647 w 831"/>
                <a:gd name="T65" fmla="*/ 2147483647 h 414"/>
                <a:gd name="T66" fmla="*/ 2147483647 w 831"/>
                <a:gd name="T67" fmla="*/ 2147483647 h 414"/>
                <a:gd name="T68" fmla="*/ 2147483647 w 831"/>
                <a:gd name="T69" fmla="*/ 2147483647 h 414"/>
                <a:gd name="T70" fmla="*/ 2147483647 w 831"/>
                <a:gd name="T71" fmla="*/ 2147483647 h 414"/>
                <a:gd name="T72" fmla="*/ 2147483647 w 831"/>
                <a:gd name="T73" fmla="*/ 2147483647 h 414"/>
                <a:gd name="T74" fmla="*/ 2147483647 w 831"/>
                <a:gd name="T75" fmla="*/ 2147483647 h 414"/>
                <a:gd name="T76" fmla="*/ 2147483647 w 831"/>
                <a:gd name="T77" fmla="*/ 2147483647 h 414"/>
                <a:gd name="T78" fmla="*/ 2147483647 w 831"/>
                <a:gd name="T79" fmla="*/ 2147483647 h 414"/>
                <a:gd name="T80" fmla="*/ 2147483647 w 831"/>
                <a:gd name="T81" fmla="*/ 2147483647 h 414"/>
                <a:gd name="T82" fmla="*/ 2147483647 w 831"/>
                <a:gd name="T83" fmla="*/ 2147483647 h 414"/>
                <a:gd name="T84" fmla="*/ 2147483647 w 831"/>
                <a:gd name="T85" fmla="*/ 2147483647 h 414"/>
                <a:gd name="T86" fmla="*/ 2147483647 w 831"/>
                <a:gd name="T87" fmla="*/ 0 h 414"/>
                <a:gd name="T88" fmla="*/ 2147483647 w 831"/>
                <a:gd name="T89" fmla="*/ 2147483647 h 414"/>
                <a:gd name="T90" fmla="*/ 2147483647 w 831"/>
                <a:gd name="T91" fmla="*/ 2147483647 h 414"/>
                <a:gd name="T92" fmla="*/ 0 w 831"/>
                <a:gd name="T93" fmla="*/ 2147483647 h 4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1" h="414">
                  <a:moveTo>
                    <a:pt x="0" y="16"/>
                  </a:moveTo>
                  <a:lnTo>
                    <a:pt x="8" y="56"/>
                  </a:lnTo>
                  <a:lnTo>
                    <a:pt x="24" y="63"/>
                  </a:lnTo>
                  <a:lnTo>
                    <a:pt x="8" y="63"/>
                  </a:lnTo>
                  <a:lnTo>
                    <a:pt x="8" y="167"/>
                  </a:lnTo>
                  <a:lnTo>
                    <a:pt x="24" y="207"/>
                  </a:lnTo>
                  <a:lnTo>
                    <a:pt x="40" y="207"/>
                  </a:lnTo>
                  <a:lnTo>
                    <a:pt x="32" y="223"/>
                  </a:lnTo>
                  <a:lnTo>
                    <a:pt x="56" y="271"/>
                  </a:lnTo>
                  <a:lnTo>
                    <a:pt x="88" y="279"/>
                  </a:lnTo>
                  <a:lnTo>
                    <a:pt x="104" y="303"/>
                  </a:lnTo>
                  <a:lnTo>
                    <a:pt x="136" y="303"/>
                  </a:lnTo>
                  <a:lnTo>
                    <a:pt x="200" y="319"/>
                  </a:lnTo>
                  <a:lnTo>
                    <a:pt x="256" y="311"/>
                  </a:lnTo>
                  <a:lnTo>
                    <a:pt x="304" y="359"/>
                  </a:lnTo>
                  <a:lnTo>
                    <a:pt x="336" y="351"/>
                  </a:lnTo>
                  <a:lnTo>
                    <a:pt x="368" y="398"/>
                  </a:lnTo>
                  <a:lnTo>
                    <a:pt x="392" y="414"/>
                  </a:lnTo>
                  <a:lnTo>
                    <a:pt x="392" y="374"/>
                  </a:lnTo>
                  <a:lnTo>
                    <a:pt x="423" y="359"/>
                  </a:lnTo>
                  <a:lnTo>
                    <a:pt x="423" y="351"/>
                  </a:lnTo>
                  <a:lnTo>
                    <a:pt x="471" y="351"/>
                  </a:lnTo>
                  <a:lnTo>
                    <a:pt x="511" y="359"/>
                  </a:lnTo>
                  <a:lnTo>
                    <a:pt x="511" y="343"/>
                  </a:lnTo>
                  <a:lnTo>
                    <a:pt x="495" y="335"/>
                  </a:lnTo>
                  <a:lnTo>
                    <a:pt x="527" y="335"/>
                  </a:lnTo>
                  <a:lnTo>
                    <a:pt x="527" y="327"/>
                  </a:lnTo>
                  <a:lnTo>
                    <a:pt x="527" y="343"/>
                  </a:lnTo>
                  <a:lnTo>
                    <a:pt x="583" y="343"/>
                  </a:lnTo>
                  <a:lnTo>
                    <a:pt x="607" y="359"/>
                  </a:lnTo>
                  <a:lnTo>
                    <a:pt x="607" y="382"/>
                  </a:lnTo>
                  <a:lnTo>
                    <a:pt x="631" y="414"/>
                  </a:lnTo>
                  <a:lnTo>
                    <a:pt x="639" y="414"/>
                  </a:lnTo>
                  <a:lnTo>
                    <a:pt x="639" y="390"/>
                  </a:lnTo>
                  <a:lnTo>
                    <a:pt x="623" y="327"/>
                  </a:lnTo>
                  <a:lnTo>
                    <a:pt x="631" y="303"/>
                  </a:lnTo>
                  <a:lnTo>
                    <a:pt x="703" y="247"/>
                  </a:lnTo>
                  <a:lnTo>
                    <a:pt x="687" y="247"/>
                  </a:lnTo>
                  <a:lnTo>
                    <a:pt x="703" y="247"/>
                  </a:lnTo>
                  <a:lnTo>
                    <a:pt x="695" y="223"/>
                  </a:lnTo>
                  <a:lnTo>
                    <a:pt x="695" y="207"/>
                  </a:lnTo>
                  <a:lnTo>
                    <a:pt x="679" y="191"/>
                  </a:lnTo>
                  <a:lnTo>
                    <a:pt x="695" y="199"/>
                  </a:lnTo>
                  <a:lnTo>
                    <a:pt x="687" y="183"/>
                  </a:lnTo>
                  <a:lnTo>
                    <a:pt x="703" y="183"/>
                  </a:lnTo>
                  <a:lnTo>
                    <a:pt x="703" y="223"/>
                  </a:lnTo>
                  <a:lnTo>
                    <a:pt x="711" y="191"/>
                  </a:lnTo>
                  <a:lnTo>
                    <a:pt x="703" y="183"/>
                  </a:lnTo>
                  <a:lnTo>
                    <a:pt x="719" y="183"/>
                  </a:lnTo>
                  <a:lnTo>
                    <a:pt x="727" y="159"/>
                  </a:lnTo>
                  <a:lnTo>
                    <a:pt x="791" y="135"/>
                  </a:lnTo>
                  <a:lnTo>
                    <a:pt x="775" y="127"/>
                  </a:lnTo>
                  <a:lnTo>
                    <a:pt x="791" y="111"/>
                  </a:lnTo>
                  <a:lnTo>
                    <a:pt x="831" y="87"/>
                  </a:lnTo>
                  <a:lnTo>
                    <a:pt x="831" y="71"/>
                  </a:lnTo>
                  <a:lnTo>
                    <a:pt x="823" y="71"/>
                  </a:lnTo>
                  <a:lnTo>
                    <a:pt x="823" y="48"/>
                  </a:lnTo>
                  <a:lnTo>
                    <a:pt x="799" y="40"/>
                  </a:lnTo>
                  <a:lnTo>
                    <a:pt x="783" y="71"/>
                  </a:lnTo>
                  <a:lnTo>
                    <a:pt x="703" y="87"/>
                  </a:lnTo>
                  <a:lnTo>
                    <a:pt x="695" y="111"/>
                  </a:lnTo>
                  <a:lnTo>
                    <a:pt x="655" y="119"/>
                  </a:lnTo>
                  <a:lnTo>
                    <a:pt x="663" y="127"/>
                  </a:lnTo>
                  <a:lnTo>
                    <a:pt x="623" y="143"/>
                  </a:lnTo>
                  <a:lnTo>
                    <a:pt x="607" y="143"/>
                  </a:lnTo>
                  <a:lnTo>
                    <a:pt x="591" y="135"/>
                  </a:lnTo>
                  <a:lnTo>
                    <a:pt x="607" y="127"/>
                  </a:lnTo>
                  <a:lnTo>
                    <a:pt x="607" y="119"/>
                  </a:lnTo>
                  <a:lnTo>
                    <a:pt x="607" y="95"/>
                  </a:lnTo>
                  <a:lnTo>
                    <a:pt x="583" y="111"/>
                  </a:lnTo>
                  <a:lnTo>
                    <a:pt x="591" y="71"/>
                  </a:lnTo>
                  <a:lnTo>
                    <a:pt x="567" y="71"/>
                  </a:lnTo>
                  <a:lnTo>
                    <a:pt x="551" y="87"/>
                  </a:lnTo>
                  <a:lnTo>
                    <a:pt x="543" y="135"/>
                  </a:lnTo>
                  <a:lnTo>
                    <a:pt x="535" y="135"/>
                  </a:lnTo>
                  <a:lnTo>
                    <a:pt x="527" y="119"/>
                  </a:lnTo>
                  <a:lnTo>
                    <a:pt x="543" y="71"/>
                  </a:lnTo>
                  <a:lnTo>
                    <a:pt x="527" y="79"/>
                  </a:lnTo>
                  <a:lnTo>
                    <a:pt x="543" y="71"/>
                  </a:lnTo>
                  <a:lnTo>
                    <a:pt x="583" y="63"/>
                  </a:lnTo>
                  <a:lnTo>
                    <a:pt x="575" y="56"/>
                  </a:lnTo>
                  <a:lnTo>
                    <a:pt x="519" y="48"/>
                  </a:lnTo>
                  <a:lnTo>
                    <a:pt x="527" y="32"/>
                  </a:lnTo>
                  <a:lnTo>
                    <a:pt x="495" y="56"/>
                  </a:lnTo>
                  <a:lnTo>
                    <a:pt x="471" y="56"/>
                  </a:lnTo>
                  <a:lnTo>
                    <a:pt x="503" y="24"/>
                  </a:lnTo>
                  <a:lnTo>
                    <a:pt x="431" y="16"/>
                  </a:lnTo>
                  <a:lnTo>
                    <a:pt x="423" y="0"/>
                  </a:lnTo>
                  <a:lnTo>
                    <a:pt x="423" y="8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24" y="40"/>
                  </a:lnTo>
                  <a:lnTo>
                    <a:pt x="32" y="24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89" name="Freeform 113"/>
            <p:cNvSpPr>
              <a:spLocks noChangeAspect="1"/>
            </p:cNvSpPr>
            <p:nvPr/>
          </p:nvSpPr>
          <p:spPr bwMode="auto">
            <a:xfrm>
              <a:off x="5395" y="3422"/>
              <a:ext cx="82" cy="103"/>
            </a:xfrm>
            <a:custGeom>
              <a:avLst/>
              <a:gdLst>
                <a:gd name="T0" fmla="*/ 0 w 71"/>
                <a:gd name="T1" fmla="*/ 2147483647 h 71"/>
                <a:gd name="T2" fmla="*/ 2147483647 w 71"/>
                <a:gd name="T3" fmla="*/ 0 h 71"/>
                <a:gd name="T4" fmla="*/ 2147483647 w 71"/>
                <a:gd name="T5" fmla="*/ 0 h 71"/>
                <a:gd name="T6" fmla="*/ 2147483647 w 71"/>
                <a:gd name="T7" fmla="*/ 2147483647 h 71"/>
                <a:gd name="T8" fmla="*/ 2147483647 w 71"/>
                <a:gd name="T9" fmla="*/ 2147483647 h 71"/>
                <a:gd name="T10" fmla="*/ 2147483647 w 71"/>
                <a:gd name="T11" fmla="*/ 2147483647 h 71"/>
                <a:gd name="T12" fmla="*/ 2147483647 w 71"/>
                <a:gd name="T13" fmla="*/ 2147483647 h 71"/>
                <a:gd name="T14" fmla="*/ 0 w 71"/>
                <a:gd name="T15" fmla="*/ 2147483647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71">
                  <a:moveTo>
                    <a:pt x="0" y="55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63" y="24"/>
                  </a:lnTo>
                  <a:lnTo>
                    <a:pt x="71" y="39"/>
                  </a:lnTo>
                  <a:lnTo>
                    <a:pt x="63" y="55"/>
                  </a:lnTo>
                  <a:lnTo>
                    <a:pt x="48" y="7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0" name="Freeform 114"/>
            <p:cNvSpPr>
              <a:spLocks noChangeAspect="1"/>
            </p:cNvSpPr>
            <p:nvPr/>
          </p:nvSpPr>
          <p:spPr bwMode="auto">
            <a:xfrm>
              <a:off x="5395" y="3422"/>
              <a:ext cx="82" cy="103"/>
            </a:xfrm>
            <a:custGeom>
              <a:avLst/>
              <a:gdLst>
                <a:gd name="T0" fmla="*/ 0 w 71"/>
                <a:gd name="T1" fmla="*/ 2147483647 h 71"/>
                <a:gd name="T2" fmla="*/ 2147483647 w 71"/>
                <a:gd name="T3" fmla="*/ 0 h 71"/>
                <a:gd name="T4" fmla="*/ 2147483647 w 71"/>
                <a:gd name="T5" fmla="*/ 0 h 71"/>
                <a:gd name="T6" fmla="*/ 2147483647 w 71"/>
                <a:gd name="T7" fmla="*/ 2147483647 h 71"/>
                <a:gd name="T8" fmla="*/ 2147483647 w 71"/>
                <a:gd name="T9" fmla="*/ 2147483647 h 71"/>
                <a:gd name="T10" fmla="*/ 2147483647 w 71"/>
                <a:gd name="T11" fmla="*/ 2147483647 h 71"/>
                <a:gd name="T12" fmla="*/ 2147483647 w 71"/>
                <a:gd name="T13" fmla="*/ 2147483647 h 71"/>
                <a:gd name="T14" fmla="*/ 0 w 71"/>
                <a:gd name="T15" fmla="*/ 2147483647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71">
                  <a:moveTo>
                    <a:pt x="0" y="55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63" y="24"/>
                  </a:lnTo>
                  <a:lnTo>
                    <a:pt x="71" y="39"/>
                  </a:lnTo>
                  <a:lnTo>
                    <a:pt x="63" y="55"/>
                  </a:lnTo>
                  <a:lnTo>
                    <a:pt x="48" y="71"/>
                  </a:lnTo>
                  <a:lnTo>
                    <a:pt x="0" y="5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1" name="Freeform 115"/>
            <p:cNvSpPr>
              <a:spLocks noChangeAspect="1"/>
            </p:cNvSpPr>
            <p:nvPr/>
          </p:nvSpPr>
          <p:spPr bwMode="auto">
            <a:xfrm>
              <a:off x="5135" y="2473"/>
              <a:ext cx="232" cy="242"/>
            </a:xfrm>
            <a:custGeom>
              <a:avLst/>
              <a:gdLst>
                <a:gd name="T0" fmla="*/ 0 w 200"/>
                <a:gd name="T1" fmla="*/ 2147483647 h 167"/>
                <a:gd name="T2" fmla="*/ 2147483647 w 200"/>
                <a:gd name="T3" fmla="*/ 2147483647 h 167"/>
                <a:gd name="T4" fmla="*/ 2147483647 w 200"/>
                <a:gd name="T5" fmla="*/ 2147483647 h 167"/>
                <a:gd name="T6" fmla="*/ 2147483647 w 200"/>
                <a:gd name="T7" fmla="*/ 2147483647 h 167"/>
                <a:gd name="T8" fmla="*/ 2147483647 w 200"/>
                <a:gd name="T9" fmla="*/ 2147483647 h 167"/>
                <a:gd name="T10" fmla="*/ 2147483647 w 200"/>
                <a:gd name="T11" fmla="*/ 2147483647 h 167"/>
                <a:gd name="T12" fmla="*/ 2147483647 w 200"/>
                <a:gd name="T13" fmla="*/ 2147483647 h 167"/>
                <a:gd name="T14" fmla="*/ 2147483647 w 200"/>
                <a:gd name="T15" fmla="*/ 2147483647 h 167"/>
                <a:gd name="T16" fmla="*/ 2147483647 w 200"/>
                <a:gd name="T17" fmla="*/ 2147483647 h 167"/>
                <a:gd name="T18" fmla="*/ 2147483647 w 200"/>
                <a:gd name="T19" fmla="*/ 2147483647 h 167"/>
                <a:gd name="T20" fmla="*/ 2147483647 w 200"/>
                <a:gd name="T21" fmla="*/ 2147483647 h 167"/>
                <a:gd name="T22" fmla="*/ 2147483647 w 200"/>
                <a:gd name="T23" fmla="*/ 2147483647 h 167"/>
                <a:gd name="T24" fmla="*/ 2147483647 w 200"/>
                <a:gd name="T25" fmla="*/ 2147483647 h 167"/>
                <a:gd name="T26" fmla="*/ 2147483647 w 200"/>
                <a:gd name="T27" fmla="*/ 2147483647 h 167"/>
                <a:gd name="T28" fmla="*/ 2147483647 w 200"/>
                <a:gd name="T29" fmla="*/ 2147483647 h 167"/>
                <a:gd name="T30" fmla="*/ 2147483647 w 200"/>
                <a:gd name="T31" fmla="*/ 2147483647 h 167"/>
                <a:gd name="T32" fmla="*/ 2147483647 w 200"/>
                <a:gd name="T33" fmla="*/ 2147483647 h 167"/>
                <a:gd name="T34" fmla="*/ 2147483647 w 200"/>
                <a:gd name="T35" fmla="*/ 2147483647 h 167"/>
                <a:gd name="T36" fmla="*/ 2147483647 w 200"/>
                <a:gd name="T37" fmla="*/ 2147483647 h 167"/>
                <a:gd name="T38" fmla="*/ 2147483647 w 200"/>
                <a:gd name="T39" fmla="*/ 2147483647 h 167"/>
                <a:gd name="T40" fmla="*/ 2147483647 w 200"/>
                <a:gd name="T41" fmla="*/ 2147483647 h 167"/>
                <a:gd name="T42" fmla="*/ 2147483647 w 200"/>
                <a:gd name="T43" fmla="*/ 2147483647 h 167"/>
                <a:gd name="T44" fmla="*/ 2147483647 w 200"/>
                <a:gd name="T45" fmla="*/ 0 h 167"/>
                <a:gd name="T46" fmla="*/ 2147483647 w 200"/>
                <a:gd name="T47" fmla="*/ 2147483647 h 167"/>
                <a:gd name="T48" fmla="*/ 2147483647 w 200"/>
                <a:gd name="T49" fmla="*/ 2147483647 h 167"/>
                <a:gd name="T50" fmla="*/ 2147483647 w 200"/>
                <a:gd name="T51" fmla="*/ 2147483647 h 167"/>
                <a:gd name="T52" fmla="*/ 2147483647 w 200"/>
                <a:gd name="T53" fmla="*/ 2147483647 h 167"/>
                <a:gd name="T54" fmla="*/ 2147483647 w 200"/>
                <a:gd name="T55" fmla="*/ 2147483647 h 167"/>
                <a:gd name="T56" fmla="*/ 2147483647 w 200"/>
                <a:gd name="T57" fmla="*/ 2147483647 h 167"/>
                <a:gd name="T58" fmla="*/ 0 w 200"/>
                <a:gd name="T59" fmla="*/ 2147483647 h 1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0" h="167">
                  <a:moveTo>
                    <a:pt x="0" y="48"/>
                  </a:moveTo>
                  <a:lnTo>
                    <a:pt x="24" y="79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8" y="87"/>
                  </a:lnTo>
                  <a:lnTo>
                    <a:pt x="88" y="135"/>
                  </a:lnTo>
                  <a:lnTo>
                    <a:pt x="96" y="167"/>
                  </a:lnTo>
                  <a:lnTo>
                    <a:pt x="112" y="167"/>
                  </a:lnTo>
                  <a:lnTo>
                    <a:pt x="144" y="151"/>
                  </a:lnTo>
                  <a:lnTo>
                    <a:pt x="136" y="143"/>
                  </a:lnTo>
                  <a:lnTo>
                    <a:pt x="128" y="119"/>
                  </a:lnTo>
                  <a:lnTo>
                    <a:pt x="152" y="127"/>
                  </a:lnTo>
                  <a:lnTo>
                    <a:pt x="192" y="103"/>
                  </a:lnTo>
                  <a:lnTo>
                    <a:pt x="184" y="87"/>
                  </a:lnTo>
                  <a:lnTo>
                    <a:pt x="192" y="79"/>
                  </a:lnTo>
                  <a:lnTo>
                    <a:pt x="192" y="71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4" y="48"/>
                  </a:lnTo>
                  <a:lnTo>
                    <a:pt x="152" y="24"/>
                  </a:lnTo>
                  <a:lnTo>
                    <a:pt x="176" y="24"/>
                  </a:lnTo>
                  <a:lnTo>
                    <a:pt x="80" y="24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2" y="2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32"/>
                  </a:lnTo>
                  <a:lnTo>
                    <a:pt x="40" y="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2" name="Freeform 116"/>
            <p:cNvSpPr>
              <a:spLocks noChangeAspect="1"/>
            </p:cNvSpPr>
            <p:nvPr/>
          </p:nvSpPr>
          <p:spPr bwMode="auto">
            <a:xfrm>
              <a:off x="5135" y="2473"/>
              <a:ext cx="232" cy="242"/>
            </a:xfrm>
            <a:custGeom>
              <a:avLst/>
              <a:gdLst>
                <a:gd name="T0" fmla="*/ 0 w 200"/>
                <a:gd name="T1" fmla="*/ 2147483647 h 167"/>
                <a:gd name="T2" fmla="*/ 2147483647 w 200"/>
                <a:gd name="T3" fmla="*/ 2147483647 h 167"/>
                <a:gd name="T4" fmla="*/ 2147483647 w 200"/>
                <a:gd name="T5" fmla="*/ 2147483647 h 167"/>
                <a:gd name="T6" fmla="*/ 2147483647 w 200"/>
                <a:gd name="T7" fmla="*/ 2147483647 h 167"/>
                <a:gd name="T8" fmla="*/ 2147483647 w 200"/>
                <a:gd name="T9" fmla="*/ 2147483647 h 167"/>
                <a:gd name="T10" fmla="*/ 2147483647 w 200"/>
                <a:gd name="T11" fmla="*/ 2147483647 h 167"/>
                <a:gd name="T12" fmla="*/ 2147483647 w 200"/>
                <a:gd name="T13" fmla="*/ 2147483647 h 167"/>
                <a:gd name="T14" fmla="*/ 2147483647 w 200"/>
                <a:gd name="T15" fmla="*/ 2147483647 h 167"/>
                <a:gd name="T16" fmla="*/ 2147483647 w 200"/>
                <a:gd name="T17" fmla="*/ 2147483647 h 167"/>
                <a:gd name="T18" fmla="*/ 2147483647 w 200"/>
                <a:gd name="T19" fmla="*/ 2147483647 h 167"/>
                <a:gd name="T20" fmla="*/ 2147483647 w 200"/>
                <a:gd name="T21" fmla="*/ 2147483647 h 167"/>
                <a:gd name="T22" fmla="*/ 2147483647 w 200"/>
                <a:gd name="T23" fmla="*/ 2147483647 h 167"/>
                <a:gd name="T24" fmla="*/ 2147483647 w 200"/>
                <a:gd name="T25" fmla="*/ 2147483647 h 167"/>
                <a:gd name="T26" fmla="*/ 2147483647 w 200"/>
                <a:gd name="T27" fmla="*/ 2147483647 h 167"/>
                <a:gd name="T28" fmla="*/ 2147483647 w 200"/>
                <a:gd name="T29" fmla="*/ 2147483647 h 167"/>
                <a:gd name="T30" fmla="*/ 2147483647 w 200"/>
                <a:gd name="T31" fmla="*/ 2147483647 h 167"/>
                <a:gd name="T32" fmla="*/ 2147483647 w 200"/>
                <a:gd name="T33" fmla="*/ 2147483647 h 167"/>
                <a:gd name="T34" fmla="*/ 2147483647 w 200"/>
                <a:gd name="T35" fmla="*/ 2147483647 h 167"/>
                <a:gd name="T36" fmla="*/ 2147483647 w 200"/>
                <a:gd name="T37" fmla="*/ 2147483647 h 167"/>
                <a:gd name="T38" fmla="*/ 2147483647 w 200"/>
                <a:gd name="T39" fmla="*/ 2147483647 h 167"/>
                <a:gd name="T40" fmla="*/ 2147483647 w 200"/>
                <a:gd name="T41" fmla="*/ 2147483647 h 167"/>
                <a:gd name="T42" fmla="*/ 2147483647 w 200"/>
                <a:gd name="T43" fmla="*/ 2147483647 h 167"/>
                <a:gd name="T44" fmla="*/ 2147483647 w 200"/>
                <a:gd name="T45" fmla="*/ 0 h 167"/>
                <a:gd name="T46" fmla="*/ 2147483647 w 200"/>
                <a:gd name="T47" fmla="*/ 2147483647 h 167"/>
                <a:gd name="T48" fmla="*/ 2147483647 w 200"/>
                <a:gd name="T49" fmla="*/ 2147483647 h 167"/>
                <a:gd name="T50" fmla="*/ 2147483647 w 200"/>
                <a:gd name="T51" fmla="*/ 2147483647 h 167"/>
                <a:gd name="T52" fmla="*/ 2147483647 w 200"/>
                <a:gd name="T53" fmla="*/ 2147483647 h 167"/>
                <a:gd name="T54" fmla="*/ 2147483647 w 200"/>
                <a:gd name="T55" fmla="*/ 2147483647 h 167"/>
                <a:gd name="T56" fmla="*/ 2147483647 w 200"/>
                <a:gd name="T57" fmla="*/ 2147483647 h 167"/>
                <a:gd name="T58" fmla="*/ 0 w 200"/>
                <a:gd name="T59" fmla="*/ 2147483647 h 16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00" h="167">
                  <a:moveTo>
                    <a:pt x="0" y="48"/>
                  </a:moveTo>
                  <a:lnTo>
                    <a:pt x="24" y="79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8" y="87"/>
                  </a:lnTo>
                  <a:lnTo>
                    <a:pt x="88" y="135"/>
                  </a:lnTo>
                  <a:lnTo>
                    <a:pt x="96" y="167"/>
                  </a:lnTo>
                  <a:lnTo>
                    <a:pt x="112" y="167"/>
                  </a:lnTo>
                  <a:lnTo>
                    <a:pt x="144" y="151"/>
                  </a:lnTo>
                  <a:lnTo>
                    <a:pt x="136" y="143"/>
                  </a:lnTo>
                  <a:lnTo>
                    <a:pt x="128" y="119"/>
                  </a:lnTo>
                  <a:lnTo>
                    <a:pt x="152" y="127"/>
                  </a:lnTo>
                  <a:lnTo>
                    <a:pt x="192" y="103"/>
                  </a:lnTo>
                  <a:lnTo>
                    <a:pt x="184" y="87"/>
                  </a:lnTo>
                  <a:lnTo>
                    <a:pt x="192" y="79"/>
                  </a:lnTo>
                  <a:lnTo>
                    <a:pt x="192" y="71"/>
                  </a:lnTo>
                  <a:lnTo>
                    <a:pt x="200" y="64"/>
                  </a:lnTo>
                  <a:lnTo>
                    <a:pt x="184" y="56"/>
                  </a:lnTo>
                  <a:lnTo>
                    <a:pt x="184" y="48"/>
                  </a:lnTo>
                  <a:lnTo>
                    <a:pt x="152" y="24"/>
                  </a:lnTo>
                  <a:lnTo>
                    <a:pt x="176" y="24"/>
                  </a:lnTo>
                  <a:lnTo>
                    <a:pt x="80" y="24"/>
                  </a:lnTo>
                  <a:lnTo>
                    <a:pt x="56" y="0"/>
                  </a:lnTo>
                  <a:lnTo>
                    <a:pt x="56" y="16"/>
                  </a:lnTo>
                  <a:lnTo>
                    <a:pt x="32" y="24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32"/>
                  </a:lnTo>
                  <a:lnTo>
                    <a:pt x="40" y="8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3" name="Freeform 117"/>
            <p:cNvSpPr>
              <a:spLocks noChangeAspect="1"/>
            </p:cNvSpPr>
            <p:nvPr/>
          </p:nvSpPr>
          <p:spPr bwMode="auto">
            <a:xfrm>
              <a:off x="1014" y="2507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0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4" name="Freeform 118"/>
            <p:cNvSpPr>
              <a:spLocks noChangeAspect="1"/>
            </p:cNvSpPr>
            <p:nvPr/>
          </p:nvSpPr>
          <p:spPr bwMode="auto">
            <a:xfrm>
              <a:off x="1014" y="2507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0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6" y="24"/>
                  </a:lnTo>
                  <a:lnTo>
                    <a:pt x="24" y="16"/>
                  </a:lnTo>
                  <a:lnTo>
                    <a:pt x="8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5" name="Freeform 119"/>
            <p:cNvSpPr>
              <a:spLocks noChangeAspect="1"/>
            </p:cNvSpPr>
            <p:nvPr/>
          </p:nvSpPr>
          <p:spPr bwMode="auto">
            <a:xfrm>
              <a:off x="866" y="2391"/>
              <a:ext cx="258" cy="312"/>
            </a:xfrm>
            <a:custGeom>
              <a:avLst/>
              <a:gdLst>
                <a:gd name="T0" fmla="*/ 0 w 223"/>
                <a:gd name="T1" fmla="*/ 2147483647 h 215"/>
                <a:gd name="T2" fmla="*/ 2147483647 w 223"/>
                <a:gd name="T3" fmla="*/ 2147483647 h 215"/>
                <a:gd name="T4" fmla="*/ 2147483647 w 223"/>
                <a:gd name="T5" fmla="*/ 2147483647 h 215"/>
                <a:gd name="T6" fmla="*/ 2147483647 w 223"/>
                <a:gd name="T7" fmla="*/ 2147483647 h 215"/>
                <a:gd name="T8" fmla="*/ 2147483647 w 223"/>
                <a:gd name="T9" fmla="*/ 2147483647 h 215"/>
                <a:gd name="T10" fmla="*/ 2147483647 w 223"/>
                <a:gd name="T11" fmla="*/ 0 h 215"/>
                <a:gd name="T12" fmla="*/ 2147483647 w 223"/>
                <a:gd name="T13" fmla="*/ 2147483647 h 215"/>
                <a:gd name="T14" fmla="*/ 2147483647 w 223"/>
                <a:gd name="T15" fmla="*/ 2147483647 h 215"/>
                <a:gd name="T16" fmla="*/ 2147483647 w 223"/>
                <a:gd name="T17" fmla="*/ 2147483647 h 215"/>
                <a:gd name="T18" fmla="*/ 2147483647 w 223"/>
                <a:gd name="T19" fmla="*/ 2147483647 h 215"/>
                <a:gd name="T20" fmla="*/ 2147483647 w 223"/>
                <a:gd name="T21" fmla="*/ 2147483647 h 215"/>
                <a:gd name="T22" fmla="*/ 2147483647 w 223"/>
                <a:gd name="T23" fmla="*/ 2147483647 h 215"/>
                <a:gd name="T24" fmla="*/ 2147483647 w 223"/>
                <a:gd name="T25" fmla="*/ 2147483647 h 215"/>
                <a:gd name="T26" fmla="*/ 2147483647 w 223"/>
                <a:gd name="T27" fmla="*/ 2147483647 h 215"/>
                <a:gd name="T28" fmla="*/ 2147483647 w 223"/>
                <a:gd name="T29" fmla="*/ 2147483647 h 215"/>
                <a:gd name="T30" fmla="*/ 2147483647 w 223"/>
                <a:gd name="T31" fmla="*/ 2147483647 h 215"/>
                <a:gd name="T32" fmla="*/ 2147483647 w 223"/>
                <a:gd name="T33" fmla="*/ 2147483647 h 215"/>
                <a:gd name="T34" fmla="*/ 0 w 223"/>
                <a:gd name="T35" fmla="*/ 2147483647 h 2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3" h="215">
                  <a:moveTo>
                    <a:pt x="0" y="151"/>
                  </a:moveTo>
                  <a:lnTo>
                    <a:pt x="16" y="135"/>
                  </a:lnTo>
                  <a:lnTo>
                    <a:pt x="16" y="112"/>
                  </a:lnTo>
                  <a:lnTo>
                    <a:pt x="40" y="80"/>
                  </a:lnTo>
                  <a:lnTo>
                    <a:pt x="48" y="16"/>
                  </a:lnTo>
                  <a:lnTo>
                    <a:pt x="80" y="0"/>
                  </a:lnTo>
                  <a:lnTo>
                    <a:pt x="96" y="40"/>
                  </a:lnTo>
                  <a:lnTo>
                    <a:pt x="144" y="80"/>
                  </a:lnTo>
                  <a:lnTo>
                    <a:pt x="128" y="104"/>
                  </a:lnTo>
                  <a:lnTo>
                    <a:pt x="144" y="104"/>
                  </a:lnTo>
                  <a:lnTo>
                    <a:pt x="160" y="135"/>
                  </a:lnTo>
                  <a:lnTo>
                    <a:pt x="223" y="143"/>
                  </a:lnTo>
                  <a:lnTo>
                    <a:pt x="168" y="191"/>
                  </a:lnTo>
                  <a:lnTo>
                    <a:pt x="128" y="207"/>
                  </a:lnTo>
                  <a:lnTo>
                    <a:pt x="88" y="215"/>
                  </a:lnTo>
                  <a:lnTo>
                    <a:pt x="40" y="199"/>
                  </a:lnTo>
                  <a:lnTo>
                    <a:pt x="24" y="167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6" name="Freeform 120"/>
            <p:cNvSpPr>
              <a:spLocks noChangeAspect="1"/>
            </p:cNvSpPr>
            <p:nvPr/>
          </p:nvSpPr>
          <p:spPr bwMode="auto">
            <a:xfrm>
              <a:off x="866" y="2391"/>
              <a:ext cx="258" cy="312"/>
            </a:xfrm>
            <a:custGeom>
              <a:avLst/>
              <a:gdLst>
                <a:gd name="T0" fmla="*/ 0 w 223"/>
                <a:gd name="T1" fmla="*/ 2147483647 h 215"/>
                <a:gd name="T2" fmla="*/ 2147483647 w 223"/>
                <a:gd name="T3" fmla="*/ 2147483647 h 215"/>
                <a:gd name="T4" fmla="*/ 2147483647 w 223"/>
                <a:gd name="T5" fmla="*/ 2147483647 h 215"/>
                <a:gd name="T6" fmla="*/ 2147483647 w 223"/>
                <a:gd name="T7" fmla="*/ 2147483647 h 215"/>
                <a:gd name="T8" fmla="*/ 2147483647 w 223"/>
                <a:gd name="T9" fmla="*/ 2147483647 h 215"/>
                <a:gd name="T10" fmla="*/ 2147483647 w 223"/>
                <a:gd name="T11" fmla="*/ 0 h 215"/>
                <a:gd name="T12" fmla="*/ 2147483647 w 223"/>
                <a:gd name="T13" fmla="*/ 2147483647 h 215"/>
                <a:gd name="T14" fmla="*/ 2147483647 w 223"/>
                <a:gd name="T15" fmla="*/ 2147483647 h 215"/>
                <a:gd name="T16" fmla="*/ 2147483647 w 223"/>
                <a:gd name="T17" fmla="*/ 2147483647 h 215"/>
                <a:gd name="T18" fmla="*/ 2147483647 w 223"/>
                <a:gd name="T19" fmla="*/ 2147483647 h 215"/>
                <a:gd name="T20" fmla="*/ 2147483647 w 223"/>
                <a:gd name="T21" fmla="*/ 2147483647 h 215"/>
                <a:gd name="T22" fmla="*/ 2147483647 w 223"/>
                <a:gd name="T23" fmla="*/ 2147483647 h 215"/>
                <a:gd name="T24" fmla="*/ 2147483647 w 223"/>
                <a:gd name="T25" fmla="*/ 2147483647 h 215"/>
                <a:gd name="T26" fmla="*/ 2147483647 w 223"/>
                <a:gd name="T27" fmla="*/ 2147483647 h 215"/>
                <a:gd name="T28" fmla="*/ 2147483647 w 223"/>
                <a:gd name="T29" fmla="*/ 2147483647 h 215"/>
                <a:gd name="T30" fmla="*/ 2147483647 w 223"/>
                <a:gd name="T31" fmla="*/ 2147483647 h 215"/>
                <a:gd name="T32" fmla="*/ 2147483647 w 223"/>
                <a:gd name="T33" fmla="*/ 2147483647 h 215"/>
                <a:gd name="T34" fmla="*/ 0 w 223"/>
                <a:gd name="T35" fmla="*/ 2147483647 h 2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3" h="215">
                  <a:moveTo>
                    <a:pt x="0" y="151"/>
                  </a:moveTo>
                  <a:lnTo>
                    <a:pt x="16" y="135"/>
                  </a:lnTo>
                  <a:lnTo>
                    <a:pt x="16" y="112"/>
                  </a:lnTo>
                  <a:lnTo>
                    <a:pt x="40" y="80"/>
                  </a:lnTo>
                  <a:lnTo>
                    <a:pt x="48" y="16"/>
                  </a:lnTo>
                  <a:lnTo>
                    <a:pt x="80" y="0"/>
                  </a:lnTo>
                  <a:lnTo>
                    <a:pt x="96" y="40"/>
                  </a:lnTo>
                  <a:lnTo>
                    <a:pt x="144" y="80"/>
                  </a:lnTo>
                  <a:lnTo>
                    <a:pt x="128" y="104"/>
                  </a:lnTo>
                  <a:lnTo>
                    <a:pt x="144" y="104"/>
                  </a:lnTo>
                  <a:lnTo>
                    <a:pt x="160" y="135"/>
                  </a:lnTo>
                  <a:lnTo>
                    <a:pt x="223" y="143"/>
                  </a:lnTo>
                  <a:lnTo>
                    <a:pt x="168" y="191"/>
                  </a:lnTo>
                  <a:lnTo>
                    <a:pt x="128" y="207"/>
                  </a:lnTo>
                  <a:lnTo>
                    <a:pt x="88" y="215"/>
                  </a:lnTo>
                  <a:lnTo>
                    <a:pt x="40" y="199"/>
                  </a:lnTo>
                  <a:lnTo>
                    <a:pt x="24" y="167"/>
                  </a:lnTo>
                  <a:lnTo>
                    <a:pt x="0" y="15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7" name="Freeform 121"/>
            <p:cNvSpPr>
              <a:spLocks noChangeAspect="1"/>
            </p:cNvSpPr>
            <p:nvPr/>
          </p:nvSpPr>
          <p:spPr bwMode="auto">
            <a:xfrm>
              <a:off x="884" y="2680"/>
              <a:ext cx="130" cy="209"/>
            </a:xfrm>
            <a:custGeom>
              <a:avLst/>
              <a:gdLst>
                <a:gd name="T0" fmla="*/ 0 w 112"/>
                <a:gd name="T1" fmla="*/ 2147483647 h 144"/>
                <a:gd name="T2" fmla="*/ 2147483647 w 112"/>
                <a:gd name="T3" fmla="*/ 2147483647 h 144"/>
                <a:gd name="T4" fmla="*/ 0 w 112"/>
                <a:gd name="T5" fmla="*/ 2147483647 h 144"/>
                <a:gd name="T6" fmla="*/ 2147483647 w 112"/>
                <a:gd name="T7" fmla="*/ 2147483647 h 144"/>
                <a:gd name="T8" fmla="*/ 0 w 112"/>
                <a:gd name="T9" fmla="*/ 2147483647 h 144"/>
                <a:gd name="T10" fmla="*/ 2147483647 w 112"/>
                <a:gd name="T11" fmla="*/ 2147483647 h 144"/>
                <a:gd name="T12" fmla="*/ 2147483647 w 112"/>
                <a:gd name="T13" fmla="*/ 2147483647 h 144"/>
                <a:gd name="T14" fmla="*/ 2147483647 w 112"/>
                <a:gd name="T15" fmla="*/ 2147483647 h 144"/>
                <a:gd name="T16" fmla="*/ 2147483647 w 112"/>
                <a:gd name="T17" fmla="*/ 2147483647 h 144"/>
                <a:gd name="T18" fmla="*/ 2147483647 w 112"/>
                <a:gd name="T19" fmla="*/ 2147483647 h 144"/>
                <a:gd name="T20" fmla="*/ 2147483647 w 112"/>
                <a:gd name="T21" fmla="*/ 2147483647 h 144"/>
                <a:gd name="T22" fmla="*/ 2147483647 w 112"/>
                <a:gd name="T23" fmla="*/ 0 h 144"/>
                <a:gd name="T24" fmla="*/ 0 w 112"/>
                <a:gd name="T25" fmla="*/ 2147483647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44">
                  <a:moveTo>
                    <a:pt x="0" y="8"/>
                  </a:moveTo>
                  <a:lnTo>
                    <a:pt x="8" y="40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0" y="144"/>
                  </a:lnTo>
                  <a:lnTo>
                    <a:pt x="104" y="96"/>
                  </a:lnTo>
                  <a:lnTo>
                    <a:pt x="96" y="80"/>
                  </a:lnTo>
                  <a:lnTo>
                    <a:pt x="96" y="24"/>
                  </a:lnTo>
                  <a:lnTo>
                    <a:pt x="112" y="8"/>
                  </a:lnTo>
                  <a:lnTo>
                    <a:pt x="72" y="16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8" name="Freeform 122"/>
            <p:cNvSpPr>
              <a:spLocks noChangeAspect="1"/>
            </p:cNvSpPr>
            <p:nvPr/>
          </p:nvSpPr>
          <p:spPr bwMode="auto">
            <a:xfrm>
              <a:off x="884" y="2680"/>
              <a:ext cx="130" cy="209"/>
            </a:xfrm>
            <a:custGeom>
              <a:avLst/>
              <a:gdLst>
                <a:gd name="T0" fmla="*/ 0 w 112"/>
                <a:gd name="T1" fmla="*/ 2147483647 h 144"/>
                <a:gd name="T2" fmla="*/ 2147483647 w 112"/>
                <a:gd name="T3" fmla="*/ 2147483647 h 144"/>
                <a:gd name="T4" fmla="*/ 0 w 112"/>
                <a:gd name="T5" fmla="*/ 2147483647 h 144"/>
                <a:gd name="T6" fmla="*/ 2147483647 w 112"/>
                <a:gd name="T7" fmla="*/ 2147483647 h 144"/>
                <a:gd name="T8" fmla="*/ 0 w 112"/>
                <a:gd name="T9" fmla="*/ 2147483647 h 144"/>
                <a:gd name="T10" fmla="*/ 2147483647 w 112"/>
                <a:gd name="T11" fmla="*/ 2147483647 h 144"/>
                <a:gd name="T12" fmla="*/ 2147483647 w 112"/>
                <a:gd name="T13" fmla="*/ 2147483647 h 144"/>
                <a:gd name="T14" fmla="*/ 2147483647 w 112"/>
                <a:gd name="T15" fmla="*/ 2147483647 h 144"/>
                <a:gd name="T16" fmla="*/ 2147483647 w 112"/>
                <a:gd name="T17" fmla="*/ 2147483647 h 144"/>
                <a:gd name="T18" fmla="*/ 2147483647 w 112"/>
                <a:gd name="T19" fmla="*/ 2147483647 h 144"/>
                <a:gd name="T20" fmla="*/ 2147483647 w 112"/>
                <a:gd name="T21" fmla="*/ 2147483647 h 144"/>
                <a:gd name="T22" fmla="*/ 2147483647 w 112"/>
                <a:gd name="T23" fmla="*/ 0 h 144"/>
                <a:gd name="T24" fmla="*/ 0 w 112"/>
                <a:gd name="T25" fmla="*/ 2147483647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44">
                  <a:moveTo>
                    <a:pt x="0" y="8"/>
                  </a:moveTo>
                  <a:lnTo>
                    <a:pt x="8" y="40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0" y="144"/>
                  </a:lnTo>
                  <a:lnTo>
                    <a:pt x="104" y="96"/>
                  </a:lnTo>
                  <a:lnTo>
                    <a:pt x="96" y="80"/>
                  </a:lnTo>
                  <a:lnTo>
                    <a:pt x="96" y="24"/>
                  </a:lnTo>
                  <a:lnTo>
                    <a:pt x="112" y="8"/>
                  </a:lnTo>
                  <a:lnTo>
                    <a:pt x="72" y="16"/>
                  </a:lnTo>
                  <a:lnTo>
                    <a:pt x="24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199" name="Freeform 123"/>
            <p:cNvSpPr>
              <a:spLocks noChangeAspect="1"/>
            </p:cNvSpPr>
            <p:nvPr/>
          </p:nvSpPr>
          <p:spPr bwMode="auto">
            <a:xfrm>
              <a:off x="1033" y="3050"/>
              <a:ext cx="119" cy="302"/>
            </a:xfrm>
            <a:custGeom>
              <a:avLst/>
              <a:gdLst>
                <a:gd name="T0" fmla="*/ 0 w 103"/>
                <a:gd name="T1" fmla="*/ 2147483647 h 208"/>
                <a:gd name="T2" fmla="*/ 2147483647 w 103"/>
                <a:gd name="T3" fmla="*/ 2147483647 h 208"/>
                <a:gd name="T4" fmla="*/ 2147483647 w 103"/>
                <a:gd name="T5" fmla="*/ 2147483647 h 208"/>
                <a:gd name="T6" fmla="*/ 2147483647 w 103"/>
                <a:gd name="T7" fmla="*/ 2147483647 h 208"/>
                <a:gd name="T8" fmla="*/ 2147483647 w 103"/>
                <a:gd name="T9" fmla="*/ 2147483647 h 208"/>
                <a:gd name="T10" fmla="*/ 2147483647 w 103"/>
                <a:gd name="T11" fmla="*/ 2147483647 h 208"/>
                <a:gd name="T12" fmla="*/ 2147483647 w 103"/>
                <a:gd name="T13" fmla="*/ 0 h 208"/>
                <a:gd name="T14" fmla="*/ 2147483647 w 103"/>
                <a:gd name="T15" fmla="*/ 2147483647 h 208"/>
                <a:gd name="T16" fmla="*/ 2147483647 w 103"/>
                <a:gd name="T17" fmla="*/ 2147483647 h 208"/>
                <a:gd name="T18" fmla="*/ 2147483647 w 103"/>
                <a:gd name="T19" fmla="*/ 2147483647 h 208"/>
                <a:gd name="T20" fmla="*/ 2147483647 w 103"/>
                <a:gd name="T21" fmla="*/ 2147483647 h 208"/>
                <a:gd name="T22" fmla="*/ 2147483647 w 103"/>
                <a:gd name="T23" fmla="*/ 2147483647 h 208"/>
                <a:gd name="T24" fmla="*/ 2147483647 w 103"/>
                <a:gd name="T25" fmla="*/ 2147483647 h 208"/>
                <a:gd name="T26" fmla="*/ 0 w 103"/>
                <a:gd name="T27" fmla="*/ 2147483647 h 2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3" h="208">
                  <a:moveTo>
                    <a:pt x="0" y="144"/>
                  </a:moveTo>
                  <a:lnTo>
                    <a:pt x="8" y="192"/>
                  </a:lnTo>
                  <a:lnTo>
                    <a:pt x="24" y="208"/>
                  </a:lnTo>
                  <a:lnTo>
                    <a:pt x="56" y="192"/>
                  </a:lnTo>
                  <a:lnTo>
                    <a:pt x="95" y="48"/>
                  </a:lnTo>
                  <a:lnTo>
                    <a:pt x="103" y="48"/>
                  </a:lnTo>
                  <a:lnTo>
                    <a:pt x="87" y="0"/>
                  </a:lnTo>
                  <a:lnTo>
                    <a:pt x="64" y="24"/>
                  </a:lnTo>
                  <a:lnTo>
                    <a:pt x="64" y="32"/>
                  </a:lnTo>
                  <a:lnTo>
                    <a:pt x="40" y="56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16" y="12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0" name="Freeform 124"/>
            <p:cNvSpPr>
              <a:spLocks noChangeAspect="1"/>
            </p:cNvSpPr>
            <p:nvPr/>
          </p:nvSpPr>
          <p:spPr bwMode="auto">
            <a:xfrm>
              <a:off x="1033" y="3050"/>
              <a:ext cx="119" cy="302"/>
            </a:xfrm>
            <a:custGeom>
              <a:avLst/>
              <a:gdLst>
                <a:gd name="T0" fmla="*/ 0 w 103"/>
                <a:gd name="T1" fmla="*/ 2147483647 h 208"/>
                <a:gd name="T2" fmla="*/ 2147483647 w 103"/>
                <a:gd name="T3" fmla="*/ 2147483647 h 208"/>
                <a:gd name="T4" fmla="*/ 2147483647 w 103"/>
                <a:gd name="T5" fmla="*/ 2147483647 h 208"/>
                <a:gd name="T6" fmla="*/ 2147483647 w 103"/>
                <a:gd name="T7" fmla="*/ 2147483647 h 208"/>
                <a:gd name="T8" fmla="*/ 2147483647 w 103"/>
                <a:gd name="T9" fmla="*/ 2147483647 h 208"/>
                <a:gd name="T10" fmla="*/ 2147483647 w 103"/>
                <a:gd name="T11" fmla="*/ 2147483647 h 208"/>
                <a:gd name="T12" fmla="*/ 2147483647 w 103"/>
                <a:gd name="T13" fmla="*/ 0 h 208"/>
                <a:gd name="T14" fmla="*/ 2147483647 w 103"/>
                <a:gd name="T15" fmla="*/ 2147483647 h 208"/>
                <a:gd name="T16" fmla="*/ 2147483647 w 103"/>
                <a:gd name="T17" fmla="*/ 2147483647 h 208"/>
                <a:gd name="T18" fmla="*/ 2147483647 w 103"/>
                <a:gd name="T19" fmla="*/ 2147483647 h 208"/>
                <a:gd name="T20" fmla="*/ 2147483647 w 103"/>
                <a:gd name="T21" fmla="*/ 2147483647 h 208"/>
                <a:gd name="T22" fmla="*/ 2147483647 w 103"/>
                <a:gd name="T23" fmla="*/ 2147483647 h 208"/>
                <a:gd name="T24" fmla="*/ 2147483647 w 103"/>
                <a:gd name="T25" fmla="*/ 2147483647 h 208"/>
                <a:gd name="T26" fmla="*/ 0 w 103"/>
                <a:gd name="T27" fmla="*/ 2147483647 h 2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3" h="208">
                  <a:moveTo>
                    <a:pt x="0" y="144"/>
                  </a:moveTo>
                  <a:lnTo>
                    <a:pt x="8" y="192"/>
                  </a:lnTo>
                  <a:lnTo>
                    <a:pt x="24" y="208"/>
                  </a:lnTo>
                  <a:lnTo>
                    <a:pt x="56" y="192"/>
                  </a:lnTo>
                  <a:lnTo>
                    <a:pt x="95" y="48"/>
                  </a:lnTo>
                  <a:lnTo>
                    <a:pt x="103" y="48"/>
                  </a:lnTo>
                  <a:lnTo>
                    <a:pt x="87" y="0"/>
                  </a:lnTo>
                  <a:lnTo>
                    <a:pt x="64" y="24"/>
                  </a:lnTo>
                  <a:lnTo>
                    <a:pt x="64" y="32"/>
                  </a:lnTo>
                  <a:lnTo>
                    <a:pt x="40" y="56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16" y="120"/>
                  </a:lnTo>
                  <a:lnTo>
                    <a:pt x="0" y="14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1" name="Freeform 125"/>
            <p:cNvSpPr>
              <a:spLocks noChangeAspect="1"/>
            </p:cNvSpPr>
            <p:nvPr/>
          </p:nvSpPr>
          <p:spPr bwMode="auto">
            <a:xfrm>
              <a:off x="996" y="2519"/>
              <a:ext cx="175" cy="301"/>
            </a:xfrm>
            <a:custGeom>
              <a:avLst/>
              <a:gdLst>
                <a:gd name="T0" fmla="*/ 0 w 151"/>
                <a:gd name="T1" fmla="*/ 2147483647 h 207"/>
                <a:gd name="T2" fmla="*/ 0 w 151"/>
                <a:gd name="T3" fmla="*/ 2147483647 h 207"/>
                <a:gd name="T4" fmla="*/ 2147483647 w 151"/>
                <a:gd name="T5" fmla="*/ 2147483647 h 207"/>
                <a:gd name="T6" fmla="*/ 2147483647 w 151"/>
                <a:gd name="T7" fmla="*/ 2147483647 h 207"/>
                <a:gd name="T8" fmla="*/ 2147483647 w 151"/>
                <a:gd name="T9" fmla="*/ 2147483647 h 207"/>
                <a:gd name="T10" fmla="*/ 2147483647 w 151"/>
                <a:gd name="T11" fmla="*/ 2147483647 h 207"/>
                <a:gd name="T12" fmla="*/ 2147483647 w 151"/>
                <a:gd name="T13" fmla="*/ 2147483647 h 207"/>
                <a:gd name="T14" fmla="*/ 2147483647 w 151"/>
                <a:gd name="T15" fmla="*/ 2147483647 h 207"/>
                <a:gd name="T16" fmla="*/ 2147483647 w 151"/>
                <a:gd name="T17" fmla="*/ 2147483647 h 207"/>
                <a:gd name="T18" fmla="*/ 2147483647 w 151"/>
                <a:gd name="T19" fmla="*/ 0 h 207"/>
                <a:gd name="T20" fmla="*/ 2147483647 w 151"/>
                <a:gd name="T21" fmla="*/ 2147483647 h 207"/>
                <a:gd name="T22" fmla="*/ 2147483647 w 151"/>
                <a:gd name="T23" fmla="*/ 2147483647 h 207"/>
                <a:gd name="T24" fmla="*/ 2147483647 w 151"/>
                <a:gd name="T25" fmla="*/ 2147483647 h 207"/>
                <a:gd name="T26" fmla="*/ 0 w 151"/>
                <a:gd name="T27" fmla="*/ 2147483647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1" h="207">
                  <a:moveTo>
                    <a:pt x="0" y="191"/>
                  </a:moveTo>
                  <a:lnTo>
                    <a:pt x="0" y="135"/>
                  </a:lnTo>
                  <a:lnTo>
                    <a:pt x="16" y="119"/>
                  </a:lnTo>
                  <a:lnTo>
                    <a:pt x="56" y="103"/>
                  </a:lnTo>
                  <a:lnTo>
                    <a:pt x="111" y="55"/>
                  </a:lnTo>
                  <a:lnTo>
                    <a:pt x="48" y="47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56" y="32"/>
                  </a:lnTo>
                  <a:lnTo>
                    <a:pt x="143" y="0"/>
                  </a:lnTo>
                  <a:lnTo>
                    <a:pt x="151" y="32"/>
                  </a:lnTo>
                  <a:lnTo>
                    <a:pt x="96" y="119"/>
                  </a:lnTo>
                  <a:lnTo>
                    <a:pt x="8" y="207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2" name="Freeform 126"/>
            <p:cNvSpPr>
              <a:spLocks noChangeAspect="1"/>
            </p:cNvSpPr>
            <p:nvPr/>
          </p:nvSpPr>
          <p:spPr bwMode="auto">
            <a:xfrm>
              <a:off x="996" y="2519"/>
              <a:ext cx="175" cy="301"/>
            </a:xfrm>
            <a:custGeom>
              <a:avLst/>
              <a:gdLst>
                <a:gd name="T0" fmla="*/ 0 w 151"/>
                <a:gd name="T1" fmla="*/ 2147483647 h 207"/>
                <a:gd name="T2" fmla="*/ 0 w 151"/>
                <a:gd name="T3" fmla="*/ 2147483647 h 207"/>
                <a:gd name="T4" fmla="*/ 2147483647 w 151"/>
                <a:gd name="T5" fmla="*/ 2147483647 h 207"/>
                <a:gd name="T6" fmla="*/ 2147483647 w 151"/>
                <a:gd name="T7" fmla="*/ 2147483647 h 207"/>
                <a:gd name="T8" fmla="*/ 2147483647 w 151"/>
                <a:gd name="T9" fmla="*/ 2147483647 h 207"/>
                <a:gd name="T10" fmla="*/ 2147483647 w 151"/>
                <a:gd name="T11" fmla="*/ 2147483647 h 207"/>
                <a:gd name="T12" fmla="*/ 2147483647 w 151"/>
                <a:gd name="T13" fmla="*/ 2147483647 h 207"/>
                <a:gd name="T14" fmla="*/ 2147483647 w 151"/>
                <a:gd name="T15" fmla="*/ 2147483647 h 207"/>
                <a:gd name="T16" fmla="*/ 2147483647 w 151"/>
                <a:gd name="T17" fmla="*/ 2147483647 h 207"/>
                <a:gd name="T18" fmla="*/ 2147483647 w 151"/>
                <a:gd name="T19" fmla="*/ 0 h 207"/>
                <a:gd name="T20" fmla="*/ 2147483647 w 151"/>
                <a:gd name="T21" fmla="*/ 2147483647 h 207"/>
                <a:gd name="T22" fmla="*/ 2147483647 w 151"/>
                <a:gd name="T23" fmla="*/ 2147483647 h 207"/>
                <a:gd name="T24" fmla="*/ 2147483647 w 151"/>
                <a:gd name="T25" fmla="*/ 2147483647 h 207"/>
                <a:gd name="T26" fmla="*/ 0 w 151"/>
                <a:gd name="T27" fmla="*/ 2147483647 h 2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1" h="207">
                  <a:moveTo>
                    <a:pt x="0" y="191"/>
                  </a:moveTo>
                  <a:lnTo>
                    <a:pt x="0" y="135"/>
                  </a:lnTo>
                  <a:lnTo>
                    <a:pt x="16" y="119"/>
                  </a:lnTo>
                  <a:lnTo>
                    <a:pt x="56" y="103"/>
                  </a:lnTo>
                  <a:lnTo>
                    <a:pt x="111" y="55"/>
                  </a:lnTo>
                  <a:lnTo>
                    <a:pt x="48" y="47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56" y="32"/>
                  </a:lnTo>
                  <a:lnTo>
                    <a:pt x="143" y="0"/>
                  </a:lnTo>
                  <a:lnTo>
                    <a:pt x="151" y="32"/>
                  </a:lnTo>
                  <a:lnTo>
                    <a:pt x="96" y="119"/>
                  </a:lnTo>
                  <a:lnTo>
                    <a:pt x="8" y="207"/>
                  </a:lnTo>
                  <a:lnTo>
                    <a:pt x="0" y="19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3" name="Freeform 127"/>
            <p:cNvSpPr>
              <a:spLocks noChangeAspect="1"/>
            </p:cNvSpPr>
            <p:nvPr/>
          </p:nvSpPr>
          <p:spPr bwMode="auto">
            <a:xfrm>
              <a:off x="162" y="1940"/>
              <a:ext cx="342" cy="416"/>
            </a:xfrm>
            <a:custGeom>
              <a:avLst/>
              <a:gdLst>
                <a:gd name="T0" fmla="*/ 0 w 295"/>
                <a:gd name="T1" fmla="*/ 2147483647 h 287"/>
                <a:gd name="T2" fmla="*/ 2147483647 w 295"/>
                <a:gd name="T3" fmla="*/ 2147483647 h 287"/>
                <a:gd name="T4" fmla="*/ 2147483647 w 295"/>
                <a:gd name="T5" fmla="*/ 2147483647 h 287"/>
                <a:gd name="T6" fmla="*/ 2147483647 w 295"/>
                <a:gd name="T7" fmla="*/ 2147483647 h 287"/>
                <a:gd name="T8" fmla="*/ 2147483647 w 295"/>
                <a:gd name="T9" fmla="*/ 2147483647 h 287"/>
                <a:gd name="T10" fmla="*/ 2147483647 w 295"/>
                <a:gd name="T11" fmla="*/ 2147483647 h 287"/>
                <a:gd name="T12" fmla="*/ 2147483647 w 295"/>
                <a:gd name="T13" fmla="*/ 2147483647 h 287"/>
                <a:gd name="T14" fmla="*/ 2147483647 w 295"/>
                <a:gd name="T15" fmla="*/ 2147483647 h 287"/>
                <a:gd name="T16" fmla="*/ 2147483647 w 295"/>
                <a:gd name="T17" fmla="*/ 2147483647 h 287"/>
                <a:gd name="T18" fmla="*/ 2147483647 w 295"/>
                <a:gd name="T19" fmla="*/ 2147483647 h 287"/>
                <a:gd name="T20" fmla="*/ 2147483647 w 295"/>
                <a:gd name="T21" fmla="*/ 2147483647 h 287"/>
                <a:gd name="T22" fmla="*/ 2147483647 w 295"/>
                <a:gd name="T23" fmla="*/ 2147483647 h 287"/>
                <a:gd name="T24" fmla="*/ 2147483647 w 295"/>
                <a:gd name="T25" fmla="*/ 2147483647 h 287"/>
                <a:gd name="T26" fmla="*/ 2147483647 w 295"/>
                <a:gd name="T27" fmla="*/ 0 h 287"/>
                <a:gd name="T28" fmla="*/ 2147483647 w 295"/>
                <a:gd name="T29" fmla="*/ 2147483647 h 287"/>
                <a:gd name="T30" fmla="*/ 2147483647 w 295"/>
                <a:gd name="T31" fmla="*/ 2147483647 h 287"/>
                <a:gd name="T32" fmla="*/ 2147483647 w 295"/>
                <a:gd name="T33" fmla="*/ 2147483647 h 287"/>
                <a:gd name="T34" fmla="*/ 2147483647 w 295"/>
                <a:gd name="T35" fmla="*/ 2147483647 h 287"/>
                <a:gd name="T36" fmla="*/ 2147483647 w 295"/>
                <a:gd name="T37" fmla="*/ 2147483647 h 287"/>
                <a:gd name="T38" fmla="*/ 2147483647 w 295"/>
                <a:gd name="T39" fmla="*/ 2147483647 h 287"/>
                <a:gd name="T40" fmla="*/ 2147483647 w 295"/>
                <a:gd name="T41" fmla="*/ 2147483647 h 287"/>
                <a:gd name="T42" fmla="*/ 0 w 295"/>
                <a:gd name="T43" fmla="*/ 2147483647 h 2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95" h="287">
                  <a:moveTo>
                    <a:pt x="0" y="159"/>
                  </a:moveTo>
                  <a:lnTo>
                    <a:pt x="8" y="159"/>
                  </a:lnTo>
                  <a:lnTo>
                    <a:pt x="56" y="199"/>
                  </a:lnTo>
                  <a:lnTo>
                    <a:pt x="176" y="271"/>
                  </a:lnTo>
                  <a:lnTo>
                    <a:pt x="176" y="287"/>
                  </a:lnTo>
                  <a:lnTo>
                    <a:pt x="184" y="287"/>
                  </a:lnTo>
                  <a:lnTo>
                    <a:pt x="207" y="279"/>
                  </a:lnTo>
                  <a:lnTo>
                    <a:pt x="295" y="215"/>
                  </a:lnTo>
                  <a:lnTo>
                    <a:pt x="263" y="175"/>
                  </a:lnTo>
                  <a:lnTo>
                    <a:pt x="263" y="112"/>
                  </a:lnTo>
                  <a:lnTo>
                    <a:pt x="263" y="80"/>
                  </a:lnTo>
                  <a:lnTo>
                    <a:pt x="239" y="48"/>
                  </a:lnTo>
                  <a:lnTo>
                    <a:pt x="247" y="48"/>
                  </a:lnTo>
                  <a:lnTo>
                    <a:pt x="255" y="0"/>
                  </a:lnTo>
                  <a:lnTo>
                    <a:pt x="152" y="8"/>
                  </a:lnTo>
                  <a:lnTo>
                    <a:pt x="104" y="32"/>
                  </a:lnTo>
                  <a:lnTo>
                    <a:pt x="112" y="80"/>
                  </a:lnTo>
                  <a:lnTo>
                    <a:pt x="88" y="80"/>
                  </a:lnTo>
                  <a:lnTo>
                    <a:pt x="80" y="88"/>
                  </a:lnTo>
                  <a:lnTo>
                    <a:pt x="80" y="104"/>
                  </a:lnTo>
                  <a:lnTo>
                    <a:pt x="8" y="127"/>
                  </a:lnTo>
                  <a:lnTo>
                    <a:pt x="0" y="15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4" name="Freeform 128"/>
            <p:cNvSpPr>
              <a:spLocks noChangeAspect="1"/>
            </p:cNvSpPr>
            <p:nvPr/>
          </p:nvSpPr>
          <p:spPr bwMode="auto">
            <a:xfrm>
              <a:off x="162" y="1940"/>
              <a:ext cx="342" cy="416"/>
            </a:xfrm>
            <a:custGeom>
              <a:avLst/>
              <a:gdLst>
                <a:gd name="T0" fmla="*/ 0 w 295"/>
                <a:gd name="T1" fmla="*/ 2147483647 h 287"/>
                <a:gd name="T2" fmla="*/ 2147483647 w 295"/>
                <a:gd name="T3" fmla="*/ 2147483647 h 287"/>
                <a:gd name="T4" fmla="*/ 2147483647 w 295"/>
                <a:gd name="T5" fmla="*/ 2147483647 h 287"/>
                <a:gd name="T6" fmla="*/ 2147483647 w 295"/>
                <a:gd name="T7" fmla="*/ 2147483647 h 287"/>
                <a:gd name="T8" fmla="*/ 2147483647 w 295"/>
                <a:gd name="T9" fmla="*/ 2147483647 h 287"/>
                <a:gd name="T10" fmla="*/ 2147483647 w 295"/>
                <a:gd name="T11" fmla="*/ 2147483647 h 287"/>
                <a:gd name="T12" fmla="*/ 2147483647 w 295"/>
                <a:gd name="T13" fmla="*/ 2147483647 h 287"/>
                <a:gd name="T14" fmla="*/ 2147483647 w 295"/>
                <a:gd name="T15" fmla="*/ 2147483647 h 287"/>
                <a:gd name="T16" fmla="*/ 2147483647 w 295"/>
                <a:gd name="T17" fmla="*/ 2147483647 h 287"/>
                <a:gd name="T18" fmla="*/ 2147483647 w 295"/>
                <a:gd name="T19" fmla="*/ 2147483647 h 287"/>
                <a:gd name="T20" fmla="*/ 2147483647 w 295"/>
                <a:gd name="T21" fmla="*/ 2147483647 h 287"/>
                <a:gd name="T22" fmla="*/ 2147483647 w 295"/>
                <a:gd name="T23" fmla="*/ 2147483647 h 287"/>
                <a:gd name="T24" fmla="*/ 2147483647 w 295"/>
                <a:gd name="T25" fmla="*/ 2147483647 h 287"/>
                <a:gd name="T26" fmla="*/ 2147483647 w 295"/>
                <a:gd name="T27" fmla="*/ 0 h 287"/>
                <a:gd name="T28" fmla="*/ 2147483647 w 295"/>
                <a:gd name="T29" fmla="*/ 2147483647 h 287"/>
                <a:gd name="T30" fmla="*/ 2147483647 w 295"/>
                <a:gd name="T31" fmla="*/ 2147483647 h 287"/>
                <a:gd name="T32" fmla="*/ 2147483647 w 295"/>
                <a:gd name="T33" fmla="*/ 2147483647 h 287"/>
                <a:gd name="T34" fmla="*/ 2147483647 w 295"/>
                <a:gd name="T35" fmla="*/ 2147483647 h 287"/>
                <a:gd name="T36" fmla="*/ 2147483647 w 295"/>
                <a:gd name="T37" fmla="*/ 2147483647 h 287"/>
                <a:gd name="T38" fmla="*/ 2147483647 w 295"/>
                <a:gd name="T39" fmla="*/ 2147483647 h 287"/>
                <a:gd name="T40" fmla="*/ 2147483647 w 295"/>
                <a:gd name="T41" fmla="*/ 2147483647 h 287"/>
                <a:gd name="T42" fmla="*/ 0 w 295"/>
                <a:gd name="T43" fmla="*/ 2147483647 h 2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95" h="287">
                  <a:moveTo>
                    <a:pt x="0" y="159"/>
                  </a:moveTo>
                  <a:lnTo>
                    <a:pt x="8" y="159"/>
                  </a:lnTo>
                  <a:lnTo>
                    <a:pt x="56" y="199"/>
                  </a:lnTo>
                  <a:lnTo>
                    <a:pt x="176" y="271"/>
                  </a:lnTo>
                  <a:lnTo>
                    <a:pt x="176" y="287"/>
                  </a:lnTo>
                  <a:lnTo>
                    <a:pt x="184" y="287"/>
                  </a:lnTo>
                  <a:lnTo>
                    <a:pt x="207" y="279"/>
                  </a:lnTo>
                  <a:lnTo>
                    <a:pt x="295" y="215"/>
                  </a:lnTo>
                  <a:lnTo>
                    <a:pt x="263" y="175"/>
                  </a:lnTo>
                  <a:lnTo>
                    <a:pt x="263" y="112"/>
                  </a:lnTo>
                  <a:lnTo>
                    <a:pt x="263" y="80"/>
                  </a:lnTo>
                  <a:lnTo>
                    <a:pt x="239" y="48"/>
                  </a:lnTo>
                  <a:lnTo>
                    <a:pt x="247" y="48"/>
                  </a:lnTo>
                  <a:lnTo>
                    <a:pt x="255" y="0"/>
                  </a:lnTo>
                  <a:lnTo>
                    <a:pt x="152" y="8"/>
                  </a:lnTo>
                  <a:lnTo>
                    <a:pt x="104" y="32"/>
                  </a:lnTo>
                  <a:lnTo>
                    <a:pt x="112" y="80"/>
                  </a:lnTo>
                  <a:lnTo>
                    <a:pt x="88" y="80"/>
                  </a:lnTo>
                  <a:lnTo>
                    <a:pt x="80" y="88"/>
                  </a:lnTo>
                  <a:lnTo>
                    <a:pt x="80" y="104"/>
                  </a:lnTo>
                  <a:lnTo>
                    <a:pt x="8" y="127"/>
                  </a:lnTo>
                  <a:lnTo>
                    <a:pt x="0" y="15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5" name="Freeform 129"/>
            <p:cNvSpPr>
              <a:spLocks noChangeAspect="1"/>
            </p:cNvSpPr>
            <p:nvPr/>
          </p:nvSpPr>
          <p:spPr bwMode="auto">
            <a:xfrm>
              <a:off x="504" y="2912"/>
              <a:ext cx="213" cy="266"/>
            </a:xfrm>
            <a:custGeom>
              <a:avLst/>
              <a:gdLst>
                <a:gd name="T0" fmla="*/ 0 w 184"/>
                <a:gd name="T1" fmla="*/ 2147483647 h 183"/>
                <a:gd name="T2" fmla="*/ 2147483647 w 184"/>
                <a:gd name="T3" fmla="*/ 2147483647 h 183"/>
                <a:gd name="T4" fmla="*/ 2147483647 w 184"/>
                <a:gd name="T5" fmla="*/ 2147483647 h 183"/>
                <a:gd name="T6" fmla="*/ 2147483647 w 184"/>
                <a:gd name="T7" fmla="*/ 2147483647 h 183"/>
                <a:gd name="T8" fmla="*/ 2147483647 w 184"/>
                <a:gd name="T9" fmla="*/ 2147483647 h 183"/>
                <a:gd name="T10" fmla="*/ 2147483647 w 184"/>
                <a:gd name="T11" fmla="*/ 2147483647 h 183"/>
                <a:gd name="T12" fmla="*/ 2147483647 w 184"/>
                <a:gd name="T13" fmla="*/ 2147483647 h 183"/>
                <a:gd name="T14" fmla="*/ 2147483647 w 184"/>
                <a:gd name="T15" fmla="*/ 2147483647 h 183"/>
                <a:gd name="T16" fmla="*/ 2147483647 w 184"/>
                <a:gd name="T17" fmla="*/ 2147483647 h 183"/>
                <a:gd name="T18" fmla="*/ 2147483647 w 184"/>
                <a:gd name="T19" fmla="*/ 2147483647 h 183"/>
                <a:gd name="T20" fmla="*/ 2147483647 w 184"/>
                <a:gd name="T21" fmla="*/ 2147483647 h 183"/>
                <a:gd name="T22" fmla="*/ 2147483647 w 184"/>
                <a:gd name="T23" fmla="*/ 2147483647 h 183"/>
                <a:gd name="T24" fmla="*/ 2147483647 w 184"/>
                <a:gd name="T25" fmla="*/ 2147483647 h 183"/>
                <a:gd name="T26" fmla="*/ 2147483647 w 184"/>
                <a:gd name="T27" fmla="*/ 2147483647 h 183"/>
                <a:gd name="T28" fmla="*/ 2147483647 w 184"/>
                <a:gd name="T29" fmla="*/ 0 h 183"/>
                <a:gd name="T30" fmla="*/ 2147483647 w 184"/>
                <a:gd name="T31" fmla="*/ 2147483647 h 183"/>
                <a:gd name="T32" fmla="*/ 2147483647 w 184"/>
                <a:gd name="T33" fmla="*/ 2147483647 h 183"/>
                <a:gd name="T34" fmla="*/ 0 w 184"/>
                <a:gd name="T35" fmla="*/ 2147483647 h 1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83">
                  <a:moveTo>
                    <a:pt x="0" y="175"/>
                  </a:moveTo>
                  <a:lnTo>
                    <a:pt x="24" y="167"/>
                  </a:lnTo>
                  <a:lnTo>
                    <a:pt x="144" y="183"/>
                  </a:lnTo>
                  <a:lnTo>
                    <a:pt x="168" y="175"/>
                  </a:lnTo>
                  <a:lnTo>
                    <a:pt x="152" y="159"/>
                  </a:lnTo>
                  <a:lnTo>
                    <a:pt x="152" y="103"/>
                  </a:lnTo>
                  <a:lnTo>
                    <a:pt x="184" y="103"/>
                  </a:lnTo>
                  <a:lnTo>
                    <a:pt x="176" y="72"/>
                  </a:lnTo>
                  <a:lnTo>
                    <a:pt x="152" y="79"/>
                  </a:lnTo>
                  <a:lnTo>
                    <a:pt x="152" y="24"/>
                  </a:lnTo>
                  <a:lnTo>
                    <a:pt x="136" y="8"/>
                  </a:lnTo>
                  <a:lnTo>
                    <a:pt x="120" y="16"/>
                  </a:lnTo>
                  <a:lnTo>
                    <a:pt x="112" y="32"/>
                  </a:lnTo>
                  <a:lnTo>
                    <a:pt x="96" y="32"/>
                  </a:lnTo>
                  <a:lnTo>
                    <a:pt x="64" y="0"/>
                  </a:lnTo>
                  <a:lnTo>
                    <a:pt x="8" y="8"/>
                  </a:lnTo>
                  <a:lnTo>
                    <a:pt x="32" y="72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6" name="Freeform 130"/>
            <p:cNvSpPr>
              <a:spLocks noChangeAspect="1"/>
            </p:cNvSpPr>
            <p:nvPr/>
          </p:nvSpPr>
          <p:spPr bwMode="auto">
            <a:xfrm>
              <a:off x="504" y="2912"/>
              <a:ext cx="213" cy="266"/>
            </a:xfrm>
            <a:custGeom>
              <a:avLst/>
              <a:gdLst>
                <a:gd name="T0" fmla="*/ 0 w 184"/>
                <a:gd name="T1" fmla="*/ 2147483647 h 183"/>
                <a:gd name="T2" fmla="*/ 2147483647 w 184"/>
                <a:gd name="T3" fmla="*/ 2147483647 h 183"/>
                <a:gd name="T4" fmla="*/ 2147483647 w 184"/>
                <a:gd name="T5" fmla="*/ 2147483647 h 183"/>
                <a:gd name="T6" fmla="*/ 2147483647 w 184"/>
                <a:gd name="T7" fmla="*/ 2147483647 h 183"/>
                <a:gd name="T8" fmla="*/ 2147483647 w 184"/>
                <a:gd name="T9" fmla="*/ 2147483647 h 183"/>
                <a:gd name="T10" fmla="*/ 2147483647 w 184"/>
                <a:gd name="T11" fmla="*/ 2147483647 h 183"/>
                <a:gd name="T12" fmla="*/ 2147483647 w 184"/>
                <a:gd name="T13" fmla="*/ 2147483647 h 183"/>
                <a:gd name="T14" fmla="*/ 2147483647 w 184"/>
                <a:gd name="T15" fmla="*/ 2147483647 h 183"/>
                <a:gd name="T16" fmla="*/ 2147483647 w 184"/>
                <a:gd name="T17" fmla="*/ 2147483647 h 183"/>
                <a:gd name="T18" fmla="*/ 2147483647 w 184"/>
                <a:gd name="T19" fmla="*/ 2147483647 h 183"/>
                <a:gd name="T20" fmla="*/ 2147483647 w 184"/>
                <a:gd name="T21" fmla="*/ 2147483647 h 183"/>
                <a:gd name="T22" fmla="*/ 2147483647 w 184"/>
                <a:gd name="T23" fmla="*/ 2147483647 h 183"/>
                <a:gd name="T24" fmla="*/ 2147483647 w 184"/>
                <a:gd name="T25" fmla="*/ 2147483647 h 183"/>
                <a:gd name="T26" fmla="*/ 2147483647 w 184"/>
                <a:gd name="T27" fmla="*/ 2147483647 h 183"/>
                <a:gd name="T28" fmla="*/ 2147483647 w 184"/>
                <a:gd name="T29" fmla="*/ 0 h 183"/>
                <a:gd name="T30" fmla="*/ 2147483647 w 184"/>
                <a:gd name="T31" fmla="*/ 2147483647 h 183"/>
                <a:gd name="T32" fmla="*/ 2147483647 w 184"/>
                <a:gd name="T33" fmla="*/ 2147483647 h 183"/>
                <a:gd name="T34" fmla="*/ 0 w 184"/>
                <a:gd name="T35" fmla="*/ 2147483647 h 18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84" h="183">
                  <a:moveTo>
                    <a:pt x="0" y="175"/>
                  </a:moveTo>
                  <a:lnTo>
                    <a:pt x="24" y="167"/>
                  </a:lnTo>
                  <a:lnTo>
                    <a:pt x="144" y="183"/>
                  </a:lnTo>
                  <a:lnTo>
                    <a:pt x="168" y="175"/>
                  </a:lnTo>
                  <a:lnTo>
                    <a:pt x="152" y="159"/>
                  </a:lnTo>
                  <a:lnTo>
                    <a:pt x="152" y="103"/>
                  </a:lnTo>
                  <a:lnTo>
                    <a:pt x="184" y="103"/>
                  </a:lnTo>
                  <a:lnTo>
                    <a:pt x="176" y="72"/>
                  </a:lnTo>
                  <a:lnTo>
                    <a:pt x="152" y="79"/>
                  </a:lnTo>
                  <a:lnTo>
                    <a:pt x="152" y="24"/>
                  </a:lnTo>
                  <a:lnTo>
                    <a:pt x="136" y="8"/>
                  </a:lnTo>
                  <a:lnTo>
                    <a:pt x="120" y="16"/>
                  </a:lnTo>
                  <a:lnTo>
                    <a:pt x="112" y="32"/>
                  </a:lnTo>
                  <a:lnTo>
                    <a:pt x="96" y="32"/>
                  </a:lnTo>
                  <a:lnTo>
                    <a:pt x="64" y="0"/>
                  </a:lnTo>
                  <a:lnTo>
                    <a:pt x="8" y="8"/>
                  </a:lnTo>
                  <a:lnTo>
                    <a:pt x="32" y="72"/>
                  </a:lnTo>
                  <a:lnTo>
                    <a:pt x="0" y="17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7" name="Freeform 131"/>
            <p:cNvSpPr>
              <a:spLocks noChangeAspect="1"/>
            </p:cNvSpPr>
            <p:nvPr/>
          </p:nvSpPr>
          <p:spPr bwMode="auto">
            <a:xfrm>
              <a:off x="513" y="2889"/>
              <a:ext cx="19" cy="23"/>
            </a:xfrm>
            <a:custGeom>
              <a:avLst/>
              <a:gdLst>
                <a:gd name="T0" fmla="*/ 0 w 16"/>
                <a:gd name="T1" fmla="*/ 2147483647 h 16"/>
                <a:gd name="T2" fmla="*/ 0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8" name="Freeform 132"/>
            <p:cNvSpPr>
              <a:spLocks noChangeAspect="1"/>
            </p:cNvSpPr>
            <p:nvPr/>
          </p:nvSpPr>
          <p:spPr bwMode="auto">
            <a:xfrm>
              <a:off x="513" y="2889"/>
              <a:ext cx="19" cy="23"/>
            </a:xfrm>
            <a:custGeom>
              <a:avLst/>
              <a:gdLst>
                <a:gd name="T0" fmla="*/ 0 w 16"/>
                <a:gd name="T1" fmla="*/ 2147483647 h 16"/>
                <a:gd name="T2" fmla="*/ 0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09" name="Freeform 133"/>
            <p:cNvSpPr>
              <a:spLocks noChangeAspect="1"/>
            </p:cNvSpPr>
            <p:nvPr/>
          </p:nvSpPr>
          <p:spPr bwMode="auto">
            <a:xfrm>
              <a:off x="643" y="3167"/>
              <a:ext cx="158" cy="209"/>
            </a:xfrm>
            <a:custGeom>
              <a:avLst/>
              <a:gdLst>
                <a:gd name="T0" fmla="*/ 0 w 136"/>
                <a:gd name="T1" fmla="*/ 2147483647 h 144"/>
                <a:gd name="T2" fmla="*/ 0 w 136"/>
                <a:gd name="T3" fmla="*/ 2147483647 h 144"/>
                <a:gd name="T4" fmla="*/ 2147483647 w 136"/>
                <a:gd name="T5" fmla="*/ 2147483647 h 144"/>
                <a:gd name="T6" fmla="*/ 2147483647 w 136"/>
                <a:gd name="T7" fmla="*/ 2147483647 h 144"/>
                <a:gd name="T8" fmla="*/ 2147483647 w 136"/>
                <a:gd name="T9" fmla="*/ 2147483647 h 144"/>
                <a:gd name="T10" fmla="*/ 2147483647 w 136"/>
                <a:gd name="T11" fmla="*/ 2147483647 h 144"/>
                <a:gd name="T12" fmla="*/ 2147483647 w 136"/>
                <a:gd name="T13" fmla="*/ 0 h 144"/>
                <a:gd name="T14" fmla="*/ 2147483647 w 136"/>
                <a:gd name="T15" fmla="*/ 2147483647 h 144"/>
                <a:gd name="T16" fmla="*/ 2147483647 w 136"/>
                <a:gd name="T17" fmla="*/ 2147483647 h 144"/>
                <a:gd name="T18" fmla="*/ 2147483647 w 136"/>
                <a:gd name="T19" fmla="*/ 2147483647 h 144"/>
                <a:gd name="T20" fmla="*/ 2147483647 w 136"/>
                <a:gd name="T21" fmla="*/ 2147483647 h 144"/>
                <a:gd name="T22" fmla="*/ 2147483647 w 136"/>
                <a:gd name="T23" fmla="*/ 2147483647 h 144"/>
                <a:gd name="T24" fmla="*/ 2147483647 w 136"/>
                <a:gd name="T25" fmla="*/ 2147483647 h 144"/>
                <a:gd name="T26" fmla="*/ 2147483647 w 136"/>
                <a:gd name="T27" fmla="*/ 2147483647 h 144"/>
                <a:gd name="T28" fmla="*/ 0 w 136"/>
                <a:gd name="T29" fmla="*/ 2147483647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" h="144">
                  <a:moveTo>
                    <a:pt x="0" y="112"/>
                  </a:moveTo>
                  <a:lnTo>
                    <a:pt x="0" y="64"/>
                  </a:lnTo>
                  <a:lnTo>
                    <a:pt x="16" y="64"/>
                  </a:lnTo>
                  <a:lnTo>
                    <a:pt x="16" y="8"/>
                  </a:lnTo>
                  <a:lnTo>
                    <a:pt x="40" y="8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120" y="56"/>
                  </a:lnTo>
                  <a:lnTo>
                    <a:pt x="136" y="72"/>
                  </a:lnTo>
                  <a:lnTo>
                    <a:pt x="80" y="120"/>
                  </a:lnTo>
                  <a:lnTo>
                    <a:pt x="48" y="120"/>
                  </a:lnTo>
                  <a:lnTo>
                    <a:pt x="32" y="144"/>
                  </a:lnTo>
                  <a:lnTo>
                    <a:pt x="16" y="144"/>
                  </a:lnTo>
                  <a:lnTo>
                    <a:pt x="16" y="12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0" name="Freeform 134"/>
            <p:cNvSpPr>
              <a:spLocks noChangeAspect="1"/>
            </p:cNvSpPr>
            <p:nvPr/>
          </p:nvSpPr>
          <p:spPr bwMode="auto">
            <a:xfrm>
              <a:off x="643" y="3167"/>
              <a:ext cx="158" cy="209"/>
            </a:xfrm>
            <a:custGeom>
              <a:avLst/>
              <a:gdLst>
                <a:gd name="T0" fmla="*/ 0 w 136"/>
                <a:gd name="T1" fmla="*/ 2147483647 h 144"/>
                <a:gd name="T2" fmla="*/ 0 w 136"/>
                <a:gd name="T3" fmla="*/ 2147483647 h 144"/>
                <a:gd name="T4" fmla="*/ 2147483647 w 136"/>
                <a:gd name="T5" fmla="*/ 2147483647 h 144"/>
                <a:gd name="T6" fmla="*/ 2147483647 w 136"/>
                <a:gd name="T7" fmla="*/ 2147483647 h 144"/>
                <a:gd name="T8" fmla="*/ 2147483647 w 136"/>
                <a:gd name="T9" fmla="*/ 2147483647 h 144"/>
                <a:gd name="T10" fmla="*/ 2147483647 w 136"/>
                <a:gd name="T11" fmla="*/ 2147483647 h 144"/>
                <a:gd name="T12" fmla="*/ 2147483647 w 136"/>
                <a:gd name="T13" fmla="*/ 0 h 144"/>
                <a:gd name="T14" fmla="*/ 2147483647 w 136"/>
                <a:gd name="T15" fmla="*/ 2147483647 h 144"/>
                <a:gd name="T16" fmla="*/ 2147483647 w 136"/>
                <a:gd name="T17" fmla="*/ 2147483647 h 144"/>
                <a:gd name="T18" fmla="*/ 2147483647 w 136"/>
                <a:gd name="T19" fmla="*/ 2147483647 h 144"/>
                <a:gd name="T20" fmla="*/ 2147483647 w 136"/>
                <a:gd name="T21" fmla="*/ 2147483647 h 144"/>
                <a:gd name="T22" fmla="*/ 2147483647 w 136"/>
                <a:gd name="T23" fmla="*/ 2147483647 h 144"/>
                <a:gd name="T24" fmla="*/ 2147483647 w 136"/>
                <a:gd name="T25" fmla="*/ 2147483647 h 144"/>
                <a:gd name="T26" fmla="*/ 2147483647 w 136"/>
                <a:gd name="T27" fmla="*/ 2147483647 h 144"/>
                <a:gd name="T28" fmla="*/ 0 w 136"/>
                <a:gd name="T29" fmla="*/ 2147483647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" h="144">
                  <a:moveTo>
                    <a:pt x="0" y="112"/>
                  </a:moveTo>
                  <a:lnTo>
                    <a:pt x="0" y="64"/>
                  </a:lnTo>
                  <a:lnTo>
                    <a:pt x="16" y="64"/>
                  </a:lnTo>
                  <a:lnTo>
                    <a:pt x="16" y="8"/>
                  </a:lnTo>
                  <a:lnTo>
                    <a:pt x="40" y="8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120" y="56"/>
                  </a:lnTo>
                  <a:lnTo>
                    <a:pt x="136" y="72"/>
                  </a:lnTo>
                  <a:lnTo>
                    <a:pt x="80" y="120"/>
                  </a:lnTo>
                  <a:lnTo>
                    <a:pt x="48" y="120"/>
                  </a:lnTo>
                  <a:lnTo>
                    <a:pt x="32" y="144"/>
                  </a:lnTo>
                  <a:lnTo>
                    <a:pt x="16" y="144"/>
                  </a:lnTo>
                  <a:lnTo>
                    <a:pt x="16" y="128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1" name="Freeform 135"/>
            <p:cNvSpPr>
              <a:spLocks noChangeAspect="1"/>
            </p:cNvSpPr>
            <p:nvPr/>
          </p:nvSpPr>
          <p:spPr bwMode="auto">
            <a:xfrm>
              <a:off x="801" y="2831"/>
              <a:ext cx="28" cy="47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0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2" name="Freeform 136"/>
            <p:cNvSpPr>
              <a:spLocks noChangeAspect="1"/>
            </p:cNvSpPr>
            <p:nvPr/>
          </p:nvSpPr>
          <p:spPr bwMode="auto">
            <a:xfrm>
              <a:off x="801" y="2831"/>
              <a:ext cx="28" cy="47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0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8" y="32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3" name="Freeform 137"/>
            <p:cNvSpPr>
              <a:spLocks noChangeAspect="1"/>
            </p:cNvSpPr>
            <p:nvPr/>
          </p:nvSpPr>
          <p:spPr bwMode="auto">
            <a:xfrm>
              <a:off x="458" y="2507"/>
              <a:ext cx="120" cy="243"/>
            </a:xfrm>
            <a:custGeom>
              <a:avLst/>
              <a:gdLst>
                <a:gd name="T0" fmla="*/ 0 w 104"/>
                <a:gd name="T1" fmla="*/ 2147483647 h 167"/>
                <a:gd name="T2" fmla="*/ 2147483647 w 104"/>
                <a:gd name="T3" fmla="*/ 2147483647 h 167"/>
                <a:gd name="T4" fmla="*/ 2147483647 w 104"/>
                <a:gd name="T5" fmla="*/ 2147483647 h 167"/>
                <a:gd name="T6" fmla="*/ 2147483647 w 104"/>
                <a:gd name="T7" fmla="*/ 2147483647 h 167"/>
                <a:gd name="T8" fmla="*/ 2147483647 w 104"/>
                <a:gd name="T9" fmla="*/ 2147483647 h 167"/>
                <a:gd name="T10" fmla="*/ 2147483647 w 104"/>
                <a:gd name="T11" fmla="*/ 0 h 167"/>
                <a:gd name="T12" fmla="*/ 2147483647 w 104"/>
                <a:gd name="T13" fmla="*/ 0 h 167"/>
                <a:gd name="T14" fmla="*/ 2147483647 w 104"/>
                <a:gd name="T15" fmla="*/ 2147483647 h 167"/>
                <a:gd name="T16" fmla="*/ 2147483647 w 104"/>
                <a:gd name="T17" fmla="*/ 2147483647 h 167"/>
                <a:gd name="T18" fmla="*/ 2147483647 w 104"/>
                <a:gd name="T19" fmla="*/ 2147483647 h 167"/>
                <a:gd name="T20" fmla="*/ 2147483647 w 104"/>
                <a:gd name="T21" fmla="*/ 2147483647 h 167"/>
                <a:gd name="T22" fmla="*/ 2147483647 w 104"/>
                <a:gd name="T23" fmla="*/ 2147483647 h 167"/>
                <a:gd name="T24" fmla="*/ 2147483647 w 104"/>
                <a:gd name="T25" fmla="*/ 2147483647 h 167"/>
                <a:gd name="T26" fmla="*/ 2147483647 w 104"/>
                <a:gd name="T27" fmla="*/ 2147483647 h 167"/>
                <a:gd name="T28" fmla="*/ 2147483647 w 104"/>
                <a:gd name="T29" fmla="*/ 2147483647 h 167"/>
                <a:gd name="T30" fmla="*/ 2147483647 w 104"/>
                <a:gd name="T31" fmla="*/ 2147483647 h 167"/>
                <a:gd name="T32" fmla="*/ 2147483647 w 104"/>
                <a:gd name="T33" fmla="*/ 2147483647 h 167"/>
                <a:gd name="T34" fmla="*/ 0 w 104"/>
                <a:gd name="T35" fmla="*/ 2147483647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4" h="167">
                  <a:moveTo>
                    <a:pt x="0" y="111"/>
                  </a:moveTo>
                  <a:lnTo>
                    <a:pt x="8" y="87"/>
                  </a:lnTo>
                  <a:lnTo>
                    <a:pt x="40" y="87"/>
                  </a:lnTo>
                  <a:lnTo>
                    <a:pt x="64" y="24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8" y="40"/>
                  </a:lnTo>
                  <a:lnTo>
                    <a:pt x="72" y="47"/>
                  </a:lnTo>
                  <a:lnTo>
                    <a:pt x="96" y="79"/>
                  </a:lnTo>
                  <a:lnTo>
                    <a:pt x="80" y="111"/>
                  </a:lnTo>
                  <a:lnTo>
                    <a:pt x="104" y="143"/>
                  </a:lnTo>
                  <a:lnTo>
                    <a:pt x="104" y="167"/>
                  </a:lnTo>
                  <a:lnTo>
                    <a:pt x="64" y="159"/>
                  </a:lnTo>
                  <a:lnTo>
                    <a:pt x="40" y="159"/>
                  </a:lnTo>
                  <a:lnTo>
                    <a:pt x="16" y="159"/>
                  </a:lnTo>
                  <a:lnTo>
                    <a:pt x="16" y="127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4" name="Freeform 138"/>
            <p:cNvSpPr>
              <a:spLocks noChangeAspect="1"/>
            </p:cNvSpPr>
            <p:nvPr/>
          </p:nvSpPr>
          <p:spPr bwMode="auto">
            <a:xfrm>
              <a:off x="458" y="2507"/>
              <a:ext cx="120" cy="243"/>
            </a:xfrm>
            <a:custGeom>
              <a:avLst/>
              <a:gdLst>
                <a:gd name="T0" fmla="*/ 0 w 104"/>
                <a:gd name="T1" fmla="*/ 2147483647 h 167"/>
                <a:gd name="T2" fmla="*/ 2147483647 w 104"/>
                <a:gd name="T3" fmla="*/ 2147483647 h 167"/>
                <a:gd name="T4" fmla="*/ 2147483647 w 104"/>
                <a:gd name="T5" fmla="*/ 2147483647 h 167"/>
                <a:gd name="T6" fmla="*/ 2147483647 w 104"/>
                <a:gd name="T7" fmla="*/ 2147483647 h 167"/>
                <a:gd name="T8" fmla="*/ 2147483647 w 104"/>
                <a:gd name="T9" fmla="*/ 2147483647 h 167"/>
                <a:gd name="T10" fmla="*/ 2147483647 w 104"/>
                <a:gd name="T11" fmla="*/ 0 h 167"/>
                <a:gd name="T12" fmla="*/ 2147483647 w 104"/>
                <a:gd name="T13" fmla="*/ 0 h 167"/>
                <a:gd name="T14" fmla="*/ 2147483647 w 104"/>
                <a:gd name="T15" fmla="*/ 2147483647 h 167"/>
                <a:gd name="T16" fmla="*/ 2147483647 w 104"/>
                <a:gd name="T17" fmla="*/ 2147483647 h 167"/>
                <a:gd name="T18" fmla="*/ 2147483647 w 104"/>
                <a:gd name="T19" fmla="*/ 2147483647 h 167"/>
                <a:gd name="T20" fmla="*/ 2147483647 w 104"/>
                <a:gd name="T21" fmla="*/ 2147483647 h 167"/>
                <a:gd name="T22" fmla="*/ 2147483647 w 104"/>
                <a:gd name="T23" fmla="*/ 2147483647 h 167"/>
                <a:gd name="T24" fmla="*/ 2147483647 w 104"/>
                <a:gd name="T25" fmla="*/ 2147483647 h 167"/>
                <a:gd name="T26" fmla="*/ 2147483647 w 104"/>
                <a:gd name="T27" fmla="*/ 2147483647 h 167"/>
                <a:gd name="T28" fmla="*/ 2147483647 w 104"/>
                <a:gd name="T29" fmla="*/ 2147483647 h 167"/>
                <a:gd name="T30" fmla="*/ 2147483647 w 104"/>
                <a:gd name="T31" fmla="*/ 2147483647 h 167"/>
                <a:gd name="T32" fmla="*/ 2147483647 w 104"/>
                <a:gd name="T33" fmla="*/ 2147483647 h 167"/>
                <a:gd name="T34" fmla="*/ 0 w 104"/>
                <a:gd name="T35" fmla="*/ 2147483647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4" h="167">
                  <a:moveTo>
                    <a:pt x="0" y="111"/>
                  </a:moveTo>
                  <a:lnTo>
                    <a:pt x="8" y="87"/>
                  </a:lnTo>
                  <a:lnTo>
                    <a:pt x="40" y="87"/>
                  </a:lnTo>
                  <a:lnTo>
                    <a:pt x="64" y="24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80" y="0"/>
                  </a:lnTo>
                  <a:lnTo>
                    <a:pt x="88" y="40"/>
                  </a:lnTo>
                  <a:lnTo>
                    <a:pt x="72" y="47"/>
                  </a:lnTo>
                  <a:lnTo>
                    <a:pt x="96" y="79"/>
                  </a:lnTo>
                  <a:lnTo>
                    <a:pt x="80" y="111"/>
                  </a:lnTo>
                  <a:lnTo>
                    <a:pt x="104" y="143"/>
                  </a:lnTo>
                  <a:lnTo>
                    <a:pt x="104" y="167"/>
                  </a:lnTo>
                  <a:lnTo>
                    <a:pt x="64" y="159"/>
                  </a:lnTo>
                  <a:lnTo>
                    <a:pt x="40" y="159"/>
                  </a:lnTo>
                  <a:lnTo>
                    <a:pt x="16" y="159"/>
                  </a:lnTo>
                  <a:lnTo>
                    <a:pt x="16" y="127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5" name="Freeform 139"/>
            <p:cNvSpPr>
              <a:spLocks noChangeAspect="1"/>
            </p:cNvSpPr>
            <p:nvPr/>
          </p:nvSpPr>
          <p:spPr bwMode="auto">
            <a:xfrm>
              <a:off x="551" y="2542"/>
              <a:ext cx="231" cy="173"/>
            </a:xfrm>
            <a:custGeom>
              <a:avLst/>
              <a:gdLst>
                <a:gd name="T0" fmla="*/ 0 w 200"/>
                <a:gd name="T1" fmla="*/ 2147483647 h 119"/>
                <a:gd name="T2" fmla="*/ 2147483647 w 200"/>
                <a:gd name="T3" fmla="*/ 2147483647 h 119"/>
                <a:gd name="T4" fmla="*/ 2147483647 w 200"/>
                <a:gd name="T5" fmla="*/ 2147483647 h 119"/>
                <a:gd name="T6" fmla="*/ 2147483647 w 200"/>
                <a:gd name="T7" fmla="*/ 2147483647 h 119"/>
                <a:gd name="T8" fmla="*/ 2147483647 w 200"/>
                <a:gd name="T9" fmla="*/ 2147483647 h 119"/>
                <a:gd name="T10" fmla="*/ 2147483647 w 200"/>
                <a:gd name="T11" fmla="*/ 0 h 119"/>
                <a:gd name="T12" fmla="*/ 2147483647 w 200"/>
                <a:gd name="T13" fmla="*/ 2147483647 h 119"/>
                <a:gd name="T14" fmla="*/ 2147483647 w 200"/>
                <a:gd name="T15" fmla="*/ 2147483647 h 119"/>
                <a:gd name="T16" fmla="*/ 2147483647 w 200"/>
                <a:gd name="T17" fmla="*/ 2147483647 h 119"/>
                <a:gd name="T18" fmla="*/ 2147483647 w 200"/>
                <a:gd name="T19" fmla="*/ 2147483647 h 119"/>
                <a:gd name="T20" fmla="*/ 2147483647 w 200"/>
                <a:gd name="T21" fmla="*/ 2147483647 h 119"/>
                <a:gd name="T22" fmla="*/ 2147483647 w 200"/>
                <a:gd name="T23" fmla="*/ 2147483647 h 119"/>
                <a:gd name="T24" fmla="*/ 2147483647 w 200"/>
                <a:gd name="T25" fmla="*/ 2147483647 h 119"/>
                <a:gd name="T26" fmla="*/ 2147483647 w 200"/>
                <a:gd name="T27" fmla="*/ 2147483647 h 119"/>
                <a:gd name="T28" fmla="*/ 0 w 200"/>
                <a:gd name="T29" fmla="*/ 2147483647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19">
                  <a:moveTo>
                    <a:pt x="0" y="87"/>
                  </a:moveTo>
                  <a:lnTo>
                    <a:pt x="16" y="55"/>
                  </a:lnTo>
                  <a:lnTo>
                    <a:pt x="64" y="39"/>
                  </a:lnTo>
                  <a:lnTo>
                    <a:pt x="72" y="31"/>
                  </a:lnTo>
                  <a:lnTo>
                    <a:pt x="88" y="31"/>
                  </a:lnTo>
                  <a:lnTo>
                    <a:pt x="120" y="0"/>
                  </a:lnTo>
                  <a:lnTo>
                    <a:pt x="128" y="31"/>
                  </a:lnTo>
                  <a:lnTo>
                    <a:pt x="152" y="39"/>
                  </a:lnTo>
                  <a:lnTo>
                    <a:pt x="200" y="87"/>
                  </a:lnTo>
                  <a:lnTo>
                    <a:pt x="104" y="95"/>
                  </a:lnTo>
                  <a:lnTo>
                    <a:pt x="80" y="87"/>
                  </a:lnTo>
                  <a:lnTo>
                    <a:pt x="64" y="111"/>
                  </a:lnTo>
                  <a:lnTo>
                    <a:pt x="40" y="111"/>
                  </a:lnTo>
                  <a:lnTo>
                    <a:pt x="24" y="11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6" name="Freeform 140"/>
            <p:cNvSpPr>
              <a:spLocks noChangeAspect="1"/>
            </p:cNvSpPr>
            <p:nvPr/>
          </p:nvSpPr>
          <p:spPr bwMode="auto">
            <a:xfrm>
              <a:off x="551" y="2542"/>
              <a:ext cx="231" cy="173"/>
            </a:xfrm>
            <a:custGeom>
              <a:avLst/>
              <a:gdLst>
                <a:gd name="T0" fmla="*/ 0 w 200"/>
                <a:gd name="T1" fmla="*/ 2147483647 h 119"/>
                <a:gd name="T2" fmla="*/ 2147483647 w 200"/>
                <a:gd name="T3" fmla="*/ 2147483647 h 119"/>
                <a:gd name="T4" fmla="*/ 2147483647 w 200"/>
                <a:gd name="T5" fmla="*/ 2147483647 h 119"/>
                <a:gd name="T6" fmla="*/ 2147483647 w 200"/>
                <a:gd name="T7" fmla="*/ 2147483647 h 119"/>
                <a:gd name="T8" fmla="*/ 2147483647 w 200"/>
                <a:gd name="T9" fmla="*/ 2147483647 h 119"/>
                <a:gd name="T10" fmla="*/ 2147483647 w 200"/>
                <a:gd name="T11" fmla="*/ 0 h 119"/>
                <a:gd name="T12" fmla="*/ 2147483647 w 200"/>
                <a:gd name="T13" fmla="*/ 2147483647 h 119"/>
                <a:gd name="T14" fmla="*/ 2147483647 w 200"/>
                <a:gd name="T15" fmla="*/ 2147483647 h 119"/>
                <a:gd name="T16" fmla="*/ 2147483647 w 200"/>
                <a:gd name="T17" fmla="*/ 2147483647 h 119"/>
                <a:gd name="T18" fmla="*/ 2147483647 w 200"/>
                <a:gd name="T19" fmla="*/ 2147483647 h 119"/>
                <a:gd name="T20" fmla="*/ 2147483647 w 200"/>
                <a:gd name="T21" fmla="*/ 2147483647 h 119"/>
                <a:gd name="T22" fmla="*/ 2147483647 w 200"/>
                <a:gd name="T23" fmla="*/ 2147483647 h 119"/>
                <a:gd name="T24" fmla="*/ 2147483647 w 200"/>
                <a:gd name="T25" fmla="*/ 2147483647 h 119"/>
                <a:gd name="T26" fmla="*/ 2147483647 w 200"/>
                <a:gd name="T27" fmla="*/ 2147483647 h 119"/>
                <a:gd name="T28" fmla="*/ 0 w 200"/>
                <a:gd name="T29" fmla="*/ 2147483647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19">
                  <a:moveTo>
                    <a:pt x="0" y="87"/>
                  </a:moveTo>
                  <a:lnTo>
                    <a:pt x="16" y="55"/>
                  </a:lnTo>
                  <a:lnTo>
                    <a:pt x="64" y="39"/>
                  </a:lnTo>
                  <a:lnTo>
                    <a:pt x="72" y="31"/>
                  </a:lnTo>
                  <a:lnTo>
                    <a:pt x="88" y="31"/>
                  </a:lnTo>
                  <a:lnTo>
                    <a:pt x="120" y="0"/>
                  </a:lnTo>
                  <a:lnTo>
                    <a:pt x="128" y="31"/>
                  </a:lnTo>
                  <a:lnTo>
                    <a:pt x="152" y="39"/>
                  </a:lnTo>
                  <a:lnTo>
                    <a:pt x="200" y="87"/>
                  </a:lnTo>
                  <a:lnTo>
                    <a:pt x="104" y="95"/>
                  </a:lnTo>
                  <a:lnTo>
                    <a:pt x="80" y="87"/>
                  </a:lnTo>
                  <a:lnTo>
                    <a:pt x="64" y="111"/>
                  </a:lnTo>
                  <a:lnTo>
                    <a:pt x="40" y="111"/>
                  </a:lnTo>
                  <a:lnTo>
                    <a:pt x="24" y="119"/>
                  </a:lnTo>
                  <a:lnTo>
                    <a:pt x="0" y="8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7" name="Freeform 141"/>
            <p:cNvSpPr>
              <a:spLocks noChangeAspect="1"/>
            </p:cNvSpPr>
            <p:nvPr/>
          </p:nvSpPr>
          <p:spPr bwMode="auto">
            <a:xfrm>
              <a:off x="532" y="2252"/>
              <a:ext cx="176" cy="370"/>
            </a:xfrm>
            <a:custGeom>
              <a:avLst/>
              <a:gdLst>
                <a:gd name="T0" fmla="*/ 0 w 152"/>
                <a:gd name="T1" fmla="*/ 2147483647 h 255"/>
                <a:gd name="T2" fmla="*/ 2147483647 w 152"/>
                <a:gd name="T3" fmla="*/ 2147483647 h 255"/>
                <a:gd name="T4" fmla="*/ 2147483647 w 152"/>
                <a:gd name="T5" fmla="*/ 2147483647 h 255"/>
                <a:gd name="T6" fmla="*/ 2147483647 w 152"/>
                <a:gd name="T7" fmla="*/ 2147483647 h 255"/>
                <a:gd name="T8" fmla="*/ 2147483647 w 152"/>
                <a:gd name="T9" fmla="*/ 2147483647 h 255"/>
                <a:gd name="T10" fmla="*/ 2147483647 w 152"/>
                <a:gd name="T11" fmla="*/ 2147483647 h 255"/>
                <a:gd name="T12" fmla="*/ 2147483647 w 152"/>
                <a:gd name="T13" fmla="*/ 2147483647 h 255"/>
                <a:gd name="T14" fmla="*/ 2147483647 w 152"/>
                <a:gd name="T15" fmla="*/ 2147483647 h 255"/>
                <a:gd name="T16" fmla="*/ 2147483647 w 152"/>
                <a:gd name="T17" fmla="*/ 2147483647 h 255"/>
                <a:gd name="T18" fmla="*/ 2147483647 w 152"/>
                <a:gd name="T19" fmla="*/ 2147483647 h 255"/>
                <a:gd name="T20" fmla="*/ 2147483647 w 152"/>
                <a:gd name="T21" fmla="*/ 2147483647 h 255"/>
                <a:gd name="T22" fmla="*/ 2147483647 w 152"/>
                <a:gd name="T23" fmla="*/ 2147483647 h 255"/>
                <a:gd name="T24" fmla="*/ 2147483647 w 152"/>
                <a:gd name="T25" fmla="*/ 2147483647 h 255"/>
                <a:gd name="T26" fmla="*/ 2147483647 w 152"/>
                <a:gd name="T27" fmla="*/ 2147483647 h 255"/>
                <a:gd name="T28" fmla="*/ 2147483647 w 152"/>
                <a:gd name="T29" fmla="*/ 0 h 255"/>
                <a:gd name="T30" fmla="*/ 2147483647 w 152"/>
                <a:gd name="T31" fmla="*/ 2147483647 h 255"/>
                <a:gd name="T32" fmla="*/ 2147483647 w 152"/>
                <a:gd name="T33" fmla="*/ 2147483647 h 255"/>
                <a:gd name="T34" fmla="*/ 2147483647 w 152"/>
                <a:gd name="T35" fmla="*/ 2147483647 h 255"/>
                <a:gd name="T36" fmla="*/ 2147483647 w 152"/>
                <a:gd name="T37" fmla="*/ 2147483647 h 255"/>
                <a:gd name="T38" fmla="*/ 0 w 152"/>
                <a:gd name="T39" fmla="*/ 2147483647 h 2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2" h="255">
                  <a:moveTo>
                    <a:pt x="0" y="152"/>
                  </a:moveTo>
                  <a:lnTo>
                    <a:pt x="24" y="160"/>
                  </a:lnTo>
                  <a:lnTo>
                    <a:pt x="16" y="176"/>
                  </a:lnTo>
                  <a:lnTo>
                    <a:pt x="24" y="216"/>
                  </a:lnTo>
                  <a:lnTo>
                    <a:pt x="8" y="223"/>
                  </a:lnTo>
                  <a:lnTo>
                    <a:pt x="32" y="255"/>
                  </a:lnTo>
                  <a:lnTo>
                    <a:pt x="80" y="239"/>
                  </a:lnTo>
                  <a:lnTo>
                    <a:pt x="88" y="231"/>
                  </a:lnTo>
                  <a:lnTo>
                    <a:pt x="104" y="231"/>
                  </a:lnTo>
                  <a:lnTo>
                    <a:pt x="136" y="200"/>
                  </a:lnTo>
                  <a:lnTo>
                    <a:pt x="128" y="176"/>
                  </a:lnTo>
                  <a:lnTo>
                    <a:pt x="136" y="128"/>
                  </a:lnTo>
                  <a:lnTo>
                    <a:pt x="152" y="120"/>
                  </a:lnTo>
                  <a:lnTo>
                    <a:pt x="152" y="64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24" y="40"/>
                  </a:lnTo>
                  <a:lnTo>
                    <a:pt x="40" y="56"/>
                  </a:lnTo>
                  <a:lnTo>
                    <a:pt x="32" y="11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8" name="Freeform 142"/>
            <p:cNvSpPr>
              <a:spLocks noChangeAspect="1"/>
            </p:cNvSpPr>
            <p:nvPr/>
          </p:nvSpPr>
          <p:spPr bwMode="auto">
            <a:xfrm>
              <a:off x="532" y="2252"/>
              <a:ext cx="176" cy="370"/>
            </a:xfrm>
            <a:custGeom>
              <a:avLst/>
              <a:gdLst>
                <a:gd name="T0" fmla="*/ 0 w 152"/>
                <a:gd name="T1" fmla="*/ 2147483647 h 255"/>
                <a:gd name="T2" fmla="*/ 2147483647 w 152"/>
                <a:gd name="T3" fmla="*/ 2147483647 h 255"/>
                <a:gd name="T4" fmla="*/ 2147483647 w 152"/>
                <a:gd name="T5" fmla="*/ 2147483647 h 255"/>
                <a:gd name="T6" fmla="*/ 2147483647 w 152"/>
                <a:gd name="T7" fmla="*/ 2147483647 h 255"/>
                <a:gd name="T8" fmla="*/ 2147483647 w 152"/>
                <a:gd name="T9" fmla="*/ 2147483647 h 255"/>
                <a:gd name="T10" fmla="*/ 2147483647 w 152"/>
                <a:gd name="T11" fmla="*/ 2147483647 h 255"/>
                <a:gd name="T12" fmla="*/ 2147483647 w 152"/>
                <a:gd name="T13" fmla="*/ 2147483647 h 255"/>
                <a:gd name="T14" fmla="*/ 2147483647 w 152"/>
                <a:gd name="T15" fmla="*/ 2147483647 h 255"/>
                <a:gd name="T16" fmla="*/ 2147483647 w 152"/>
                <a:gd name="T17" fmla="*/ 2147483647 h 255"/>
                <a:gd name="T18" fmla="*/ 2147483647 w 152"/>
                <a:gd name="T19" fmla="*/ 2147483647 h 255"/>
                <a:gd name="T20" fmla="*/ 2147483647 w 152"/>
                <a:gd name="T21" fmla="*/ 2147483647 h 255"/>
                <a:gd name="T22" fmla="*/ 2147483647 w 152"/>
                <a:gd name="T23" fmla="*/ 2147483647 h 255"/>
                <a:gd name="T24" fmla="*/ 2147483647 w 152"/>
                <a:gd name="T25" fmla="*/ 2147483647 h 255"/>
                <a:gd name="T26" fmla="*/ 2147483647 w 152"/>
                <a:gd name="T27" fmla="*/ 2147483647 h 255"/>
                <a:gd name="T28" fmla="*/ 2147483647 w 152"/>
                <a:gd name="T29" fmla="*/ 0 h 255"/>
                <a:gd name="T30" fmla="*/ 2147483647 w 152"/>
                <a:gd name="T31" fmla="*/ 2147483647 h 255"/>
                <a:gd name="T32" fmla="*/ 2147483647 w 152"/>
                <a:gd name="T33" fmla="*/ 2147483647 h 255"/>
                <a:gd name="T34" fmla="*/ 2147483647 w 152"/>
                <a:gd name="T35" fmla="*/ 2147483647 h 255"/>
                <a:gd name="T36" fmla="*/ 2147483647 w 152"/>
                <a:gd name="T37" fmla="*/ 2147483647 h 255"/>
                <a:gd name="T38" fmla="*/ 0 w 152"/>
                <a:gd name="T39" fmla="*/ 2147483647 h 25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2" h="255">
                  <a:moveTo>
                    <a:pt x="0" y="152"/>
                  </a:moveTo>
                  <a:lnTo>
                    <a:pt x="24" y="160"/>
                  </a:lnTo>
                  <a:lnTo>
                    <a:pt x="16" y="176"/>
                  </a:lnTo>
                  <a:lnTo>
                    <a:pt x="24" y="216"/>
                  </a:lnTo>
                  <a:lnTo>
                    <a:pt x="8" y="223"/>
                  </a:lnTo>
                  <a:lnTo>
                    <a:pt x="32" y="255"/>
                  </a:lnTo>
                  <a:lnTo>
                    <a:pt x="80" y="239"/>
                  </a:lnTo>
                  <a:lnTo>
                    <a:pt x="88" y="231"/>
                  </a:lnTo>
                  <a:lnTo>
                    <a:pt x="104" y="231"/>
                  </a:lnTo>
                  <a:lnTo>
                    <a:pt x="136" y="200"/>
                  </a:lnTo>
                  <a:lnTo>
                    <a:pt x="128" y="176"/>
                  </a:lnTo>
                  <a:lnTo>
                    <a:pt x="136" y="128"/>
                  </a:lnTo>
                  <a:lnTo>
                    <a:pt x="152" y="120"/>
                  </a:lnTo>
                  <a:lnTo>
                    <a:pt x="152" y="64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24" y="40"/>
                  </a:lnTo>
                  <a:lnTo>
                    <a:pt x="40" y="56"/>
                  </a:lnTo>
                  <a:lnTo>
                    <a:pt x="32" y="112"/>
                  </a:lnTo>
                  <a:lnTo>
                    <a:pt x="0" y="15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19" name="Freeform 143"/>
            <p:cNvSpPr>
              <a:spLocks noChangeAspect="1"/>
            </p:cNvSpPr>
            <p:nvPr/>
          </p:nvSpPr>
          <p:spPr bwMode="auto">
            <a:xfrm>
              <a:off x="495" y="2703"/>
              <a:ext cx="130" cy="198"/>
            </a:xfrm>
            <a:custGeom>
              <a:avLst/>
              <a:gdLst>
                <a:gd name="T0" fmla="*/ 0 w 112"/>
                <a:gd name="T1" fmla="*/ 2147483647 h 136"/>
                <a:gd name="T2" fmla="*/ 2147483647 w 112"/>
                <a:gd name="T3" fmla="*/ 2147483647 h 136"/>
                <a:gd name="T4" fmla="*/ 2147483647 w 112"/>
                <a:gd name="T5" fmla="*/ 2147483647 h 136"/>
                <a:gd name="T6" fmla="*/ 2147483647 w 112"/>
                <a:gd name="T7" fmla="*/ 2147483647 h 136"/>
                <a:gd name="T8" fmla="*/ 2147483647 w 112"/>
                <a:gd name="T9" fmla="*/ 2147483647 h 136"/>
                <a:gd name="T10" fmla="*/ 2147483647 w 112"/>
                <a:gd name="T11" fmla="*/ 2147483647 h 136"/>
                <a:gd name="T12" fmla="*/ 2147483647 w 112"/>
                <a:gd name="T13" fmla="*/ 2147483647 h 136"/>
                <a:gd name="T14" fmla="*/ 2147483647 w 112"/>
                <a:gd name="T15" fmla="*/ 0 h 136"/>
                <a:gd name="T16" fmla="*/ 2147483647 w 112"/>
                <a:gd name="T17" fmla="*/ 0 h 136"/>
                <a:gd name="T18" fmla="*/ 2147483647 w 112"/>
                <a:gd name="T19" fmla="*/ 2147483647 h 136"/>
                <a:gd name="T20" fmla="*/ 2147483647 w 112"/>
                <a:gd name="T21" fmla="*/ 2147483647 h 136"/>
                <a:gd name="T22" fmla="*/ 2147483647 w 112"/>
                <a:gd name="T23" fmla="*/ 2147483647 h 136"/>
                <a:gd name="T24" fmla="*/ 2147483647 w 112"/>
                <a:gd name="T25" fmla="*/ 2147483647 h 136"/>
                <a:gd name="T26" fmla="*/ 2147483647 w 112"/>
                <a:gd name="T27" fmla="*/ 2147483647 h 136"/>
                <a:gd name="T28" fmla="*/ 2147483647 w 112"/>
                <a:gd name="T29" fmla="*/ 2147483647 h 136"/>
                <a:gd name="T30" fmla="*/ 2147483647 w 112"/>
                <a:gd name="T31" fmla="*/ 2147483647 h 136"/>
                <a:gd name="T32" fmla="*/ 0 w 112"/>
                <a:gd name="T33" fmla="*/ 2147483647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136">
                  <a:moveTo>
                    <a:pt x="0" y="112"/>
                  </a:moveTo>
                  <a:lnTo>
                    <a:pt x="16" y="136"/>
                  </a:lnTo>
                  <a:lnTo>
                    <a:pt x="32" y="128"/>
                  </a:lnTo>
                  <a:lnTo>
                    <a:pt x="48" y="128"/>
                  </a:lnTo>
                  <a:lnTo>
                    <a:pt x="64" y="112"/>
                  </a:lnTo>
                  <a:lnTo>
                    <a:pt x="72" y="88"/>
                  </a:lnTo>
                  <a:lnTo>
                    <a:pt x="96" y="64"/>
                  </a:lnTo>
                  <a:lnTo>
                    <a:pt x="112" y="0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0" y="88"/>
                  </a:lnTo>
                  <a:lnTo>
                    <a:pt x="24" y="8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0" name="Freeform 144"/>
            <p:cNvSpPr>
              <a:spLocks noChangeAspect="1"/>
            </p:cNvSpPr>
            <p:nvPr/>
          </p:nvSpPr>
          <p:spPr bwMode="auto">
            <a:xfrm>
              <a:off x="495" y="2703"/>
              <a:ext cx="130" cy="198"/>
            </a:xfrm>
            <a:custGeom>
              <a:avLst/>
              <a:gdLst>
                <a:gd name="T0" fmla="*/ 0 w 112"/>
                <a:gd name="T1" fmla="*/ 2147483647 h 136"/>
                <a:gd name="T2" fmla="*/ 2147483647 w 112"/>
                <a:gd name="T3" fmla="*/ 2147483647 h 136"/>
                <a:gd name="T4" fmla="*/ 2147483647 w 112"/>
                <a:gd name="T5" fmla="*/ 2147483647 h 136"/>
                <a:gd name="T6" fmla="*/ 2147483647 w 112"/>
                <a:gd name="T7" fmla="*/ 2147483647 h 136"/>
                <a:gd name="T8" fmla="*/ 2147483647 w 112"/>
                <a:gd name="T9" fmla="*/ 2147483647 h 136"/>
                <a:gd name="T10" fmla="*/ 2147483647 w 112"/>
                <a:gd name="T11" fmla="*/ 2147483647 h 136"/>
                <a:gd name="T12" fmla="*/ 2147483647 w 112"/>
                <a:gd name="T13" fmla="*/ 2147483647 h 136"/>
                <a:gd name="T14" fmla="*/ 2147483647 w 112"/>
                <a:gd name="T15" fmla="*/ 0 h 136"/>
                <a:gd name="T16" fmla="*/ 2147483647 w 112"/>
                <a:gd name="T17" fmla="*/ 0 h 136"/>
                <a:gd name="T18" fmla="*/ 2147483647 w 112"/>
                <a:gd name="T19" fmla="*/ 2147483647 h 136"/>
                <a:gd name="T20" fmla="*/ 2147483647 w 112"/>
                <a:gd name="T21" fmla="*/ 2147483647 h 136"/>
                <a:gd name="T22" fmla="*/ 2147483647 w 112"/>
                <a:gd name="T23" fmla="*/ 2147483647 h 136"/>
                <a:gd name="T24" fmla="*/ 2147483647 w 112"/>
                <a:gd name="T25" fmla="*/ 2147483647 h 136"/>
                <a:gd name="T26" fmla="*/ 2147483647 w 112"/>
                <a:gd name="T27" fmla="*/ 2147483647 h 136"/>
                <a:gd name="T28" fmla="*/ 2147483647 w 112"/>
                <a:gd name="T29" fmla="*/ 2147483647 h 136"/>
                <a:gd name="T30" fmla="*/ 2147483647 w 112"/>
                <a:gd name="T31" fmla="*/ 2147483647 h 136"/>
                <a:gd name="T32" fmla="*/ 0 w 112"/>
                <a:gd name="T33" fmla="*/ 2147483647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136">
                  <a:moveTo>
                    <a:pt x="0" y="112"/>
                  </a:moveTo>
                  <a:lnTo>
                    <a:pt x="16" y="136"/>
                  </a:lnTo>
                  <a:lnTo>
                    <a:pt x="32" y="128"/>
                  </a:lnTo>
                  <a:lnTo>
                    <a:pt x="48" y="128"/>
                  </a:lnTo>
                  <a:lnTo>
                    <a:pt x="64" y="112"/>
                  </a:lnTo>
                  <a:lnTo>
                    <a:pt x="72" y="88"/>
                  </a:lnTo>
                  <a:lnTo>
                    <a:pt x="96" y="64"/>
                  </a:lnTo>
                  <a:lnTo>
                    <a:pt x="112" y="0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72" y="32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40" y="88"/>
                  </a:lnTo>
                  <a:lnTo>
                    <a:pt x="24" y="80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1" name="Freeform 145"/>
            <p:cNvSpPr>
              <a:spLocks noChangeAspect="1"/>
            </p:cNvSpPr>
            <p:nvPr/>
          </p:nvSpPr>
          <p:spPr bwMode="auto">
            <a:xfrm>
              <a:off x="513" y="2669"/>
              <a:ext cx="325" cy="405"/>
            </a:xfrm>
            <a:custGeom>
              <a:avLst/>
              <a:gdLst>
                <a:gd name="T0" fmla="*/ 0 w 280"/>
                <a:gd name="T1" fmla="*/ 2147483647 h 279"/>
                <a:gd name="T2" fmla="*/ 0 w 280"/>
                <a:gd name="T3" fmla="*/ 2147483647 h 279"/>
                <a:gd name="T4" fmla="*/ 2147483647 w 280"/>
                <a:gd name="T5" fmla="*/ 2147483647 h 279"/>
                <a:gd name="T6" fmla="*/ 2147483647 w 280"/>
                <a:gd name="T7" fmla="*/ 2147483647 h 279"/>
                <a:gd name="T8" fmla="*/ 2147483647 w 280"/>
                <a:gd name="T9" fmla="*/ 2147483647 h 279"/>
                <a:gd name="T10" fmla="*/ 2147483647 w 280"/>
                <a:gd name="T11" fmla="*/ 2147483647 h 279"/>
                <a:gd name="T12" fmla="*/ 2147483647 w 280"/>
                <a:gd name="T13" fmla="*/ 2147483647 h 279"/>
                <a:gd name="T14" fmla="*/ 2147483647 w 280"/>
                <a:gd name="T15" fmla="*/ 2147483647 h 279"/>
                <a:gd name="T16" fmla="*/ 2147483647 w 280"/>
                <a:gd name="T17" fmla="*/ 2147483647 h 279"/>
                <a:gd name="T18" fmla="*/ 2147483647 w 280"/>
                <a:gd name="T19" fmla="*/ 2147483647 h 279"/>
                <a:gd name="T20" fmla="*/ 2147483647 w 280"/>
                <a:gd name="T21" fmla="*/ 2147483647 h 279"/>
                <a:gd name="T22" fmla="*/ 2147483647 w 280"/>
                <a:gd name="T23" fmla="*/ 2147483647 h 279"/>
                <a:gd name="T24" fmla="*/ 2147483647 w 280"/>
                <a:gd name="T25" fmla="*/ 2147483647 h 279"/>
                <a:gd name="T26" fmla="*/ 2147483647 w 280"/>
                <a:gd name="T27" fmla="*/ 2147483647 h 279"/>
                <a:gd name="T28" fmla="*/ 2147483647 w 280"/>
                <a:gd name="T29" fmla="*/ 2147483647 h 279"/>
                <a:gd name="T30" fmla="*/ 2147483647 w 280"/>
                <a:gd name="T31" fmla="*/ 2147483647 h 279"/>
                <a:gd name="T32" fmla="*/ 2147483647 w 280"/>
                <a:gd name="T33" fmla="*/ 2147483647 h 279"/>
                <a:gd name="T34" fmla="*/ 2147483647 w 280"/>
                <a:gd name="T35" fmla="*/ 2147483647 h 279"/>
                <a:gd name="T36" fmla="*/ 2147483647 w 280"/>
                <a:gd name="T37" fmla="*/ 2147483647 h 279"/>
                <a:gd name="T38" fmla="*/ 2147483647 w 280"/>
                <a:gd name="T39" fmla="*/ 2147483647 h 279"/>
                <a:gd name="T40" fmla="*/ 2147483647 w 280"/>
                <a:gd name="T41" fmla="*/ 2147483647 h 279"/>
                <a:gd name="T42" fmla="*/ 2147483647 w 280"/>
                <a:gd name="T43" fmla="*/ 2147483647 h 279"/>
                <a:gd name="T44" fmla="*/ 2147483647 w 280"/>
                <a:gd name="T45" fmla="*/ 0 h 279"/>
                <a:gd name="T46" fmla="*/ 2147483647 w 280"/>
                <a:gd name="T47" fmla="*/ 2147483647 h 279"/>
                <a:gd name="T48" fmla="*/ 2147483647 w 280"/>
                <a:gd name="T49" fmla="*/ 0 h 279"/>
                <a:gd name="T50" fmla="*/ 2147483647 w 280"/>
                <a:gd name="T51" fmla="*/ 2147483647 h 279"/>
                <a:gd name="T52" fmla="*/ 2147483647 w 280"/>
                <a:gd name="T53" fmla="*/ 2147483647 h 279"/>
                <a:gd name="T54" fmla="*/ 2147483647 w 280"/>
                <a:gd name="T55" fmla="*/ 2147483647 h 279"/>
                <a:gd name="T56" fmla="*/ 2147483647 w 280"/>
                <a:gd name="T57" fmla="*/ 2147483647 h 279"/>
                <a:gd name="T58" fmla="*/ 2147483647 w 280"/>
                <a:gd name="T59" fmla="*/ 2147483647 h 279"/>
                <a:gd name="T60" fmla="*/ 2147483647 w 280"/>
                <a:gd name="T61" fmla="*/ 2147483647 h 279"/>
                <a:gd name="T62" fmla="*/ 0 w 280"/>
                <a:gd name="T63" fmla="*/ 2147483647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80" h="279">
                  <a:moveTo>
                    <a:pt x="0" y="168"/>
                  </a:moveTo>
                  <a:lnTo>
                    <a:pt x="0" y="176"/>
                  </a:lnTo>
                  <a:lnTo>
                    <a:pt x="56" y="168"/>
                  </a:lnTo>
                  <a:lnTo>
                    <a:pt x="88" y="200"/>
                  </a:lnTo>
                  <a:lnTo>
                    <a:pt x="104" y="200"/>
                  </a:lnTo>
                  <a:lnTo>
                    <a:pt x="112" y="184"/>
                  </a:lnTo>
                  <a:lnTo>
                    <a:pt x="128" y="176"/>
                  </a:lnTo>
                  <a:lnTo>
                    <a:pt x="144" y="192"/>
                  </a:lnTo>
                  <a:lnTo>
                    <a:pt x="144" y="247"/>
                  </a:lnTo>
                  <a:lnTo>
                    <a:pt x="168" y="240"/>
                  </a:lnTo>
                  <a:lnTo>
                    <a:pt x="256" y="279"/>
                  </a:lnTo>
                  <a:lnTo>
                    <a:pt x="256" y="263"/>
                  </a:lnTo>
                  <a:lnTo>
                    <a:pt x="240" y="255"/>
                  </a:lnTo>
                  <a:lnTo>
                    <a:pt x="248" y="216"/>
                  </a:lnTo>
                  <a:lnTo>
                    <a:pt x="264" y="200"/>
                  </a:lnTo>
                  <a:lnTo>
                    <a:pt x="256" y="176"/>
                  </a:lnTo>
                  <a:lnTo>
                    <a:pt x="248" y="128"/>
                  </a:lnTo>
                  <a:lnTo>
                    <a:pt x="248" y="112"/>
                  </a:lnTo>
                  <a:lnTo>
                    <a:pt x="256" y="96"/>
                  </a:lnTo>
                  <a:lnTo>
                    <a:pt x="264" y="56"/>
                  </a:lnTo>
                  <a:lnTo>
                    <a:pt x="280" y="48"/>
                  </a:lnTo>
                  <a:lnTo>
                    <a:pt x="272" y="24"/>
                  </a:lnTo>
                  <a:lnTo>
                    <a:pt x="232" y="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24"/>
                  </a:lnTo>
                  <a:lnTo>
                    <a:pt x="80" y="88"/>
                  </a:lnTo>
                  <a:lnTo>
                    <a:pt x="56" y="112"/>
                  </a:lnTo>
                  <a:lnTo>
                    <a:pt x="48" y="136"/>
                  </a:lnTo>
                  <a:lnTo>
                    <a:pt x="32" y="152"/>
                  </a:lnTo>
                  <a:lnTo>
                    <a:pt x="16" y="152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2" name="Freeform 146"/>
            <p:cNvSpPr>
              <a:spLocks noChangeAspect="1"/>
            </p:cNvSpPr>
            <p:nvPr/>
          </p:nvSpPr>
          <p:spPr bwMode="auto">
            <a:xfrm>
              <a:off x="513" y="2669"/>
              <a:ext cx="325" cy="405"/>
            </a:xfrm>
            <a:custGeom>
              <a:avLst/>
              <a:gdLst>
                <a:gd name="T0" fmla="*/ 0 w 280"/>
                <a:gd name="T1" fmla="*/ 2147483647 h 279"/>
                <a:gd name="T2" fmla="*/ 0 w 280"/>
                <a:gd name="T3" fmla="*/ 2147483647 h 279"/>
                <a:gd name="T4" fmla="*/ 2147483647 w 280"/>
                <a:gd name="T5" fmla="*/ 2147483647 h 279"/>
                <a:gd name="T6" fmla="*/ 2147483647 w 280"/>
                <a:gd name="T7" fmla="*/ 2147483647 h 279"/>
                <a:gd name="T8" fmla="*/ 2147483647 w 280"/>
                <a:gd name="T9" fmla="*/ 2147483647 h 279"/>
                <a:gd name="T10" fmla="*/ 2147483647 w 280"/>
                <a:gd name="T11" fmla="*/ 2147483647 h 279"/>
                <a:gd name="T12" fmla="*/ 2147483647 w 280"/>
                <a:gd name="T13" fmla="*/ 2147483647 h 279"/>
                <a:gd name="T14" fmla="*/ 2147483647 w 280"/>
                <a:gd name="T15" fmla="*/ 2147483647 h 279"/>
                <a:gd name="T16" fmla="*/ 2147483647 w 280"/>
                <a:gd name="T17" fmla="*/ 2147483647 h 279"/>
                <a:gd name="T18" fmla="*/ 2147483647 w 280"/>
                <a:gd name="T19" fmla="*/ 2147483647 h 279"/>
                <a:gd name="T20" fmla="*/ 2147483647 w 280"/>
                <a:gd name="T21" fmla="*/ 2147483647 h 279"/>
                <a:gd name="T22" fmla="*/ 2147483647 w 280"/>
                <a:gd name="T23" fmla="*/ 2147483647 h 279"/>
                <a:gd name="T24" fmla="*/ 2147483647 w 280"/>
                <a:gd name="T25" fmla="*/ 2147483647 h 279"/>
                <a:gd name="T26" fmla="*/ 2147483647 w 280"/>
                <a:gd name="T27" fmla="*/ 2147483647 h 279"/>
                <a:gd name="T28" fmla="*/ 2147483647 w 280"/>
                <a:gd name="T29" fmla="*/ 2147483647 h 279"/>
                <a:gd name="T30" fmla="*/ 2147483647 w 280"/>
                <a:gd name="T31" fmla="*/ 2147483647 h 279"/>
                <a:gd name="T32" fmla="*/ 2147483647 w 280"/>
                <a:gd name="T33" fmla="*/ 2147483647 h 279"/>
                <a:gd name="T34" fmla="*/ 2147483647 w 280"/>
                <a:gd name="T35" fmla="*/ 2147483647 h 279"/>
                <a:gd name="T36" fmla="*/ 2147483647 w 280"/>
                <a:gd name="T37" fmla="*/ 2147483647 h 279"/>
                <a:gd name="T38" fmla="*/ 2147483647 w 280"/>
                <a:gd name="T39" fmla="*/ 2147483647 h 279"/>
                <a:gd name="T40" fmla="*/ 2147483647 w 280"/>
                <a:gd name="T41" fmla="*/ 2147483647 h 279"/>
                <a:gd name="T42" fmla="*/ 2147483647 w 280"/>
                <a:gd name="T43" fmla="*/ 2147483647 h 279"/>
                <a:gd name="T44" fmla="*/ 2147483647 w 280"/>
                <a:gd name="T45" fmla="*/ 0 h 279"/>
                <a:gd name="T46" fmla="*/ 2147483647 w 280"/>
                <a:gd name="T47" fmla="*/ 2147483647 h 279"/>
                <a:gd name="T48" fmla="*/ 2147483647 w 280"/>
                <a:gd name="T49" fmla="*/ 0 h 279"/>
                <a:gd name="T50" fmla="*/ 2147483647 w 280"/>
                <a:gd name="T51" fmla="*/ 2147483647 h 279"/>
                <a:gd name="T52" fmla="*/ 2147483647 w 280"/>
                <a:gd name="T53" fmla="*/ 2147483647 h 279"/>
                <a:gd name="T54" fmla="*/ 2147483647 w 280"/>
                <a:gd name="T55" fmla="*/ 2147483647 h 279"/>
                <a:gd name="T56" fmla="*/ 2147483647 w 280"/>
                <a:gd name="T57" fmla="*/ 2147483647 h 279"/>
                <a:gd name="T58" fmla="*/ 2147483647 w 280"/>
                <a:gd name="T59" fmla="*/ 2147483647 h 279"/>
                <a:gd name="T60" fmla="*/ 2147483647 w 280"/>
                <a:gd name="T61" fmla="*/ 2147483647 h 279"/>
                <a:gd name="T62" fmla="*/ 0 w 280"/>
                <a:gd name="T63" fmla="*/ 2147483647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80" h="279">
                  <a:moveTo>
                    <a:pt x="0" y="168"/>
                  </a:moveTo>
                  <a:lnTo>
                    <a:pt x="0" y="176"/>
                  </a:lnTo>
                  <a:lnTo>
                    <a:pt x="56" y="168"/>
                  </a:lnTo>
                  <a:lnTo>
                    <a:pt x="88" y="200"/>
                  </a:lnTo>
                  <a:lnTo>
                    <a:pt x="104" y="200"/>
                  </a:lnTo>
                  <a:lnTo>
                    <a:pt x="112" y="184"/>
                  </a:lnTo>
                  <a:lnTo>
                    <a:pt x="128" y="176"/>
                  </a:lnTo>
                  <a:lnTo>
                    <a:pt x="144" y="192"/>
                  </a:lnTo>
                  <a:lnTo>
                    <a:pt x="144" y="247"/>
                  </a:lnTo>
                  <a:lnTo>
                    <a:pt x="168" y="240"/>
                  </a:lnTo>
                  <a:lnTo>
                    <a:pt x="256" y="279"/>
                  </a:lnTo>
                  <a:lnTo>
                    <a:pt x="256" y="263"/>
                  </a:lnTo>
                  <a:lnTo>
                    <a:pt x="240" y="255"/>
                  </a:lnTo>
                  <a:lnTo>
                    <a:pt x="248" y="216"/>
                  </a:lnTo>
                  <a:lnTo>
                    <a:pt x="264" y="200"/>
                  </a:lnTo>
                  <a:lnTo>
                    <a:pt x="256" y="176"/>
                  </a:lnTo>
                  <a:lnTo>
                    <a:pt x="248" y="128"/>
                  </a:lnTo>
                  <a:lnTo>
                    <a:pt x="248" y="112"/>
                  </a:lnTo>
                  <a:lnTo>
                    <a:pt x="256" y="96"/>
                  </a:lnTo>
                  <a:lnTo>
                    <a:pt x="264" y="56"/>
                  </a:lnTo>
                  <a:lnTo>
                    <a:pt x="280" y="48"/>
                  </a:lnTo>
                  <a:lnTo>
                    <a:pt x="272" y="24"/>
                  </a:lnTo>
                  <a:lnTo>
                    <a:pt x="232" y="0"/>
                  </a:lnTo>
                  <a:lnTo>
                    <a:pt x="136" y="8"/>
                  </a:lnTo>
                  <a:lnTo>
                    <a:pt x="112" y="0"/>
                  </a:lnTo>
                  <a:lnTo>
                    <a:pt x="96" y="24"/>
                  </a:lnTo>
                  <a:lnTo>
                    <a:pt x="80" y="88"/>
                  </a:lnTo>
                  <a:lnTo>
                    <a:pt x="56" y="112"/>
                  </a:lnTo>
                  <a:lnTo>
                    <a:pt x="48" y="136"/>
                  </a:lnTo>
                  <a:lnTo>
                    <a:pt x="32" y="152"/>
                  </a:lnTo>
                  <a:lnTo>
                    <a:pt x="16" y="152"/>
                  </a:lnTo>
                  <a:lnTo>
                    <a:pt x="0" y="16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3" name="Freeform 147"/>
            <p:cNvSpPr>
              <a:spLocks noChangeAspect="1"/>
            </p:cNvSpPr>
            <p:nvPr/>
          </p:nvSpPr>
          <p:spPr bwMode="auto">
            <a:xfrm>
              <a:off x="329" y="2507"/>
              <a:ext cx="37" cy="138"/>
            </a:xfrm>
            <a:custGeom>
              <a:avLst/>
              <a:gdLst>
                <a:gd name="T0" fmla="*/ 0 w 32"/>
                <a:gd name="T1" fmla="*/ 2147483647 h 95"/>
                <a:gd name="T2" fmla="*/ 2147483647 w 32"/>
                <a:gd name="T3" fmla="*/ 2147483647 h 95"/>
                <a:gd name="T4" fmla="*/ 2147483647 w 32"/>
                <a:gd name="T5" fmla="*/ 2147483647 h 95"/>
                <a:gd name="T6" fmla="*/ 2147483647 w 32"/>
                <a:gd name="T7" fmla="*/ 2147483647 h 95"/>
                <a:gd name="T8" fmla="*/ 2147483647 w 32"/>
                <a:gd name="T9" fmla="*/ 0 h 95"/>
                <a:gd name="T10" fmla="*/ 2147483647 w 32"/>
                <a:gd name="T11" fmla="*/ 2147483647 h 95"/>
                <a:gd name="T12" fmla="*/ 0 w 32"/>
                <a:gd name="T13" fmla="*/ 2147483647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95">
                  <a:moveTo>
                    <a:pt x="0" y="24"/>
                  </a:moveTo>
                  <a:lnTo>
                    <a:pt x="16" y="95"/>
                  </a:lnTo>
                  <a:lnTo>
                    <a:pt x="24" y="95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4" name="Freeform 148"/>
            <p:cNvSpPr>
              <a:spLocks noChangeAspect="1"/>
            </p:cNvSpPr>
            <p:nvPr/>
          </p:nvSpPr>
          <p:spPr bwMode="auto">
            <a:xfrm>
              <a:off x="329" y="2507"/>
              <a:ext cx="37" cy="138"/>
            </a:xfrm>
            <a:custGeom>
              <a:avLst/>
              <a:gdLst>
                <a:gd name="T0" fmla="*/ 0 w 32"/>
                <a:gd name="T1" fmla="*/ 2147483647 h 95"/>
                <a:gd name="T2" fmla="*/ 2147483647 w 32"/>
                <a:gd name="T3" fmla="*/ 2147483647 h 95"/>
                <a:gd name="T4" fmla="*/ 2147483647 w 32"/>
                <a:gd name="T5" fmla="*/ 2147483647 h 95"/>
                <a:gd name="T6" fmla="*/ 2147483647 w 32"/>
                <a:gd name="T7" fmla="*/ 2147483647 h 95"/>
                <a:gd name="T8" fmla="*/ 2147483647 w 32"/>
                <a:gd name="T9" fmla="*/ 0 h 95"/>
                <a:gd name="T10" fmla="*/ 2147483647 w 32"/>
                <a:gd name="T11" fmla="*/ 2147483647 h 95"/>
                <a:gd name="T12" fmla="*/ 0 w 32"/>
                <a:gd name="T13" fmla="*/ 2147483647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2" h="95">
                  <a:moveTo>
                    <a:pt x="0" y="24"/>
                  </a:moveTo>
                  <a:lnTo>
                    <a:pt x="16" y="95"/>
                  </a:lnTo>
                  <a:lnTo>
                    <a:pt x="24" y="95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5" name="Freeform 149"/>
            <p:cNvSpPr>
              <a:spLocks noChangeAspect="1"/>
            </p:cNvSpPr>
            <p:nvPr/>
          </p:nvSpPr>
          <p:spPr bwMode="auto">
            <a:xfrm>
              <a:off x="467" y="2738"/>
              <a:ext cx="37" cy="23"/>
            </a:xfrm>
            <a:custGeom>
              <a:avLst/>
              <a:gdLst>
                <a:gd name="T0" fmla="*/ 0 w 32"/>
                <a:gd name="T1" fmla="*/ 2147483647 h 16"/>
                <a:gd name="T2" fmla="*/ 2147483647 w 32"/>
                <a:gd name="T3" fmla="*/ 0 h 16"/>
                <a:gd name="T4" fmla="*/ 2147483647 w 32"/>
                <a:gd name="T5" fmla="*/ 0 h 16"/>
                <a:gd name="T6" fmla="*/ 2147483647 w 32"/>
                <a:gd name="T7" fmla="*/ 2147483647 h 16"/>
                <a:gd name="T8" fmla="*/ 0 w 32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6" name="Freeform 150"/>
            <p:cNvSpPr>
              <a:spLocks noChangeAspect="1"/>
            </p:cNvSpPr>
            <p:nvPr/>
          </p:nvSpPr>
          <p:spPr bwMode="auto">
            <a:xfrm>
              <a:off x="467" y="2738"/>
              <a:ext cx="37" cy="23"/>
            </a:xfrm>
            <a:custGeom>
              <a:avLst/>
              <a:gdLst>
                <a:gd name="T0" fmla="*/ 0 w 32"/>
                <a:gd name="T1" fmla="*/ 2147483647 h 16"/>
                <a:gd name="T2" fmla="*/ 2147483647 w 32"/>
                <a:gd name="T3" fmla="*/ 0 h 16"/>
                <a:gd name="T4" fmla="*/ 2147483647 w 32"/>
                <a:gd name="T5" fmla="*/ 0 h 16"/>
                <a:gd name="T6" fmla="*/ 2147483647 w 32"/>
                <a:gd name="T7" fmla="*/ 2147483647 h 16"/>
                <a:gd name="T8" fmla="*/ 0 w 32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lnTo>
                    <a:pt x="8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7" name="Freeform 151"/>
            <p:cNvSpPr>
              <a:spLocks noChangeAspect="1"/>
            </p:cNvSpPr>
            <p:nvPr/>
          </p:nvSpPr>
          <p:spPr bwMode="auto">
            <a:xfrm>
              <a:off x="458" y="2738"/>
              <a:ext cx="93" cy="128"/>
            </a:xfrm>
            <a:custGeom>
              <a:avLst/>
              <a:gdLst>
                <a:gd name="T0" fmla="*/ 0 w 80"/>
                <a:gd name="T1" fmla="*/ 2147483647 h 88"/>
                <a:gd name="T2" fmla="*/ 2147483647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2147483647 h 88"/>
                <a:gd name="T10" fmla="*/ 2147483647 w 80"/>
                <a:gd name="T11" fmla="*/ 0 h 88"/>
                <a:gd name="T12" fmla="*/ 2147483647 w 80"/>
                <a:gd name="T13" fmla="*/ 0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2147483647 h 88"/>
                <a:gd name="T22" fmla="*/ 2147483647 w 80"/>
                <a:gd name="T23" fmla="*/ 2147483647 h 88"/>
                <a:gd name="T24" fmla="*/ 0 w 8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" h="88">
                  <a:moveTo>
                    <a:pt x="0" y="40"/>
                  </a:moveTo>
                  <a:lnTo>
                    <a:pt x="8" y="24"/>
                  </a:lnTo>
                  <a:lnTo>
                    <a:pt x="16" y="24"/>
                  </a:lnTo>
                  <a:lnTo>
                    <a:pt x="8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72" y="64"/>
                  </a:lnTo>
                  <a:lnTo>
                    <a:pt x="56" y="56"/>
                  </a:lnTo>
                  <a:lnTo>
                    <a:pt x="32" y="8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8" name="Freeform 152"/>
            <p:cNvSpPr>
              <a:spLocks noChangeAspect="1"/>
            </p:cNvSpPr>
            <p:nvPr/>
          </p:nvSpPr>
          <p:spPr bwMode="auto">
            <a:xfrm>
              <a:off x="458" y="2738"/>
              <a:ext cx="93" cy="128"/>
            </a:xfrm>
            <a:custGeom>
              <a:avLst/>
              <a:gdLst>
                <a:gd name="T0" fmla="*/ 0 w 80"/>
                <a:gd name="T1" fmla="*/ 2147483647 h 88"/>
                <a:gd name="T2" fmla="*/ 2147483647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2147483647 h 88"/>
                <a:gd name="T10" fmla="*/ 2147483647 w 80"/>
                <a:gd name="T11" fmla="*/ 0 h 88"/>
                <a:gd name="T12" fmla="*/ 2147483647 w 80"/>
                <a:gd name="T13" fmla="*/ 0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2147483647 h 88"/>
                <a:gd name="T22" fmla="*/ 2147483647 w 80"/>
                <a:gd name="T23" fmla="*/ 2147483647 h 88"/>
                <a:gd name="T24" fmla="*/ 0 w 80"/>
                <a:gd name="T25" fmla="*/ 2147483647 h 8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0" h="88">
                  <a:moveTo>
                    <a:pt x="0" y="40"/>
                  </a:moveTo>
                  <a:lnTo>
                    <a:pt x="8" y="24"/>
                  </a:lnTo>
                  <a:lnTo>
                    <a:pt x="16" y="24"/>
                  </a:lnTo>
                  <a:lnTo>
                    <a:pt x="8" y="16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64" y="0"/>
                  </a:lnTo>
                  <a:lnTo>
                    <a:pt x="64" y="8"/>
                  </a:lnTo>
                  <a:lnTo>
                    <a:pt x="80" y="8"/>
                  </a:lnTo>
                  <a:lnTo>
                    <a:pt x="72" y="64"/>
                  </a:lnTo>
                  <a:lnTo>
                    <a:pt x="56" y="56"/>
                  </a:lnTo>
                  <a:lnTo>
                    <a:pt x="32" y="8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29" name="Freeform 153"/>
            <p:cNvSpPr>
              <a:spLocks noChangeAspect="1"/>
            </p:cNvSpPr>
            <p:nvPr/>
          </p:nvSpPr>
          <p:spPr bwMode="auto">
            <a:xfrm>
              <a:off x="23" y="2484"/>
              <a:ext cx="56" cy="23"/>
            </a:xfrm>
            <a:custGeom>
              <a:avLst/>
              <a:gdLst>
                <a:gd name="T0" fmla="*/ 0 w 48"/>
                <a:gd name="T1" fmla="*/ 2147483647 h 16"/>
                <a:gd name="T2" fmla="*/ 2147483647 w 48"/>
                <a:gd name="T3" fmla="*/ 0 h 16"/>
                <a:gd name="T4" fmla="*/ 2147483647 w 48"/>
                <a:gd name="T5" fmla="*/ 2147483647 h 16"/>
                <a:gd name="T6" fmla="*/ 0 w 4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6">
                  <a:moveTo>
                    <a:pt x="0" y="16"/>
                  </a:moveTo>
                  <a:lnTo>
                    <a:pt x="8" y="0"/>
                  </a:lnTo>
                  <a:lnTo>
                    <a:pt x="4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0" name="Freeform 154"/>
            <p:cNvSpPr>
              <a:spLocks noChangeAspect="1"/>
            </p:cNvSpPr>
            <p:nvPr/>
          </p:nvSpPr>
          <p:spPr bwMode="auto">
            <a:xfrm>
              <a:off x="23" y="2484"/>
              <a:ext cx="56" cy="23"/>
            </a:xfrm>
            <a:custGeom>
              <a:avLst/>
              <a:gdLst>
                <a:gd name="T0" fmla="*/ 0 w 48"/>
                <a:gd name="T1" fmla="*/ 2147483647 h 16"/>
                <a:gd name="T2" fmla="*/ 2147483647 w 48"/>
                <a:gd name="T3" fmla="*/ 0 h 16"/>
                <a:gd name="T4" fmla="*/ 2147483647 w 48"/>
                <a:gd name="T5" fmla="*/ 2147483647 h 16"/>
                <a:gd name="T6" fmla="*/ 0 w 4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" h="16">
                  <a:moveTo>
                    <a:pt x="0" y="16"/>
                  </a:moveTo>
                  <a:lnTo>
                    <a:pt x="8" y="0"/>
                  </a:lnTo>
                  <a:lnTo>
                    <a:pt x="4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1" name="Freeform 155"/>
            <p:cNvSpPr>
              <a:spLocks noChangeAspect="1"/>
            </p:cNvSpPr>
            <p:nvPr/>
          </p:nvSpPr>
          <p:spPr bwMode="auto">
            <a:xfrm>
              <a:off x="264" y="2542"/>
              <a:ext cx="65" cy="127"/>
            </a:xfrm>
            <a:custGeom>
              <a:avLst/>
              <a:gdLst>
                <a:gd name="T0" fmla="*/ 0 w 56"/>
                <a:gd name="T1" fmla="*/ 2147483647 h 87"/>
                <a:gd name="T2" fmla="*/ 2147483647 w 56"/>
                <a:gd name="T3" fmla="*/ 2147483647 h 87"/>
                <a:gd name="T4" fmla="*/ 0 w 56"/>
                <a:gd name="T5" fmla="*/ 0 h 87"/>
                <a:gd name="T6" fmla="*/ 2147483647 w 56"/>
                <a:gd name="T7" fmla="*/ 0 h 87"/>
                <a:gd name="T8" fmla="*/ 2147483647 w 56"/>
                <a:gd name="T9" fmla="*/ 2147483647 h 87"/>
                <a:gd name="T10" fmla="*/ 2147483647 w 56"/>
                <a:gd name="T11" fmla="*/ 2147483647 h 87"/>
                <a:gd name="T12" fmla="*/ 0 w 56"/>
                <a:gd name="T13" fmla="*/ 214748364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8" y="2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6" y="71"/>
                  </a:lnTo>
                  <a:lnTo>
                    <a:pt x="16" y="87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2" name="Freeform 156"/>
            <p:cNvSpPr>
              <a:spLocks noChangeAspect="1"/>
            </p:cNvSpPr>
            <p:nvPr/>
          </p:nvSpPr>
          <p:spPr bwMode="auto">
            <a:xfrm>
              <a:off x="264" y="2542"/>
              <a:ext cx="65" cy="127"/>
            </a:xfrm>
            <a:custGeom>
              <a:avLst/>
              <a:gdLst>
                <a:gd name="T0" fmla="*/ 0 w 56"/>
                <a:gd name="T1" fmla="*/ 2147483647 h 87"/>
                <a:gd name="T2" fmla="*/ 2147483647 w 56"/>
                <a:gd name="T3" fmla="*/ 2147483647 h 87"/>
                <a:gd name="T4" fmla="*/ 0 w 56"/>
                <a:gd name="T5" fmla="*/ 0 h 87"/>
                <a:gd name="T6" fmla="*/ 2147483647 w 56"/>
                <a:gd name="T7" fmla="*/ 0 h 87"/>
                <a:gd name="T8" fmla="*/ 2147483647 w 56"/>
                <a:gd name="T9" fmla="*/ 2147483647 h 87"/>
                <a:gd name="T10" fmla="*/ 2147483647 w 56"/>
                <a:gd name="T11" fmla="*/ 2147483647 h 87"/>
                <a:gd name="T12" fmla="*/ 0 w 56"/>
                <a:gd name="T13" fmla="*/ 214748364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6" h="87">
                  <a:moveTo>
                    <a:pt x="0" y="87"/>
                  </a:moveTo>
                  <a:lnTo>
                    <a:pt x="8" y="23"/>
                  </a:lnTo>
                  <a:lnTo>
                    <a:pt x="0" y="0"/>
                  </a:lnTo>
                  <a:lnTo>
                    <a:pt x="40" y="0"/>
                  </a:lnTo>
                  <a:lnTo>
                    <a:pt x="56" y="71"/>
                  </a:lnTo>
                  <a:lnTo>
                    <a:pt x="16" y="87"/>
                  </a:lnTo>
                  <a:lnTo>
                    <a:pt x="0" y="8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3" name="Freeform 157"/>
            <p:cNvSpPr>
              <a:spLocks noChangeAspect="1"/>
            </p:cNvSpPr>
            <p:nvPr/>
          </p:nvSpPr>
          <p:spPr bwMode="auto">
            <a:xfrm>
              <a:off x="51" y="2507"/>
              <a:ext cx="130" cy="115"/>
            </a:xfrm>
            <a:custGeom>
              <a:avLst/>
              <a:gdLst>
                <a:gd name="T0" fmla="*/ 0 w 112"/>
                <a:gd name="T1" fmla="*/ 2147483647 h 79"/>
                <a:gd name="T2" fmla="*/ 2147483647 w 112"/>
                <a:gd name="T3" fmla="*/ 2147483647 h 79"/>
                <a:gd name="T4" fmla="*/ 2147483647 w 112"/>
                <a:gd name="T5" fmla="*/ 0 h 79"/>
                <a:gd name="T6" fmla="*/ 2147483647 w 112"/>
                <a:gd name="T7" fmla="*/ 0 h 79"/>
                <a:gd name="T8" fmla="*/ 2147483647 w 112"/>
                <a:gd name="T9" fmla="*/ 2147483647 h 79"/>
                <a:gd name="T10" fmla="*/ 2147483647 w 112"/>
                <a:gd name="T11" fmla="*/ 0 h 79"/>
                <a:gd name="T12" fmla="*/ 2147483647 w 112"/>
                <a:gd name="T13" fmla="*/ 2147483647 h 79"/>
                <a:gd name="T14" fmla="*/ 2147483647 w 112"/>
                <a:gd name="T15" fmla="*/ 2147483647 h 79"/>
                <a:gd name="T16" fmla="*/ 2147483647 w 112"/>
                <a:gd name="T17" fmla="*/ 2147483647 h 79"/>
                <a:gd name="T18" fmla="*/ 2147483647 w 112"/>
                <a:gd name="T19" fmla="*/ 2147483647 h 79"/>
                <a:gd name="T20" fmla="*/ 2147483647 w 112"/>
                <a:gd name="T21" fmla="*/ 2147483647 h 79"/>
                <a:gd name="T22" fmla="*/ 2147483647 w 112"/>
                <a:gd name="T23" fmla="*/ 2147483647 h 79"/>
                <a:gd name="T24" fmla="*/ 2147483647 w 112"/>
                <a:gd name="T25" fmla="*/ 2147483647 h 79"/>
                <a:gd name="T26" fmla="*/ 2147483647 w 112"/>
                <a:gd name="T27" fmla="*/ 2147483647 h 79"/>
                <a:gd name="T28" fmla="*/ 2147483647 w 112"/>
                <a:gd name="T29" fmla="*/ 2147483647 h 79"/>
                <a:gd name="T30" fmla="*/ 0 w 112"/>
                <a:gd name="T31" fmla="*/ 2147483647 h 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2" h="79">
                  <a:moveTo>
                    <a:pt x="0" y="24"/>
                  </a:moveTo>
                  <a:lnTo>
                    <a:pt x="24" y="16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0"/>
                  </a:lnTo>
                  <a:lnTo>
                    <a:pt x="112" y="40"/>
                  </a:lnTo>
                  <a:lnTo>
                    <a:pt x="112" y="63"/>
                  </a:lnTo>
                  <a:lnTo>
                    <a:pt x="104" y="55"/>
                  </a:lnTo>
                  <a:lnTo>
                    <a:pt x="104" y="71"/>
                  </a:lnTo>
                  <a:lnTo>
                    <a:pt x="88" y="79"/>
                  </a:lnTo>
                  <a:lnTo>
                    <a:pt x="88" y="63"/>
                  </a:lnTo>
                  <a:lnTo>
                    <a:pt x="80" y="63"/>
                  </a:lnTo>
                  <a:lnTo>
                    <a:pt x="64" y="40"/>
                  </a:lnTo>
                  <a:lnTo>
                    <a:pt x="32" y="5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4" name="Freeform 158"/>
            <p:cNvSpPr>
              <a:spLocks noChangeAspect="1"/>
            </p:cNvSpPr>
            <p:nvPr/>
          </p:nvSpPr>
          <p:spPr bwMode="auto">
            <a:xfrm>
              <a:off x="51" y="2507"/>
              <a:ext cx="130" cy="115"/>
            </a:xfrm>
            <a:custGeom>
              <a:avLst/>
              <a:gdLst>
                <a:gd name="T0" fmla="*/ 0 w 112"/>
                <a:gd name="T1" fmla="*/ 2147483647 h 79"/>
                <a:gd name="T2" fmla="*/ 2147483647 w 112"/>
                <a:gd name="T3" fmla="*/ 2147483647 h 79"/>
                <a:gd name="T4" fmla="*/ 2147483647 w 112"/>
                <a:gd name="T5" fmla="*/ 0 h 79"/>
                <a:gd name="T6" fmla="*/ 2147483647 w 112"/>
                <a:gd name="T7" fmla="*/ 0 h 79"/>
                <a:gd name="T8" fmla="*/ 2147483647 w 112"/>
                <a:gd name="T9" fmla="*/ 2147483647 h 79"/>
                <a:gd name="T10" fmla="*/ 2147483647 w 112"/>
                <a:gd name="T11" fmla="*/ 0 h 79"/>
                <a:gd name="T12" fmla="*/ 2147483647 w 112"/>
                <a:gd name="T13" fmla="*/ 2147483647 h 79"/>
                <a:gd name="T14" fmla="*/ 2147483647 w 112"/>
                <a:gd name="T15" fmla="*/ 2147483647 h 79"/>
                <a:gd name="T16" fmla="*/ 2147483647 w 112"/>
                <a:gd name="T17" fmla="*/ 2147483647 h 79"/>
                <a:gd name="T18" fmla="*/ 2147483647 w 112"/>
                <a:gd name="T19" fmla="*/ 2147483647 h 79"/>
                <a:gd name="T20" fmla="*/ 2147483647 w 112"/>
                <a:gd name="T21" fmla="*/ 2147483647 h 79"/>
                <a:gd name="T22" fmla="*/ 2147483647 w 112"/>
                <a:gd name="T23" fmla="*/ 2147483647 h 79"/>
                <a:gd name="T24" fmla="*/ 2147483647 w 112"/>
                <a:gd name="T25" fmla="*/ 2147483647 h 79"/>
                <a:gd name="T26" fmla="*/ 2147483647 w 112"/>
                <a:gd name="T27" fmla="*/ 2147483647 h 79"/>
                <a:gd name="T28" fmla="*/ 2147483647 w 112"/>
                <a:gd name="T29" fmla="*/ 2147483647 h 79"/>
                <a:gd name="T30" fmla="*/ 0 w 112"/>
                <a:gd name="T31" fmla="*/ 2147483647 h 7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2" h="79">
                  <a:moveTo>
                    <a:pt x="0" y="24"/>
                  </a:moveTo>
                  <a:lnTo>
                    <a:pt x="24" y="16"/>
                  </a:lnTo>
                  <a:lnTo>
                    <a:pt x="32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0"/>
                  </a:lnTo>
                  <a:lnTo>
                    <a:pt x="112" y="40"/>
                  </a:lnTo>
                  <a:lnTo>
                    <a:pt x="112" y="63"/>
                  </a:lnTo>
                  <a:lnTo>
                    <a:pt x="104" y="55"/>
                  </a:lnTo>
                  <a:lnTo>
                    <a:pt x="104" y="71"/>
                  </a:lnTo>
                  <a:lnTo>
                    <a:pt x="88" y="79"/>
                  </a:lnTo>
                  <a:lnTo>
                    <a:pt x="88" y="63"/>
                  </a:lnTo>
                  <a:lnTo>
                    <a:pt x="80" y="63"/>
                  </a:lnTo>
                  <a:lnTo>
                    <a:pt x="64" y="40"/>
                  </a:lnTo>
                  <a:lnTo>
                    <a:pt x="32" y="55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5" name="Freeform 159"/>
            <p:cNvSpPr>
              <a:spLocks noChangeAspect="1"/>
            </p:cNvSpPr>
            <p:nvPr/>
          </p:nvSpPr>
          <p:spPr bwMode="auto">
            <a:xfrm>
              <a:off x="171" y="2554"/>
              <a:ext cx="102" cy="126"/>
            </a:xfrm>
            <a:custGeom>
              <a:avLst/>
              <a:gdLst>
                <a:gd name="T0" fmla="*/ 0 w 88"/>
                <a:gd name="T1" fmla="*/ 2147483647 h 87"/>
                <a:gd name="T2" fmla="*/ 0 w 88"/>
                <a:gd name="T3" fmla="*/ 2147483647 h 87"/>
                <a:gd name="T4" fmla="*/ 0 w 88"/>
                <a:gd name="T5" fmla="*/ 2147483647 h 87"/>
                <a:gd name="T6" fmla="*/ 2147483647 w 88"/>
                <a:gd name="T7" fmla="*/ 2147483647 h 87"/>
                <a:gd name="T8" fmla="*/ 2147483647 w 88"/>
                <a:gd name="T9" fmla="*/ 2147483647 h 87"/>
                <a:gd name="T10" fmla="*/ 2147483647 w 88"/>
                <a:gd name="T11" fmla="*/ 0 h 87"/>
                <a:gd name="T12" fmla="*/ 2147483647 w 88"/>
                <a:gd name="T13" fmla="*/ 2147483647 h 87"/>
                <a:gd name="T14" fmla="*/ 2147483647 w 88"/>
                <a:gd name="T15" fmla="*/ 2147483647 h 87"/>
                <a:gd name="T16" fmla="*/ 2147483647 w 88"/>
                <a:gd name="T17" fmla="*/ 2147483647 h 87"/>
                <a:gd name="T18" fmla="*/ 2147483647 w 88"/>
                <a:gd name="T19" fmla="*/ 2147483647 h 87"/>
                <a:gd name="T20" fmla="*/ 2147483647 w 88"/>
                <a:gd name="T21" fmla="*/ 2147483647 h 87"/>
                <a:gd name="T22" fmla="*/ 2147483647 w 88"/>
                <a:gd name="T23" fmla="*/ 2147483647 h 87"/>
                <a:gd name="T24" fmla="*/ 0 w 88"/>
                <a:gd name="T25" fmla="*/ 2147483647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7">
                  <a:moveTo>
                    <a:pt x="0" y="55"/>
                  </a:moveTo>
                  <a:lnTo>
                    <a:pt x="0" y="39"/>
                  </a:lnTo>
                  <a:lnTo>
                    <a:pt x="0" y="23"/>
                  </a:lnTo>
                  <a:lnTo>
                    <a:pt x="8" y="31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8"/>
                  </a:lnTo>
                  <a:lnTo>
                    <a:pt x="48" y="15"/>
                  </a:lnTo>
                  <a:lnTo>
                    <a:pt x="88" y="15"/>
                  </a:lnTo>
                  <a:lnTo>
                    <a:pt x="80" y="79"/>
                  </a:lnTo>
                  <a:lnTo>
                    <a:pt x="8" y="87"/>
                  </a:lnTo>
                  <a:lnTo>
                    <a:pt x="8" y="7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6" name="Freeform 160"/>
            <p:cNvSpPr>
              <a:spLocks noChangeAspect="1"/>
            </p:cNvSpPr>
            <p:nvPr/>
          </p:nvSpPr>
          <p:spPr bwMode="auto">
            <a:xfrm>
              <a:off x="171" y="2554"/>
              <a:ext cx="102" cy="126"/>
            </a:xfrm>
            <a:custGeom>
              <a:avLst/>
              <a:gdLst>
                <a:gd name="T0" fmla="*/ 0 w 88"/>
                <a:gd name="T1" fmla="*/ 2147483647 h 87"/>
                <a:gd name="T2" fmla="*/ 0 w 88"/>
                <a:gd name="T3" fmla="*/ 2147483647 h 87"/>
                <a:gd name="T4" fmla="*/ 0 w 88"/>
                <a:gd name="T5" fmla="*/ 2147483647 h 87"/>
                <a:gd name="T6" fmla="*/ 2147483647 w 88"/>
                <a:gd name="T7" fmla="*/ 2147483647 h 87"/>
                <a:gd name="T8" fmla="*/ 2147483647 w 88"/>
                <a:gd name="T9" fmla="*/ 2147483647 h 87"/>
                <a:gd name="T10" fmla="*/ 2147483647 w 88"/>
                <a:gd name="T11" fmla="*/ 0 h 87"/>
                <a:gd name="T12" fmla="*/ 2147483647 w 88"/>
                <a:gd name="T13" fmla="*/ 2147483647 h 87"/>
                <a:gd name="T14" fmla="*/ 2147483647 w 88"/>
                <a:gd name="T15" fmla="*/ 2147483647 h 87"/>
                <a:gd name="T16" fmla="*/ 2147483647 w 88"/>
                <a:gd name="T17" fmla="*/ 2147483647 h 87"/>
                <a:gd name="T18" fmla="*/ 2147483647 w 88"/>
                <a:gd name="T19" fmla="*/ 2147483647 h 87"/>
                <a:gd name="T20" fmla="*/ 2147483647 w 88"/>
                <a:gd name="T21" fmla="*/ 2147483647 h 87"/>
                <a:gd name="T22" fmla="*/ 2147483647 w 88"/>
                <a:gd name="T23" fmla="*/ 2147483647 h 87"/>
                <a:gd name="T24" fmla="*/ 0 w 88"/>
                <a:gd name="T25" fmla="*/ 2147483647 h 8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7">
                  <a:moveTo>
                    <a:pt x="0" y="55"/>
                  </a:moveTo>
                  <a:lnTo>
                    <a:pt x="0" y="39"/>
                  </a:lnTo>
                  <a:lnTo>
                    <a:pt x="0" y="23"/>
                  </a:lnTo>
                  <a:lnTo>
                    <a:pt x="8" y="31"/>
                  </a:lnTo>
                  <a:lnTo>
                    <a:pt x="8" y="8"/>
                  </a:lnTo>
                  <a:lnTo>
                    <a:pt x="24" y="0"/>
                  </a:lnTo>
                  <a:lnTo>
                    <a:pt x="40" y="8"/>
                  </a:lnTo>
                  <a:lnTo>
                    <a:pt x="48" y="15"/>
                  </a:lnTo>
                  <a:lnTo>
                    <a:pt x="88" y="15"/>
                  </a:lnTo>
                  <a:lnTo>
                    <a:pt x="80" y="79"/>
                  </a:lnTo>
                  <a:lnTo>
                    <a:pt x="8" y="87"/>
                  </a:lnTo>
                  <a:lnTo>
                    <a:pt x="8" y="71"/>
                  </a:lnTo>
                  <a:lnTo>
                    <a:pt x="0" y="5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7" name="Freeform 161"/>
            <p:cNvSpPr>
              <a:spLocks noChangeAspect="1"/>
            </p:cNvSpPr>
            <p:nvPr/>
          </p:nvSpPr>
          <p:spPr bwMode="auto">
            <a:xfrm>
              <a:off x="125" y="2599"/>
              <a:ext cx="56" cy="81"/>
            </a:xfrm>
            <a:custGeom>
              <a:avLst/>
              <a:gdLst>
                <a:gd name="T0" fmla="*/ 0 w 48"/>
                <a:gd name="T1" fmla="*/ 2147483647 h 56"/>
                <a:gd name="T2" fmla="*/ 2147483647 w 48"/>
                <a:gd name="T3" fmla="*/ 0 h 56"/>
                <a:gd name="T4" fmla="*/ 2147483647 w 48"/>
                <a:gd name="T5" fmla="*/ 0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2147483647 h 56"/>
                <a:gd name="T12" fmla="*/ 2147483647 w 48"/>
                <a:gd name="T13" fmla="*/ 2147483647 h 56"/>
                <a:gd name="T14" fmla="*/ 2147483647 w 48"/>
                <a:gd name="T15" fmla="*/ 2147483647 h 56"/>
                <a:gd name="T16" fmla="*/ 0 w 48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6">
                  <a:moveTo>
                    <a:pt x="0" y="24"/>
                  </a:moveTo>
                  <a:lnTo>
                    <a:pt x="16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48" y="5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8" name="Freeform 162"/>
            <p:cNvSpPr>
              <a:spLocks noChangeAspect="1"/>
            </p:cNvSpPr>
            <p:nvPr/>
          </p:nvSpPr>
          <p:spPr bwMode="auto">
            <a:xfrm>
              <a:off x="125" y="2599"/>
              <a:ext cx="56" cy="81"/>
            </a:xfrm>
            <a:custGeom>
              <a:avLst/>
              <a:gdLst>
                <a:gd name="T0" fmla="*/ 0 w 48"/>
                <a:gd name="T1" fmla="*/ 2147483647 h 56"/>
                <a:gd name="T2" fmla="*/ 2147483647 w 48"/>
                <a:gd name="T3" fmla="*/ 0 h 56"/>
                <a:gd name="T4" fmla="*/ 2147483647 w 48"/>
                <a:gd name="T5" fmla="*/ 0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2147483647 h 56"/>
                <a:gd name="T12" fmla="*/ 2147483647 w 48"/>
                <a:gd name="T13" fmla="*/ 2147483647 h 56"/>
                <a:gd name="T14" fmla="*/ 2147483647 w 48"/>
                <a:gd name="T15" fmla="*/ 2147483647 h 56"/>
                <a:gd name="T16" fmla="*/ 0 w 48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56">
                  <a:moveTo>
                    <a:pt x="0" y="24"/>
                  </a:moveTo>
                  <a:lnTo>
                    <a:pt x="16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48" y="56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39" name="Freeform 163"/>
            <p:cNvSpPr>
              <a:spLocks noChangeAspect="1"/>
            </p:cNvSpPr>
            <p:nvPr/>
          </p:nvSpPr>
          <p:spPr bwMode="auto">
            <a:xfrm>
              <a:off x="467" y="2033"/>
              <a:ext cx="260" cy="312"/>
            </a:xfrm>
            <a:custGeom>
              <a:avLst/>
              <a:gdLst>
                <a:gd name="T0" fmla="*/ 0 w 224"/>
                <a:gd name="T1" fmla="*/ 2147483647 h 215"/>
                <a:gd name="T2" fmla="*/ 0 w 224"/>
                <a:gd name="T3" fmla="*/ 2147483647 h 215"/>
                <a:gd name="T4" fmla="*/ 2147483647 w 224"/>
                <a:gd name="T5" fmla="*/ 0 h 215"/>
                <a:gd name="T6" fmla="*/ 2147483647 w 224"/>
                <a:gd name="T7" fmla="*/ 2147483647 h 215"/>
                <a:gd name="T8" fmla="*/ 2147483647 w 224"/>
                <a:gd name="T9" fmla="*/ 2147483647 h 215"/>
                <a:gd name="T10" fmla="*/ 2147483647 w 224"/>
                <a:gd name="T11" fmla="*/ 2147483647 h 215"/>
                <a:gd name="T12" fmla="*/ 2147483647 w 224"/>
                <a:gd name="T13" fmla="*/ 2147483647 h 215"/>
                <a:gd name="T14" fmla="*/ 2147483647 w 224"/>
                <a:gd name="T15" fmla="*/ 2147483647 h 215"/>
                <a:gd name="T16" fmla="*/ 2147483647 w 224"/>
                <a:gd name="T17" fmla="*/ 2147483647 h 215"/>
                <a:gd name="T18" fmla="*/ 2147483647 w 224"/>
                <a:gd name="T19" fmla="*/ 2147483647 h 215"/>
                <a:gd name="T20" fmla="*/ 2147483647 w 224"/>
                <a:gd name="T21" fmla="*/ 2147483647 h 215"/>
                <a:gd name="T22" fmla="*/ 2147483647 w 224"/>
                <a:gd name="T23" fmla="*/ 2147483647 h 215"/>
                <a:gd name="T24" fmla="*/ 2147483647 w 224"/>
                <a:gd name="T25" fmla="*/ 2147483647 h 215"/>
                <a:gd name="T26" fmla="*/ 2147483647 w 224"/>
                <a:gd name="T27" fmla="*/ 2147483647 h 215"/>
                <a:gd name="T28" fmla="*/ 2147483647 w 224"/>
                <a:gd name="T29" fmla="*/ 2147483647 h 215"/>
                <a:gd name="T30" fmla="*/ 2147483647 w 224"/>
                <a:gd name="T31" fmla="*/ 2147483647 h 215"/>
                <a:gd name="T32" fmla="*/ 2147483647 w 224"/>
                <a:gd name="T33" fmla="*/ 2147483647 h 215"/>
                <a:gd name="T34" fmla="*/ 2147483647 w 224"/>
                <a:gd name="T35" fmla="*/ 2147483647 h 215"/>
                <a:gd name="T36" fmla="*/ 0 w 224"/>
                <a:gd name="T37" fmla="*/ 2147483647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215">
                  <a:moveTo>
                    <a:pt x="0" y="111"/>
                  </a:moveTo>
                  <a:lnTo>
                    <a:pt x="0" y="48"/>
                  </a:lnTo>
                  <a:lnTo>
                    <a:pt x="32" y="0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144" y="48"/>
                  </a:lnTo>
                  <a:lnTo>
                    <a:pt x="152" y="40"/>
                  </a:lnTo>
                  <a:lnTo>
                    <a:pt x="152" y="24"/>
                  </a:lnTo>
                  <a:lnTo>
                    <a:pt x="168" y="8"/>
                  </a:lnTo>
                  <a:lnTo>
                    <a:pt x="224" y="32"/>
                  </a:lnTo>
                  <a:lnTo>
                    <a:pt x="216" y="48"/>
                  </a:lnTo>
                  <a:lnTo>
                    <a:pt x="224" y="183"/>
                  </a:lnTo>
                  <a:lnTo>
                    <a:pt x="224" y="207"/>
                  </a:lnTo>
                  <a:lnTo>
                    <a:pt x="208" y="207"/>
                  </a:lnTo>
                  <a:lnTo>
                    <a:pt x="208" y="215"/>
                  </a:lnTo>
                  <a:lnTo>
                    <a:pt x="96" y="151"/>
                  </a:lnTo>
                  <a:lnTo>
                    <a:pt x="80" y="159"/>
                  </a:lnTo>
                  <a:lnTo>
                    <a:pt x="32" y="15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0" name="Freeform 164"/>
            <p:cNvSpPr>
              <a:spLocks noChangeAspect="1"/>
            </p:cNvSpPr>
            <p:nvPr/>
          </p:nvSpPr>
          <p:spPr bwMode="auto">
            <a:xfrm>
              <a:off x="467" y="2033"/>
              <a:ext cx="260" cy="312"/>
            </a:xfrm>
            <a:custGeom>
              <a:avLst/>
              <a:gdLst>
                <a:gd name="T0" fmla="*/ 0 w 224"/>
                <a:gd name="T1" fmla="*/ 2147483647 h 215"/>
                <a:gd name="T2" fmla="*/ 0 w 224"/>
                <a:gd name="T3" fmla="*/ 2147483647 h 215"/>
                <a:gd name="T4" fmla="*/ 2147483647 w 224"/>
                <a:gd name="T5" fmla="*/ 0 h 215"/>
                <a:gd name="T6" fmla="*/ 2147483647 w 224"/>
                <a:gd name="T7" fmla="*/ 2147483647 h 215"/>
                <a:gd name="T8" fmla="*/ 2147483647 w 224"/>
                <a:gd name="T9" fmla="*/ 2147483647 h 215"/>
                <a:gd name="T10" fmla="*/ 2147483647 w 224"/>
                <a:gd name="T11" fmla="*/ 2147483647 h 215"/>
                <a:gd name="T12" fmla="*/ 2147483647 w 224"/>
                <a:gd name="T13" fmla="*/ 2147483647 h 215"/>
                <a:gd name="T14" fmla="*/ 2147483647 w 224"/>
                <a:gd name="T15" fmla="*/ 2147483647 h 215"/>
                <a:gd name="T16" fmla="*/ 2147483647 w 224"/>
                <a:gd name="T17" fmla="*/ 2147483647 h 215"/>
                <a:gd name="T18" fmla="*/ 2147483647 w 224"/>
                <a:gd name="T19" fmla="*/ 2147483647 h 215"/>
                <a:gd name="T20" fmla="*/ 2147483647 w 224"/>
                <a:gd name="T21" fmla="*/ 2147483647 h 215"/>
                <a:gd name="T22" fmla="*/ 2147483647 w 224"/>
                <a:gd name="T23" fmla="*/ 2147483647 h 215"/>
                <a:gd name="T24" fmla="*/ 2147483647 w 224"/>
                <a:gd name="T25" fmla="*/ 2147483647 h 215"/>
                <a:gd name="T26" fmla="*/ 2147483647 w 224"/>
                <a:gd name="T27" fmla="*/ 2147483647 h 215"/>
                <a:gd name="T28" fmla="*/ 2147483647 w 224"/>
                <a:gd name="T29" fmla="*/ 2147483647 h 215"/>
                <a:gd name="T30" fmla="*/ 2147483647 w 224"/>
                <a:gd name="T31" fmla="*/ 2147483647 h 215"/>
                <a:gd name="T32" fmla="*/ 2147483647 w 224"/>
                <a:gd name="T33" fmla="*/ 2147483647 h 215"/>
                <a:gd name="T34" fmla="*/ 2147483647 w 224"/>
                <a:gd name="T35" fmla="*/ 2147483647 h 215"/>
                <a:gd name="T36" fmla="*/ 0 w 224"/>
                <a:gd name="T37" fmla="*/ 2147483647 h 2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4" h="215">
                  <a:moveTo>
                    <a:pt x="0" y="111"/>
                  </a:moveTo>
                  <a:lnTo>
                    <a:pt x="0" y="48"/>
                  </a:lnTo>
                  <a:lnTo>
                    <a:pt x="32" y="0"/>
                  </a:lnTo>
                  <a:lnTo>
                    <a:pt x="80" y="16"/>
                  </a:lnTo>
                  <a:lnTo>
                    <a:pt x="88" y="32"/>
                  </a:lnTo>
                  <a:lnTo>
                    <a:pt x="144" y="48"/>
                  </a:lnTo>
                  <a:lnTo>
                    <a:pt x="152" y="40"/>
                  </a:lnTo>
                  <a:lnTo>
                    <a:pt x="152" y="24"/>
                  </a:lnTo>
                  <a:lnTo>
                    <a:pt x="168" y="8"/>
                  </a:lnTo>
                  <a:lnTo>
                    <a:pt x="224" y="32"/>
                  </a:lnTo>
                  <a:lnTo>
                    <a:pt x="216" y="48"/>
                  </a:lnTo>
                  <a:lnTo>
                    <a:pt x="224" y="183"/>
                  </a:lnTo>
                  <a:lnTo>
                    <a:pt x="224" y="207"/>
                  </a:lnTo>
                  <a:lnTo>
                    <a:pt x="208" y="207"/>
                  </a:lnTo>
                  <a:lnTo>
                    <a:pt x="208" y="215"/>
                  </a:lnTo>
                  <a:lnTo>
                    <a:pt x="96" y="151"/>
                  </a:lnTo>
                  <a:lnTo>
                    <a:pt x="80" y="159"/>
                  </a:lnTo>
                  <a:lnTo>
                    <a:pt x="32" y="151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1" name="Freeform 165"/>
            <p:cNvSpPr>
              <a:spLocks noChangeAspect="1"/>
            </p:cNvSpPr>
            <p:nvPr/>
          </p:nvSpPr>
          <p:spPr bwMode="auto">
            <a:xfrm>
              <a:off x="857" y="2994"/>
              <a:ext cx="55" cy="173"/>
            </a:xfrm>
            <a:custGeom>
              <a:avLst/>
              <a:gdLst>
                <a:gd name="T0" fmla="*/ 0 w 48"/>
                <a:gd name="T1" fmla="*/ 2147483647 h 119"/>
                <a:gd name="T2" fmla="*/ 2147483647 w 48"/>
                <a:gd name="T3" fmla="*/ 2147483647 h 119"/>
                <a:gd name="T4" fmla="*/ 2147483647 w 48"/>
                <a:gd name="T5" fmla="*/ 2147483647 h 119"/>
                <a:gd name="T6" fmla="*/ 2147483647 w 48"/>
                <a:gd name="T7" fmla="*/ 2147483647 h 119"/>
                <a:gd name="T8" fmla="*/ 2147483647 w 48"/>
                <a:gd name="T9" fmla="*/ 2147483647 h 119"/>
                <a:gd name="T10" fmla="*/ 2147483647 w 48"/>
                <a:gd name="T11" fmla="*/ 2147483647 h 119"/>
                <a:gd name="T12" fmla="*/ 2147483647 w 48"/>
                <a:gd name="T13" fmla="*/ 2147483647 h 119"/>
                <a:gd name="T14" fmla="*/ 2147483647 w 48"/>
                <a:gd name="T15" fmla="*/ 2147483647 h 119"/>
                <a:gd name="T16" fmla="*/ 2147483647 w 48"/>
                <a:gd name="T17" fmla="*/ 2147483647 h 119"/>
                <a:gd name="T18" fmla="*/ 2147483647 w 48"/>
                <a:gd name="T19" fmla="*/ 0 h 119"/>
                <a:gd name="T20" fmla="*/ 2147483647 w 48"/>
                <a:gd name="T21" fmla="*/ 0 h 119"/>
                <a:gd name="T22" fmla="*/ 2147483647 w 48"/>
                <a:gd name="T23" fmla="*/ 2147483647 h 119"/>
                <a:gd name="T24" fmla="*/ 0 w 48"/>
                <a:gd name="T25" fmla="*/ 2147483647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" h="119">
                  <a:moveTo>
                    <a:pt x="0" y="63"/>
                  </a:moveTo>
                  <a:lnTo>
                    <a:pt x="8" y="63"/>
                  </a:lnTo>
                  <a:lnTo>
                    <a:pt x="24" y="71"/>
                  </a:lnTo>
                  <a:lnTo>
                    <a:pt x="24" y="95"/>
                  </a:lnTo>
                  <a:lnTo>
                    <a:pt x="40" y="119"/>
                  </a:lnTo>
                  <a:lnTo>
                    <a:pt x="48" y="79"/>
                  </a:lnTo>
                  <a:lnTo>
                    <a:pt x="32" y="63"/>
                  </a:lnTo>
                  <a:lnTo>
                    <a:pt x="32" y="71"/>
                  </a:lnTo>
                  <a:lnTo>
                    <a:pt x="24" y="3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2" name="Freeform 166"/>
            <p:cNvSpPr>
              <a:spLocks noChangeAspect="1"/>
            </p:cNvSpPr>
            <p:nvPr/>
          </p:nvSpPr>
          <p:spPr bwMode="auto">
            <a:xfrm>
              <a:off x="857" y="2994"/>
              <a:ext cx="55" cy="173"/>
            </a:xfrm>
            <a:custGeom>
              <a:avLst/>
              <a:gdLst>
                <a:gd name="T0" fmla="*/ 0 w 48"/>
                <a:gd name="T1" fmla="*/ 2147483647 h 119"/>
                <a:gd name="T2" fmla="*/ 2147483647 w 48"/>
                <a:gd name="T3" fmla="*/ 2147483647 h 119"/>
                <a:gd name="T4" fmla="*/ 2147483647 w 48"/>
                <a:gd name="T5" fmla="*/ 2147483647 h 119"/>
                <a:gd name="T6" fmla="*/ 2147483647 w 48"/>
                <a:gd name="T7" fmla="*/ 2147483647 h 119"/>
                <a:gd name="T8" fmla="*/ 2147483647 w 48"/>
                <a:gd name="T9" fmla="*/ 2147483647 h 119"/>
                <a:gd name="T10" fmla="*/ 2147483647 w 48"/>
                <a:gd name="T11" fmla="*/ 2147483647 h 119"/>
                <a:gd name="T12" fmla="*/ 2147483647 w 48"/>
                <a:gd name="T13" fmla="*/ 2147483647 h 119"/>
                <a:gd name="T14" fmla="*/ 2147483647 w 48"/>
                <a:gd name="T15" fmla="*/ 2147483647 h 119"/>
                <a:gd name="T16" fmla="*/ 2147483647 w 48"/>
                <a:gd name="T17" fmla="*/ 2147483647 h 119"/>
                <a:gd name="T18" fmla="*/ 2147483647 w 48"/>
                <a:gd name="T19" fmla="*/ 0 h 119"/>
                <a:gd name="T20" fmla="*/ 2147483647 w 48"/>
                <a:gd name="T21" fmla="*/ 0 h 119"/>
                <a:gd name="T22" fmla="*/ 2147483647 w 48"/>
                <a:gd name="T23" fmla="*/ 2147483647 h 119"/>
                <a:gd name="T24" fmla="*/ 0 w 48"/>
                <a:gd name="T25" fmla="*/ 2147483647 h 11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8" h="119">
                  <a:moveTo>
                    <a:pt x="0" y="63"/>
                  </a:moveTo>
                  <a:lnTo>
                    <a:pt x="8" y="63"/>
                  </a:lnTo>
                  <a:lnTo>
                    <a:pt x="24" y="71"/>
                  </a:lnTo>
                  <a:lnTo>
                    <a:pt x="24" y="95"/>
                  </a:lnTo>
                  <a:lnTo>
                    <a:pt x="40" y="119"/>
                  </a:lnTo>
                  <a:lnTo>
                    <a:pt x="48" y="79"/>
                  </a:lnTo>
                  <a:lnTo>
                    <a:pt x="32" y="63"/>
                  </a:lnTo>
                  <a:lnTo>
                    <a:pt x="32" y="71"/>
                  </a:lnTo>
                  <a:lnTo>
                    <a:pt x="24" y="39"/>
                  </a:lnTo>
                  <a:lnTo>
                    <a:pt x="16" y="0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0" y="6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3" name="Freeform 167"/>
            <p:cNvSpPr>
              <a:spLocks noChangeAspect="1"/>
            </p:cNvSpPr>
            <p:nvPr/>
          </p:nvSpPr>
          <p:spPr bwMode="auto">
            <a:xfrm>
              <a:off x="106" y="2229"/>
              <a:ext cx="269" cy="336"/>
            </a:xfrm>
            <a:custGeom>
              <a:avLst/>
              <a:gdLst>
                <a:gd name="T0" fmla="*/ 0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0 h 232"/>
                <a:gd name="T10" fmla="*/ 2147483647 w 232"/>
                <a:gd name="T11" fmla="*/ 0 h 232"/>
                <a:gd name="T12" fmla="*/ 2147483647 w 232"/>
                <a:gd name="T13" fmla="*/ 2147483647 h 232"/>
                <a:gd name="T14" fmla="*/ 2147483647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0 w 232"/>
                <a:gd name="T39" fmla="*/ 2147483647 h 2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2" h="232">
                  <a:moveTo>
                    <a:pt x="0" y="160"/>
                  </a:moveTo>
                  <a:lnTo>
                    <a:pt x="16" y="136"/>
                  </a:lnTo>
                  <a:lnTo>
                    <a:pt x="24" y="152"/>
                  </a:lnTo>
                  <a:lnTo>
                    <a:pt x="96" y="144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224" y="72"/>
                  </a:lnTo>
                  <a:lnTo>
                    <a:pt x="224" y="88"/>
                  </a:lnTo>
                  <a:lnTo>
                    <a:pt x="232" y="88"/>
                  </a:lnTo>
                  <a:lnTo>
                    <a:pt x="232" y="136"/>
                  </a:lnTo>
                  <a:lnTo>
                    <a:pt x="224" y="144"/>
                  </a:lnTo>
                  <a:lnTo>
                    <a:pt x="184" y="152"/>
                  </a:lnTo>
                  <a:lnTo>
                    <a:pt x="120" y="184"/>
                  </a:lnTo>
                  <a:lnTo>
                    <a:pt x="96" y="232"/>
                  </a:lnTo>
                  <a:lnTo>
                    <a:pt x="80" y="224"/>
                  </a:lnTo>
                  <a:lnTo>
                    <a:pt x="64" y="232"/>
                  </a:lnTo>
                  <a:lnTo>
                    <a:pt x="48" y="192"/>
                  </a:lnTo>
                  <a:lnTo>
                    <a:pt x="24" y="200"/>
                  </a:lnTo>
                  <a:lnTo>
                    <a:pt x="16" y="192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4" name="Freeform 168"/>
            <p:cNvSpPr>
              <a:spLocks noChangeAspect="1"/>
            </p:cNvSpPr>
            <p:nvPr/>
          </p:nvSpPr>
          <p:spPr bwMode="auto">
            <a:xfrm>
              <a:off x="106" y="2229"/>
              <a:ext cx="269" cy="336"/>
            </a:xfrm>
            <a:custGeom>
              <a:avLst/>
              <a:gdLst>
                <a:gd name="T0" fmla="*/ 0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0 h 232"/>
                <a:gd name="T10" fmla="*/ 2147483647 w 232"/>
                <a:gd name="T11" fmla="*/ 0 h 232"/>
                <a:gd name="T12" fmla="*/ 2147483647 w 232"/>
                <a:gd name="T13" fmla="*/ 2147483647 h 232"/>
                <a:gd name="T14" fmla="*/ 2147483647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0 w 232"/>
                <a:gd name="T39" fmla="*/ 2147483647 h 2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2" h="232">
                  <a:moveTo>
                    <a:pt x="0" y="160"/>
                  </a:moveTo>
                  <a:lnTo>
                    <a:pt x="16" y="136"/>
                  </a:lnTo>
                  <a:lnTo>
                    <a:pt x="24" y="152"/>
                  </a:lnTo>
                  <a:lnTo>
                    <a:pt x="96" y="144"/>
                  </a:lnTo>
                  <a:lnTo>
                    <a:pt x="80" y="0"/>
                  </a:lnTo>
                  <a:lnTo>
                    <a:pt x="104" y="0"/>
                  </a:lnTo>
                  <a:lnTo>
                    <a:pt x="224" y="72"/>
                  </a:lnTo>
                  <a:lnTo>
                    <a:pt x="224" y="88"/>
                  </a:lnTo>
                  <a:lnTo>
                    <a:pt x="232" y="88"/>
                  </a:lnTo>
                  <a:lnTo>
                    <a:pt x="232" y="136"/>
                  </a:lnTo>
                  <a:lnTo>
                    <a:pt x="224" y="144"/>
                  </a:lnTo>
                  <a:lnTo>
                    <a:pt x="184" y="152"/>
                  </a:lnTo>
                  <a:lnTo>
                    <a:pt x="120" y="184"/>
                  </a:lnTo>
                  <a:lnTo>
                    <a:pt x="96" y="232"/>
                  </a:lnTo>
                  <a:lnTo>
                    <a:pt x="80" y="224"/>
                  </a:lnTo>
                  <a:lnTo>
                    <a:pt x="64" y="232"/>
                  </a:lnTo>
                  <a:lnTo>
                    <a:pt x="48" y="192"/>
                  </a:lnTo>
                  <a:lnTo>
                    <a:pt x="24" y="200"/>
                  </a:lnTo>
                  <a:lnTo>
                    <a:pt x="16" y="192"/>
                  </a:lnTo>
                  <a:lnTo>
                    <a:pt x="0" y="16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5" name="Freeform 169"/>
            <p:cNvSpPr>
              <a:spLocks noChangeAspect="1"/>
            </p:cNvSpPr>
            <p:nvPr/>
          </p:nvSpPr>
          <p:spPr bwMode="auto">
            <a:xfrm>
              <a:off x="23" y="2170"/>
              <a:ext cx="204" cy="291"/>
            </a:xfrm>
            <a:custGeom>
              <a:avLst/>
              <a:gdLst>
                <a:gd name="T0" fmla="*/ 0 w 176"/>
                <a:gd name="T1" fmla="*/ 2147483647 h 200"/>
                <a:gd name="T2" fmla="*/ 2147483647 w 176"/>
                <a:gd name="T3" fmla="*/ 2147483647 h 200"/>
                <a:gd name="T4" fmla="*/ 2147483647 w 176"/>
                <a:gd name="T5" fmla="*/ 2147483647 h 200"/>
                <a:gd name="T6" fmla="*/ 2147483647 w 176"/>
                <a:gd name="T7" fmla="*/ 2147483647 h 200"/>
                <a:gd name="T8" fmla="*/ 2147483647 w 176"/>
                <a:gd name="T9" fmla="*/ 2147483647 h 200"/>
                <a:gd name="T10" fmla="*/ 2147483647 w 176"/>
                <a:gd name="T11" fmla="*/ 2147483647 h 200"/>
                <a:gd name="T12" fmla="*/ 2147483647 w 176"/>
                <a:gd name="T13" fmla="*/ 2147483647 h 200"/>
                <a:gd name="T14" fmla="*/ 2147483647 w 176"/>
                <a:gd name="T15" fmla="*/ 2147483647 h 200"/>
                <a:gd name="T16" fmla="*/ 2147483647 w 176"/>
                <a:gd name="T17" fmla="*/ 2147483647 h 200"/>
                <a:gd name="T18" fmla="*/ 2147483647 w 176"/>
                <a:gd name="T19" fmla="*/ 2147483647 h 200"/>
                <a:gd name="T20" fmla="*/ 2147483647 w 176"/>
                <a:gd name="T21" fmla="*/ 2147483647 h 200"/>
                <a:gd name="T22" fmla="*/ 2147483647 w 176"/>
                <a:gd name="T23" fmla="*/ 0 h 200"/>
                <a:gd name="T24" fmla="*/ 2147483647 w 176"/>
                <a:gd name="T25" fmla="*/ 2147483647 h 200"/>
                <a:gd name="T26" fmla="*/ 2147483647 w 176"/>
                <a:gd name="T27" fmla="*/ 2147483647 h 200"/>
                <a:gd name="T28" fmla="*/ 2147483647 w 176"/>
                <a:gd name="T29" fmla="*/ 2147483647 h 200"/>
                <a:gd name="T30" fmla="*/ 2147483647 w 176"/>
                <a:gd name="T31" fmla="*/ 2147483647 h 200"/>
                <a:gd name="T32" fmla="*/ 2147483647 w 176"/>
                <a:gd name="T33" fmla="*/ 2147483647 h 200"/>
                <a:gd name="T34" fmla="*/ 0 w 176"/>
                <a:gd name="T35" fmla="*/ 2147483647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" h="200">
                  <a:moveTo>
                    <a:pt x="0" y="104"/>
                  </a:moveTo>
                  <a:lnTo>
                    <a:pt x="8" y="112"/>
                  </a:lnTo>
                  <a:lnTo>
                    <a:pt x="16" y="144"/>
                  </a:lnTo>
                  <a:lnTo>
                    <a:pt x="8" y="176"/>
                  </a:lnTo>
                  <a:lnTo>
                    <a:pt x="40" y="176"/>
                  </a:lnTo>
                  <a:lnTo>
                    <a:pt x="72" y="200"/>
                  </a:lnTo>
                  <a:lnTo>
                    <a:pt x="88" y="176"/>
                  </a:lnTo>
                  <a:lnTo>
                    <a:pt x="96" y="192"/>
                  </a:lnTo>
                  <a:lnTo>
                    <a:pt x="168" y="184"/>
                  </a:lnTo>
                  <a:lnTo>
                    <a:pt x="152" y="40"/>
                  </a:lnTo>
                  <a:lnTo>
                    <a:pt x="176" y="4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6" name="Freeform 170"/>
            <p:cNvSpPr>
              <a:spLocks noChangeAspect="1"/>
            </p:cNvSpPr>
            <p:nvPr/>
          </p:nvSpPr>
          <p:spPr bwMode="auto">
            <a:xfrm>
              <a:off x="23" y="2170"/>
              <a:ext cx="204" cy="291"/>
            </a:xfrm>
            <a:custGeom>
              <a:avLst/>
              <a:gdLst>
                <a:gd name="T0" fmla="*/ 0 w 176"/>
                <a:gd name="T1" fmla="*/ 2147483647 h 200"/>
                <a:gd name="T2" fmla="*/ 2147483647 w 176"/>
                <a:gd name="T3" fmla="*/ 2147483647 h 200"/>
                <a:gd name="T4" fmla="*/ 2147483647 w 176"/>
                <a:gd name="T5" fmla="*/ 2147483647 h 200"/>
                <a:gd name="T6" fmla="*/ 2147483647 w 176"/>
                <a:gd name="T7" fmla="*/ 2147483647 h 200"/>
                <a:gd name="T8" fmla="*/ 2147483647 w 176"/>
                <a:gd name="T9" fmla="*/ 2147483647 h 200"/>
                <a:gd name="T10" fmla="*/ 2147483647 w 176"/>
                <a:gd name="T11" fmla="*/ 2147483647 h 200"/>
                <a:gd name="T12" fmla="*/ 2147483647 w 176"/>
                <a:gd name="T13" fmla="*/ 2147483647 h 200"/>
                <a:gd name="T14" fmla="*/ 2147483647 w 176"/>
                <a:gd name="T15" fmla="*/ 2147483647 h 200"/>
                <a:gd name="T16" fmla="*/ 2147483647 w 176"/>
                <a:gd name="T17" fmla="*/ 2147483647 h 200"/>
                <a:gd name="T18" fmla="*/ 2147483647 w 176"/>
                <a:gd name="T19" fmla="*/ 2147483647 h 200"/>
                <a:gd name="T20" fmla="*/ 2147483647 w 176"/>
                <a:gd name="T21" fmla="*/ 2147483647 h 200"/>
                <a:gd name="T22" fmla="*/ 2147483647 w 176"/>
                <a:gd name="T23" fmla="*/ 0 h 200"/>
                <a:gd name="T24" fmla="*/ 2147483647 w 176"/>
                <a:gd name="T25" fmla="*/ 2147483647 h 200"/>
                <a:gd name="T26" fmla="*/ 2147483647 w 176"/>
                <a:gd name="T27" fmla="*/ 2147483647 h 200"/>
                <a:gd name="T28" fmla="*/ 2147483647 w 176"/>
                <a:gd name="T29" fmla="*/ 2147483647 h 200"/>
                <a:gd name="T30" fmla="*/ 2147483647 w 176"/>
                <a:gd name="T31" fmla="*/ 2147483647 h 200"/>
                <a:gd name="T32" fmla="*/ 2147483647 w 176"/>
                <a:gd name="T33" fmla="*/ 2147483647 h 200"/>
                <a:gd name="T34" fmla="*/ 0 w 176"/>
                <a:gd name="T35" fmla="*/ 2147483647 h 2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76" h="200">
                  <a:moveTo>
                    <a:pt x="0" y="104"/>
                  </a:moveTo>
                  <a:lnTo>
                    <a:pt x="8" y="112"/>
                  </a:lnTo>
                  <a:lnTo>
                    <a:pt x="16" y="144"/>
                  </a:lnTo>
                  <a:lnTo>
                    <a:pt x="8" y="176"/>
                  </a:lnTo>
                  <a:lnTo>
                    <a:pt x="40" y="176"/>
                  </a:lnTo>
                  <a:lnTo>
                    <a:pt x="72" y="200"/>
                  </a:lnTo>
                  <a:lnTo>
                    <a:pt x="88" y="176"/>
                  </a:lnTo>
                  <a:lnTo>
                    <a:pt x="96" y="192"/>
                  </a:lnTo>
                  <a:lnTo>
                    <a:pt x="168" y="184"/>
                  </a:lnTo>
                  <a:lnTo>
                    <a:pt x="152" y="40"/>
                  </a:lnTo>
                  <a:lnTo>
                    <a:pt x="176" y="4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7" name="Freeform 171"/>
            <p:cNvSpPr>
              <a:spLocks noChangeAspect="1"/>
            </p:cNvSpPr>
            <p:nvPr/>
          </p:nvSpPr>
          <p:spPr bwMode="auto">
            <a:xfrm>
              <a:off x="97" y="1974"/>
              <a:ext cx="195" cy="196"/>
            </a:xfrm>
            <a:custGeom>
              <a:avLst/>
              <a:gdLst>
                <a:gd name="T0" fmla="*/ 0 w 168"/>
                <a:gd name="T1" fmla="*/ 2147483647 h 135"/>
                <a:gd name="T2" fmla="*/ 2147483647 w 168"/>
                <a:gd name="T3" fmla="*/ 2147483647 h 135"/>
                <a:gd name="T4" fmla="*/ 2147483647 w 168"/>
                <a:gd name="T5" fmla="*/ 2147483647 h 135"/>
                <a:gd name="T6" fmla="*/ 2147483647 w 168"/>
                <a:gd name="T7" fmla="*/ 2147483647 h 135"/>
                <a:gd name="T8" fmla="*/ 2147483647 w 168"/>
                <a:gd name="T9" fmla="*/ 0 h 135"/>
                <a:gd name="T10" fmla="*/ 2147483647 w 168"/>
                <a:gd name="T11" fmla="*/ 2147483647 h 135"/>
                <a:gd name="T12" fmla="*/ 2147483647 w 168"/>
                <a:gd name="T13" fmla="*/ 2147483647 h 135"/>
                <a:gd name="T14" fmla="*/ 2147483647 w 168"/>
                <a:gd name="T15" fmla="*/ 2147483647 h 135"/>
                <a:gd name="T16" fmla="*/ 2147483647 w 168"/>
                <a:gd name="T17" fmla="*/ 2147483647 h 135"/>
                <a:gd name="T18" fmla="*/ 2147483647 w 168"/>
                <a:gd name="T19" fmla="*/ 2147483647 h 135"/>
                <a:gd name="T20" fmla="*/ 2147483647 w 168"/>
                <a:gd name="T21" fmla="*/ 2147483647 h 135"/>
                <a:gd name="T22" fmla="*/ 2147483647 w 168"/>
                <a:gd name="T23" fmla="*/ 2147483647 h 135"/>
                <a:gd name="T24" fmla="*/ 0 w 168"/>
                <a:gd name="T25" fmla="*/ 2147483647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8" h="135">
                  <a:moveTo>
                    <a:pt x="0" y="135"/>
                  </a:moveTo>
                  <a:lnTo>
                    <a:pt x="40" y="103"/>
                  </a:lnTo>
                  <a:lnTo>
                    <a:pt x="56" y="56"/>
                  </a:lnTo>
                  <a:lnTo>
                    <a:pt x="88" y="24"/>
                  </a:lnTo>
                  <a:lnTo>
                    <a:pt x="96" y="0"/>
                  </a:lnTo>
                  <a:lnTo>
                    <a:pt x="160" y="8"/>
                  </a:lnTo>
                  <a:lnTo>
                    <a:pt x="168" y="56"/>
                  </a:lnTo>
                  <a:lnTo>
                    <a:pt x="144" y="56"/>
                  </a:lnTo>
                  <a:lnTo>
                    <a:pt x="136" y="64"/>
                  </a:lnTo>
                  <a:lnTo>
                    <a:pt x="136" y="80"/>
                  </a:lnTo>
                  <a:lnTo>
                    <a:pt x="64" y="103"/>
                  </a:lnTo>
                  <a:lnTo>
                    <a:pt x="56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8" name="Freeform 172"/>
            <p:cNvSpPr>
              <a:spLocks noChangeAspect="1"/>
            </p:cNvSpPr>
            <p:nvPr/>
          </p:nvSpPr>
          <p:spPr bwMode="auto">
            <a:xfrm>
              <a:off x="97" y="1974"/>
              <a:ext cx="195" cy="196"/>
            </a:xfrm>
            <a:custGeom>
              <a:avLst/>
              <a:gdLst>
                <a:gd name="T0" fmla="*/ 0 w 168"/>
                <a:gd name="T1" fmla="*/ 2147483647 h 135"/>
                <a:gd name="T2" fmla="*/ 2147483647 w 168"/>
                <a:gd name="T3" fmla="*/ 2147483647 h 135"/>
                <a:gd name="T4" fmla="*/ 2147483647 w 168"/>
                <a:gd name="T5" fmla="*/ 2147483647 h 135"/>
                <a:gd name="T6" fmla="*/ 2147483647 w 168"/>
                <a:gd name="T7" fmla="*/ 2147483647 h 135"/>
                <a:gd name="T8" fmla="*/ 2147483647 w 168"/>
                <a:gd name="T9" fmla="*/ 0 h 135"/>
                <a:gd name="T10" fmla="*/ 2147483647 w 168"/>
                <a:gd name="T11" fmla="*/ 2147483647 h 135"/>
                <a:gd name="T12" fmla="*/ 2147483647 w 168"/>
                <a:gd name="T13" fmla="*/ 2147483647 h 135"/>
                <a:gd name="T14" fmla="*/ 2147483647 w 168"/>
                <a:gd name="T15" fmla="*/ 2147483647 h 135"/>
                <a:gd name="T16" fmla="*/ 2147483647 w 168"/>
                <a:gd name="T17" fmla="*/ 2147483647 h 135"/>
                <a:gd name="T18" fmla="*/ 2147483647 w 168"/>
                <a:gd name="T19" fmla="*/ 2147483647 h 135"/>
                <a:gd name="T20" fmla="*/ 2147483647 w 168"/>
                <a:gd name="T21" fmla="*/ 2147483647 h 135"/>
                <a:gd name="T22" fmla="*/ 2147483647 w 168"/>
                <a:gd name="T23" fmla="*/ 2147483647 h 135"/>
                <a:gd name="T24" fmla="*/ 0 w 168"/>
                <a:gd name="T25" fmla="*/ 2147483647 h 1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8" h="135">
                  <a:moveTo>
                    <a:pt x="0" y="135"/>
                  </a:moveTo>
                  <a:lnTo>
                    <a:pt x="40" y="103"/>
                  </a:lnTo>
                  <a:lnTo>
                    <a:pt x="56" y="56"/>
                  </a:lnTo>
                  <a:lnTo>
                    <a:pt x="88" y="24"/>
                  </a:lnTo>
                  <a:lnTo>
                    <a:pt x="96" y="0"/>
                  </a:lnTo>
                  <a:lnTo>
                    <a:pt x="160" y="8"/>
                  </a:lnTo>
                  <a:lnTo>
                    <a:pt x="168" y="56"/>
                  </a:lnTo>
                  <a:lnTo>
                    <a:pt x="144" y="56"/>
                  </a:lnTo>
                  <a:lnTo>
                    <a:pt x="136" y="64"/>
                  </a:lnTo>
                  <a:lnTo>
                    <a:pt x="136" y="80"/>
                  </a:lnTo>
                  <a:lnTo>
                    <a:pt x="64" y="103"/>
                  </a:lnTo>
                  <a:lnTo>
                    <a:pt x="56" y="135"/>
                  </a:lnTo>
                  <a:lnTo>
                    <a:pt x="0" y="13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49" name="Freeform 173"/>
            <p:cNvSpPr>
              <a:spLocks noChangeAspect="1"/>
            </p:cNvSpPr>
            <p:nvPr/>
          </p:nvSpPr>
          <p:spPr bwMode="auto">
            <a:xfrm>
              <a:off x="820" y="3005"/>
              <a:ext cx="166" cy="371"/>
            </a:xfrm>
            <a:custGeom>
              <a:avLst/>
              <a:gdLst>
                <a:gd name="T0" fmla="*/ 0 w 144"/>
                <a:gd name="T1" fmla="*/ 2147483647 h 255"/>
                <a:gd name="T2" fmla="*/ 0 w 144"/>
                <a:gd name="T3" fmla="*/ 2147483647 h 255"/>
                <a:gd name="T4" fmla="*/ 2147483647 w 144"/>
                <a:gd name="T5" fmla="*/ 2147483647 h 255"/>
                <a:gd name="T6" fmla="*/ 2147483647 w 144"/>
                <a:gd name="T7" fmla="*/ 2147483647 h 255"/>
                <a:gd name="T8" fmla="*/ 2147483647 w 144"/>
                <a:gd name="T9" fmla="*/ 2147483647 h 255"/>
                <a:gd name="T10" fmla="*/ 2147483647 w 144"/>
                <a:gd name="T11" fmla="*/ 2147483647 h 255"/>
                <a:gd name="T12" fmla="*/ 2147483647 w 144"/>
                <a:gd name="T13" fmla="*/ 2147483647 h 255"/>
                <a:gd name="T14" fmla="*/ 2147483647 w 144"/>
                <a:gd name="T15" fmla="*/ 2147483647 h 255"/>
                <a:gd name="T16" fmla="*/ 2147483647 w 144"/>
                <a:gd name="T17" fmla="*/ 2147483647 h 255"/>
                <a:gd name="T18" fmla="*/ 2147483647 w 144"/>
                <a:gd name="T19" fmla="*/ 2147483647 h 255"/>
                <a:gd name="T20" fmla="*/ 2147483647 w 144"/>
                <a:gd name="T21" fmla="*/ 2147483647 h 255"/>
                <a:gd name="T22" fmla="*/ 2147483647 w 144"/>
                <a:gd name="T23" fmla="*/ 2147483647 h 255"/>
                <a:gd name="T24" fmla="*/ 2147483647 w 144"/>
                <a:gd name="T25" fmla="*/ 2147483647 h 255"/>
                <a:gd name="T26" fmla="*/ 2147483647 w 144"/>
                <a:gd name="T27" fmla="*/ 0 h 255"/>
                <a:gd name="T28" fmla="*/ 2147483647 w 144"/>
                <a:gd name="T29" fmla="*/ 2147483647 h 255"/>
                <a:gd name="T30" fmla="*/ 2147483647 w 144"/>
                <a:gd name="T31" fmla="*/ 2147483647 h 255"/>
                <a:gd name="T32" fmla="*/ 2147483647 w 144"/>
                <a:gd name="T33" fmla="*/ 2147483647 h 255"/>
                <a:gd name="T34" fmla="*/ 2147483647 w 144"/>
                <a:gd name="T35" fmla="*/ 2147483647 h 255"/>
                <a:gd name="T36" fmla="*/ 2147483647 w 144"/>
                <a:gd name="T37" fmla="*/ 2147483647 h 255"/>
                <a:gd name="T38" fmla="*/ 2147483647 w 144"/>
                <a:gd name="T39" fmla="*/ 2147483647 h 255"/>
                <a:gd name="T40" fmla="*/ 2147483647 w 144"/>
                <a:gd name="T41" fmla="*/ 2147483647 h 255"/>
                <a:gd name="T42" fmla="*/ 2147483647 w 144"/>
                <a:gd name="T43" fmla="*/ 2147483647 h 255"/>
                <a:gd name="T44" fmla="*/ 0 w 144"/>
                <a:gd name="T45" fmla="*/ 2147483647 h 2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4" h="255">
                  <a:moveTo>
                    <a:pt x="0" y="71"/>
                  </a:moveTo>
                  <a:lnTo>
                    <a:pt x="0" y="79"/>
                  </a:lnTo>
                  <a:lnTo>
                    <a:pt x="32" y="95"/>
                  </a:lnTo>
                  <a:lnTo>
                    <a:pt x="40" y="111"/>
                  </a:lnTo>
                  <a:lnTo>
                    <a:pt x="32" y="151"/>
                  </a:lnTo>
                  <a:lnTo>
                    <a:pt x="16" y="191"/>
                  </a:lnTo>
                  <a:lnTo>
                    <a:pt x="24" y="239"/>
                  </a:lnTo>
                  <a:lnTo>
                    <a:pt x="24" y="255"/>
                  </a:lnTo>
                  <a:lnTo>
                    <a:pt x="32" y="255"/>
                  </a:lnTo>
                  <a:lnTo>
                    <a:pt x="32" y="239"/>
                  </a:lnTo>
                  <a:lnTo>
                    <a:pt x="72" y="215"/>
                  </a:lnTo>
                  <a:lnTo>
                    <a:pt x="64" y="151"/>
                  </a:lnTo>
                  <a:lnTo>
                    <a:pt x="144" y="79"/>
                  </a:lnTo>
                  <a:lnTo>
                    <a:pt x="144" y="0"/>
                  </a:lnTo>
                  <a:lnTo>
                    <a:pt x="128" y="15"/>
                  </a:lnTo>
                  <a:lnTo>
                    <a:pt x="64" y="23"/>
                  </a:lnTo>
                  <a:lnTo>
                    <a:pt x="64" y="55"/>
                  </a:lnTo>
                  <a:lnTo>
                    <a:pt x="80" y="71"/>
                  </a:lnTo>
                  <a:lnTo>
                    <a:pt x="72" y="111"/>
                  </a:lnTo>
                  <a:lnTo>
                    <a:pt x="56" y="87"/>
                  </a:lnTo>
                  <a:lnTo>
                    <a:pt x="56" y="63"/>
                  </a:lnTo>
                  <a:lnTo>
                    <a:pt x="40" y="55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0" name="Freeform 174"/>
            <p:cNvSpPr>
              <a:spLocks noChangeAspect="1"/>
            </p:cNvSpPr>
            <p:nvPr/>
          </p:nvSpPr>
          <p:spPr bwMode="auto">
            <a:xfrm>
              <a:off x="820" y="3005"/>
              <a:ext cx="166" cy="371"/>
            </a:xfrm>
            <a:custGeom>
              <a:avLst/>
              <a:gdLst>
                <a:gd name="T0" fmla="*/ 0 w 144"/>
                <a:gd name="T1" fmla="*/ 2147483647 h 255"/>
                <a:gd name="T2" fmla="*/ 0 w 144"/>
                <a:gd name="T3" fmla="*/ 2147483647 h 255"/>
                <a:gd name="T4" fmla="*/ 2147483647 w 144"/>
                <a:gd name="T5" fmla="*/ 2147483647 h 255"/>
                <a:gd name="T6" fmla="*/ 2147483647 w 144"/>
                <a:gd name="T7" fmla="*/ 2147483647 h 255"/>
                <a:gd name="T8" fmla="*/ 2147483647 w 144"/>
                <a:gd name="T9" fmla="*/ 2147483647 h 255"/>
                <a:gd name="T10" fmla="*/ 2147483647 w 144"/>
                <a:gd name="T11" fmla="*/ 2147483647 h 255"/>
                <a:gd name="T12" fmla="*/ 2147483647 w 144"/>
                <a:gd name="T13" fmla="*/ 2147483647 h 255"/>
                <a:gd name="T14" fmla="*/ 2147483647 w 144"/>
                <a:gd name="T15" fmla="*/ 2147483647 h 255"/>
                <a:gd name="T16" fmla="*/ 2147483647 w 144"/>
                <a:gd name="T17" fmla="*/ 2147483647 h 255"/>
                <a:gd name="T18" fmla="*/ 2147483647 w 144"/>
                <a:gd name="T19" fmla="*/ 2147483647 h 255"/>
                <a:gd name="T20" fmla="*/ 2147483647 w 144"/>
                <a:gd name="T21" fmla="*/ 2147483647 h 255"/>
                <a:gd name="T22" fmla="*/ 2147483647 w 144"/>
                <a:gd name="T23" fmla="*/ 2147483647 h 255"/>
                <a:gd name="T24" fmla="*/ 2147483647 w 144"/>
                <a:gd name="T25" fmla="*/ 2147483647 h 255"/>
                <a:gd name="T26" fmla="*/ 2147483647 w 144"/>
                <a:gd name="T27" fmla="*/ 0 h 255"/>
                <a:gd name="T28" fmla="*/ 2147483647 w 144"/>
                <a:gd name="T29" fmla="*/ 2147483647 h 255"/>
                <a:gd name="T30" fmla="*/ 2147483647 w 144"/>
                <a:gd name="T31" fmla="*/ 2147483647 h 255"/>
                <a:gd name="T32" fmla="*/ 2147483647 w 144"/>
                <a:gd name="T33" fmla="*/ 2147483647 h 255"/>
                <a:gd name="T34" fmla="*/ 2147483647 w 144"/>
                <a:gd name="T35" fmla="*/ 2147483647 h 255"/>
                <a:gd name="T36" fmla="*/ 2147483647 w 144"/>
                <a:gd name="T37" fmla="*/ 2147483647 h 255"/>
                <a:gd name="T38" fmla="*/ 2147483647 w 144"/>
                <a:gd name="T39" fmla="*/ 2147483647 h 255"/>
                <a:gd name="T40" fmla="*/ 2147483647 w 144"/>
                <a:gd name="T41" fmla="*/ 2147483647 h 255"/>
                <a:gd name="T42" fmla="*/ 2147483647 w 144"/>
                <a:gd name="T43" fmla="*/ 2147483647 h 255"/>
                <a:gd name="T44" fmla="*/ 0 w 144"/>
                <a:gd name="T45" fmla="*/ 2147483647 h 2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4" h="255">
                  <a:moveTo>
                    <a:pt x="0" y="71"/>
                  </a:moveTo>
                  <a:lnTo>
                    <a:pt x="0" y="79"/>
                  </a:lnTo>
                  <a:lnTo>
                    <a:pt x="32" y="95"/>
                  </a:lnTo>
                  <a:lnTo>
                    <a:pt x="40" y="111"/>
                  </a:lnTo>
                  <a:lnTo>
                    <a:pt x="32" y="151"/>
                  </a:lnTo>
                  <a:lnTo>
                    <a:pt x="16" y="191"/>
                  </a:lnTo>
                  <a:lnTo>
                    <a:pt x="24" y="239"/>
                  </a:lnTo>
                  <a:lnTo>
                    <a:pt x="24" y="255"/>
                  </a:lnTo>
                  <a:lnTo>
                    <a:pt x="32" y="255"/>
                  </a:lnTo>
                  <a:lnTo>
                    <a:pt x="32" y="239"/>
                  </a:lnTo>
                  <a:lnTo>
                    <a:pt x="72" y="215"/>
                  </a:lnTo>
                  <a:lnTo>
                    <a:pt x="64" y="151"/>
                  </a:lnTo>
                  <a:lnTo>
                    <a:pt x="144" y="79"/>
                  </a:lnTo>
                  <a:lnTo>
                    <a:pt x="144" y="0"/>
                  </a:lnTo>
                  <a:lnTo>
                    <a:pt x="128" y="15"/>
                  </a:lnTo>
                  <a:lnTo>
                    <a:pt x="64" y="23"/>
                  </a:lnTo>
                  <a:lnTo>
                    <a:pt x="64" y="55"/>
                  </a:lnTo>
                  <a:lnTo>
                    <a:pt x="80" y="71"/>
                  </a:lnTo>
                  <a:lnTo>
                    <a:pt x="72" y="111"/>
                  </a:lnTo>
                  <a:lnTo>
                    <a:pt x="56" y="87"/>
                  </a:lnTo>
                  <a:lnTo>
                    <a:pt x="56" y="63"/>
                  </a:lnTo>
                  <a:lnTo>
                    <a:pt x="40" y="55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1" name="Freeform 175"/>
            <p:cNvSpPr>
              <a:spLocks noChangeAspect="1"/>
            </p:cNvSpPr>
            <p:nvPr/>
          </p:nvSpPr>
          <p:spPr bwMode="auto">
            <a:xfrm>
              <a:off x="320" y="2252"/>
              <a:ext cx="258" cy="279"/>
            </a:xfrm>
            <a:custGeom>
              <a:avLst/>
              <a:gdLst>
                <a:gd name="T0" fmla="*/ 0 w 223"/>
                <a:gd name="T1" fmla="*/ 2147483647 h 192"/>
                <a:gd name="T2" fmla="*/ 0 w 223"/>
                <a:gd name="T3" fmla="*/ 2147483647 h 192"/>
                <a:gd name="T4" fmla="*/ 2147483647 w 223"/>
                <a:gd name="T5" fmla="*/ 2147483647 h 192"/>
                <a:gd name="T6" fmla="*/ 2147483647 w 223"/>
                <a:gd name="T7" fmla="*/ 2147483647 h 192"/>
                <a:gd name="T8" fmla="*/ 2147483647 w 223"/>
                <a:gd name="T9" fmla="*/ 2147483647 h 192"/>
                <a:gd name="T10" fmla="*/ 2147483647 w 223"/>
                <a:gd name="T11" fmla="*/ 2147483647 h 192"/>
                <a:gd name="T12" fmla="*/ 2147483647 w 223"/>
                <a:gd name="T13" fmla="*/ 2147483647 h 192"/>
                <a:gd name="T14" fmla="*/ 2147483647 w 223"/>
                <a:gd name="T15" fmla="*/ 2147483647 h 192"/>
                <a:gd name="T16" fmla="*/ 2147483647 w 223"/>
                <a:gd name="T17" fmla="*/ 2147483647 h 192"/>
                <a:gd name="T18" fmla="*/ 2147483647 w 223"/>
                <a:gd name="T19" fmla="*/ 2147483647 h 192"/>
                <a:gd name="T20" fmla="*/ 2147483647 w 223"/>
                <a:gd name="T21" fmla="*/ 2147483647 h 192"/>
                <a:gd name="T22" fmla="*/ 2147483647 w 223"/>
                <a:gd name="T23" fmla="*/ 2147483647 h 192"/>
                <a:gd name="T24" fmla="*/ 2147483647 w 223"/>
                <a:gd name="T25" fmla="*/ 2147483647 h 192"/>
                <a:gd name="T26" fmla="*/ 2147483647 w 223"/>
                <a:gd name="T27" fmla="*/ 0 h 192"/>
                <a:gd name="T28" fmla="*/ 2147483647 w 223"/>
                <a:gd name="T29" fmla="*/ 2147483647 h 192"/>
                <a:gd name="T30" fmla="*/ 2147483647 w 223"/>
                <a:gd name="T31" fmla="*/ 2147483647 h 192"/>
                <a:gd name="T32" fmla="*/ 2147483647 w 223"/>
                <a:gd name="T33" fmla="*/ 2147483647 h 192"/>
                <a:gd name="T34" fmla="*/ 2147483647 w 223"/>
                <a:gd name="T35" fmla="*/ 2147483647 h 192"/>
                <a:gd name="T36" fmla="*/ 0 w 223"/>
                <a:gd name="T37" fmla="*/ 2147483647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3" h="192">
                  <a:moveTo>
                    <a:pt x="0" y="136"/>
                  </a:moveTo>
                  <a:lnTo>
                    <a:pt x="0" y="152"/>
                  </a:lnTo>
                  <a:lnTo>
                    <a:pt x="24" y="184"/>
                  </a:lnTo>
                  <a:lnTo>
                    <a:pt x="32" y="176"/>
                  </a:lnTo>
                  <a:lnTo>
                    <a:pt x="40" y="192"/>
                  </a:lnTo>
                  <a:lnTo>
                    <a:pt x="56" y="160"/>
                  </a:lnTo>
                  <a:lnTo>
                    <a:pt x="127" y="176"/>
                  </a:lnTo>
                  <a:lnTo>
                    <a:pt x="183" y="160"/>
                  </a:lnTo>
                  <a:lnTo>
                    <a:pt x="183" y="152"/>
                  </a:lnTo>
                  <a:lnTo>
                    <a:pt x="215" y="112"/>
                  </a:lnTo>
                  <a:lnTo>
                    <a:pt x="223" y="56"/>
                  </a:lnTo>
                  <a:lnTo>
                    <a:pt x="207" y="40"/>
                  </a:lnTo>
                  <a:lnTo>
                    <a:pt x="207" y="8"/>
                  </a:lnTo>
                  <a:lnTo>
                    <a:pt x="159" y="0"/>
                  </a:lnTo>
                  <a:lnTo>
                    <a:pt x="71" y="64"/>
                  </a:lnTo>
                  <a:lnTo>
                    <a:pt x="48" y="72"/>
                  </a:lnTo>
                  <a:lnTo>
                    <a:pt x="48" y="120"/>
                  </a:lnTo>
                  <a:lnTo>
                    <a:pt x="40" y="12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2" name="Freeform 176"/>
            <p:cNvSpPr>
              <a:spLocks noChangeAspect="1"/>
            </p:cNvSpPr>
            <p:nvPr/>
          </p:nvSpPr>
          <p:spPr bwMode="auto">
            <a:xfrm>
              <a:off x="320" y="2252"/>
              <a:ext cx="258" cy="279"/>
            </a:xfrm>
            <a:custGeom>
              <a:avLst/>
              <a:gdLst>
                <a:gd name="T0" fmla="*/ 0 w 223"/>
                <a:gd name="T1" fmla="*/ 2147483647 h 192"/>
                <a:gd name="T2" fmla="*/ 0 w 223"/>
                <a:gd name="T3" fmla="*/ 2147483647 h 192"/>
                <a:gd name="T4" fmla="*/ 2147483647 w 223"/>
                <a:gd name="T5" fmla="*/ 2147483647 h 192"/>
                <a:gd name="T6" fmla="*/ 2147483647 w 223"/>
                <a:gd name="T7" fmla="*/ 2147483647 h 192"/>
                <a:gd name="T8" fmla="*/ 2147483647 w 223"/>
                <a:gd name="T9" fmla="*/ 2147483647 h 192"/>
                <a:gd name="T10" fmla="*/ 2147483647 w 223"/>
                <a:gd name="T11" fmla="*/ 2147483647 h 192"/>
                <a:gd name="T12" fmla="*/ 2147483647 w 223"/>
                <a:gd name="T13" fmla="*/ 2147483647 h 192"/>
                <a:gd name="T14" fmla="*/ 2147483647 w 223"/>
                <a:gd name="T15" fmla="*/ 2147483647 h 192"/>
                <a:gd name="T16" fmla="*/ 2147483647 w 223"/>
                <a:gd name="T17" fmla="*/ 2147483647 h 192"/>
                <a:gd name="T18" fmla="*/ 2147483647 w 223"/>
                <a:gd name="T19" fmla="*/ 2147483647 h 192"/>
                <a:gd name="T20" fmla="*/ 2147483647 w 223"/>
                <a:gd name="T21" fmla="*/ 2147483647 h 192"/>
                <a:gd name="T22" fmla="*/ 2147483647 w 223"/>
                <a:gd name="T23" fmla="*/ 2147483647 h 192"/>
                <a:gd name="T24" fmla="*/ 2147483647 w 223"/>
                <a:gd name="T25" fmla="*/ 2147483647 h 192"/>
                <a:gd name="T26" fmla="*/ 2147483647 w 223"/>
                <a:gd name="T27" fmla="*/ 0 h 192"/>
                <a:gd name="T28" fmla="*/ 2147483647 w 223"/>
                <a:gd name="T29" fmla="*/ 2147483647 h 192"/>
                <a:gd name="T30" fmla="*/ 2147483647 w 223"/>
                <a:gd name="T31" fmla="*/ 2147483647 h 192"/>
                <a:gd name="T32" fmla="*/ 2147483647 w 223"/>
                <a:gd name="T33" fmla="*/ 2147483647 h 192"/>
                <a:gd name="T34" fmla="*/ 2147483647 w 223"/>
                <a:gd name="T35" fmla="*/ 2147483647 h 192"/>
                <a:gd name="T36" fmla="*/ 0 w 223"/>
                <a:gd name="T37" fmla="*/ 2147483647 h 1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23" h="192">
                  <a:moveTo>
                    <a:pt x="0" y="136"/>
                  </a:moveTo>
                  <a:lnTo>
                    <a:pt x="0" y="152"/>
                  </a:lnTo>
                  <a:lnTo>
                    <a:pt x="24" y="184"/>
                  </a:lnTo>
                  <a:lnTo>
                    <a:pt x="32" y="176"/>
                  </a:lnTo>
                  <a:lnTo>
                    <a:pt x="40" y="192"/>
                  </a:lnTo>
                  <a:lnTo>
                    <a:pt x="56" y="160"/>
                  </a:lnTo>
                  <a:lnTo>
                    <a:pt x="127" y="176"/>
                  </a:lnTo>
                  <a:lnTo>
                    <a:pt x="183" y="160"/>
                  </a:lnTo>
                  <a:lnTo>
                    <a:pt x="183" y="152"/>
                  </a:lnTo>
                  <a:lnTo>
                    <a:pt x="215" y="112"/>
                  </a:lnTo>
                  <a:lnTo>
                    <a:pt x="223" y="56"/>
                  </a:lnTo>
                  <a:lnTo>
                    <a:pt x="207" y="40"/>
                  </a:lnTo>
                  <a:lnTo>
                    <a:pt x="207" y="8"/>
                  </a:lnTo>
                  <a:lnTo>
                    <a:pt x="159" y="0"/>
                  </a:lnTo>
                  <a:lnTo>
                    <a:pt x="71" y="64"/>
                  </a:lnTo>
                  <a:lnTo>
                    <a:pt x="48" y="72"/>
                  </a:lnTo>
                  <a:lnTo>
                    <a:pt x="48" y="120"/>
                  </a:lnTo>
                  <a:lnTo>
                    <a:pt x="40" y="128"/>
                  </a:lnTo>
                  <a:lnTo>
                    <a:pt x="0" y="13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3" name="Freeform 177"/>
            <p:cNvSpPr>
              <a:spLocks noChangeAspect="1"/>
            </p:cNvSpPr>
            <p:nvPr/>
          </p:nvSpPr>
          <p:spPr bwMode="auto">
            <a:xfrm>
              <a:off x="357" y="2484"/>
              <a:ext cx="194" cy="208"/>
            </a:xfrm>
            <a:custGeom>
              <a:avLst/>
              <a:gdLst>
                <a:gd name="T0" fmla="*/ 0 w 167"/>
                <a:gd name="T1" fmla="*/ 2147483647 h 143"/>
                <a:gd name="T2" fmla="*/ 2147483647 w 167"/>
                <a:gd name="T3" fmla="*/ 2147483647 h 143"/>
                <a:gd name="T4" fmla="*/ 2147483647 w 167"/>
                <a:gd name="T5" fmla="*/ 0 h 143"/>
                <a:gd name="T6" fmla="*/ 2147483647 w 167"/>
                <a:gd name="T7" fmla="*/ 2147483647 h 143"/>
                <a:gd name="T8" fmla="*/ 2147483647 w 167"/>
                <a:gd name="T9" fmla="*/ 0 h 143"/>
                <a:gd name="T10" fmla="*/ 2147483647 w 167"/>
                <a:gd name="T11" fmla="*/ 2147483647 h 143"/>
                <a:gd name="T12" fmla="*/ 2147483647 w 167"/>
                <a:gd name="T13" fmla="*/ 2147483647 h 143"/>
                <a:gd name="T14" fmla="*/ 2147483647 w 167"/>
                <a:gd name="T15" fmla="*/ 2147483647 h 143"/>
                <a:gd name="T16" fmla="*/ 2147483647 w 167"/>
                <a:gd name="T17" fmla="*/ 2147483647 h 143"/>
                <a:gd name="T18" fmla="*/ 2147483647 w 167"/>
                <a:gd name="T19" fmla="*/ 2147483647 h 143"/>
                <a:gd name="T20" fmla="*/ 2147483647 w 167"/>
                <a:gd name="T21" fmla="*/ 2147483647 h 143"/>
                <a:gd name="T22" fmla="*/ 2147483647 w 167"/>
                <a:gd name="T23" fmla="*/ 2147483647 h 143"/>
                <a:gd name="T24" fmla="*/ 2147483647 w 167"/>
                <a:gd name="T25" fmla="*/ 2147483647 h 143"/>
                <a:gd name="T26" fmla="*/ 0 w 167"/>
                <a:gd name="T27" fmla="*/ 2147483647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7" h="143">
                  <a:moveTo>
                    <a:pt x="0" y="111"/>
                  </a:moveTo>
                  <a:lnTo>
                    <a:pt x="8" y="32"/>
                  </a:lnTo>
                  <a:lnTo>
                    <a:pt x="24" y="0"/>
                  </a:lnTo>
                  <a:lnTo>
                    <a:pt x="95" y="16"/>
                  </a:lnTo>
                  <a:lnTo>
                    <a:pt x="151" y="0"/>
                  </a:lnTo>
                  <a:lnTo>
                    <a:pt x="159" y="16"/>
                  </a:lnTo>
                  <a:lnTo>
                    <a:pt x="167" y="32"/>
                  </a:lnTo>
                  <a:lnTo>
                    <a:pt x="151" y="40"/>
                  </a:lnTo>
                  <a:lnTo>
                    <a:pt x="127" y="103"/>
                  </a:lnTo>
                  <a:lnTo>
                    <a:pt x="95" y="103"/>
                  </a:lnTo>
                  <a:lnTo>
                    <a:pt x="87" y="127"/>
                  </a:lnTo>
                  <a:lnTo>
                    <a:pt x="55" y="143"/>
                  </a:lnTo>
                  <a:lnTo>
                    <a:pt x="24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4" name="Freeform 178"/>
            <p:cNvSpPr>
              <a:spLocks noChangeAspect="1"/>
            </p:cNvSpPr>
            <p:nvPr/>
          </p:nvSpPr>
          <p:spPr bwMode="auto">
            <a:xfrm>
              <a:off x="357" y="2484"/>
              <a:ext cx="194" cy="208"/>
            </a:xfrm>
            <a:custGeom>
              <a:avLst/>
              <a:gdLst>
                <a:gd name="T0" fmla="*/ 0 w 167"/>
                <a:gd name="T1" fmla="*/ 2147483647 h 143"/>
                <a:gd name="T2" fmla="*/ 2147483647 w 167"/>
                <a:gd name="T3" fmla="*/ 2147483647 h 143"/>
                <a:gd name="T4" fmla="*/ 2147483647 w 167"/>
                <a:gd name="T5" fmla="*/ 0 h 143"/>
                <a:gd name="T6" fmla="*/ 2147483647 w 167"/>
                <a:gd name="T7" fmla="*/ 2147483647 h 143"/>
                <a:gd name="T8" fmla="*/ 2147483647 w 167"/>
                <a:gd name="T9" fmla="*/ 0 h 143"/>
                <a:gd name="T10" fmla="*/ 2147483647 w 167"/>
                <a:gd name="T11" fmla="*/ 2147483647 h 143"/>
                <a:gd name="T12" fmla="*/ 2147483647 w 167"/>
                <a:gd name="T13" fmla="*/ 2147483647 h 143"/>
                <a:gd name="T14" fmla="*/ 2147483647 w 167"/>
                <a:gd name="T15" fmla="*/ 2147483647 h 143"/>
                <a:gd name="T16" fmla="*/ 2147483647 w 167"/>
                <a:gd name="T17" fmla="*/ 2147483647 h 143"/>
                <a:gd name="T18" fmla="*/ 2147483647 w 167"/>
                <a:gd name="T19" fmla="*/ 2147483647 h 143"/>
                <a:gd name="T20" fmla="*/ 2147483647 w 167"/>
                <a:gd name="T21" fmla="*/ 2147483647 h 143"/>
                <a:gd name="T22" fmla="*/ 2147483647 w 167"/>
                <a:gd name="T23" fmla="*/ 2147483647 h 143"/>
                <a:gd name="T24" fmla="*/ 2147483647 w 167"/>
                <a:gd name="T25" fmla="*/ 2147483647 h 143"/>
                <a:gd name="T26" fmla="*/ 0 w 167"/>
                <a:gd name="T27" fmla="*/ 2147483647 h 14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7" h="143">
                  <a:moveTo>
                    <a:pt x="0" y="111"/>
                  </a:moveTo>
                  <a:lnTo>
                    <a:pt x="8" y="32"/>
                  </a:lnTo>
                  <a:lnTo>
                    <a:pt x="24" y="0"/>
                  </a:lnTo>
                  <a:lnTo>
                    <a:pt x="95" y="16"/>
                  </a:lnTo>
                  <a:lnTo>
                    <a:pt x="151" y="0"/>
                  </a:lnTo>
                  <a:lnTo>
                    <a:pt x="159" y="16"/>
                  </a:lnTo>
                  <a:lnTo>
                    <a:pt x="167" y="32"/>
                  </a:lnTo>
                  <a:lnTo>
                    <a:pt x="151" y="40"/>
                  </a:lnTo>
                  <a:lnTo>
                    <a:pt x="127" y="103"/>
                  </a:lnTo>
                  <a:lnTo>
                    <a:pt x="95" y="103"/>
                  </a:lnTo>
                  <a:lnTo>
                    <a:pt x="87" y="127"/>
                  </a:lnTo>
                  <a:lnTo>
                    <a:pt x="55" y="143"/>
                  </a:lnTo>
                  <a:lnTo>
                    <a:pt x="24" y="111"/>
                  </a:lnTo>
                  <a:lnTo>
                    <a:pt x="0" y="11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5" name="Freeform 179"/>
            <p:cNvSpPr>
              <a:spLocks noChangeAspect="1"/>
            </p:cNvSpPr>
            <p:nvPr/>
          </p:nvSpPr>
          <p:spPr bwMode="auto">
            <a:xfrm>
              <a:off x="23" y="2507"/>
              <a:ext cx="65" cy="35"/>
            </a:xfrm>
            <a:custGeom>
              <a:avLst/>
              <a:gdLst>
                <a:gd name="T0" fmla="*/ 0 w 56"/>
                <a:gd name="T1" fmla="*/ 0 h 24"/>
                <a:gd name="T2" fmla="*/ 2147483647 w 56"/>
                <a:gd name="T3" fmla="*/ 2147483647 h 24"/>
                <a:gd name="T4" fmla="*/ 2147483647 w 56"/>
                <a:gd name="T5" fmla="*/ 2147483647 h 24"/>
                <a:gd name="T6" fmla="*/ 2147483647 w 56"/>
                <a:gd name="T7" fmla="*/ 2147483647 h 24"/>
                <a:gd name="T8" fmla="*/ 2147483647 w 56"/>
                <a:gd name="T9" fmla="*/ 2147483647 h 24"/>
                <a:gd name="T10" fmla="*/ 2147483647 w 56"/>
                <a:gd name="T11" fmla="*/ 2147483647 h 24"/>
                <a:gd name="T12" fmla="*/ 2147483647 w 56"/>
                <a:gd name="T13" fmla="*/ 0 h 24"/>
                <a:gd name="T14" fmla="*/ 0 w 5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24">
                  <a:moveTo>
                    <a:pt x="0" y="0"/>
                  </a:moveTo>
                  <a:lnTo>
                    <a:pt x="16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24" y="24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6" name="Freeform 180"/>
            <p:cNvSpPr>
              <a:spLocks noChangeAspect="1"/>
            </p:cNvSpPr>
            <p:nvPr/>
          </p:nvSpPr>
          <p:spPr bwMode="auto">
            <a:xfrm>
              <a:off x="23" y="2507"/>
              <a:ext cx="65" cy="35"/>
            </a:xfrm>
            <a:custGeom>
              <a:avLst/>
              <a:gdLst>
                <a:gd name="T0" fmla="*/ 0 w 56"/>
                <a:gd name="T1" fmla="*/ 0 h 24"/>
                <a:gd name="T2" fmla="*/ 2147483647 w 56"/>
                <a:gd name="T3" fmla="*/ 2147483647 h 24"/>
                <a:gd name="T4" fmla="*/ 2147483647 w 56"/>
                <a:gd name="T5" fmla="*/ 2147483647 h 24"/>
                <a:gd name="T6" fmla="*/ 2147483647 w 56"/>
                <a:gd name="T7" fmla="*/ 2147483647 h 24"/>
                <a:gd name="T8" fmla="*/ 2147483647 w 56"/>
                <a:gd name="T9" fmla="*/ 2147483647 h 24"/>
                <a:gd name="T10" fmla="*/ 2147483647 w 56"/>
                <a:gd name="T11" fmla="*/ 2147483647 h 24"/>
                <a:gd name="T12" fmla="*/ 2147483647 w 56"/>
                <a:gd name="T13" fmla="*/ 0 h 24"/>
                <a:gd name="T14" fmla="*/ 0 w 56"/>
                <a:gd name="T15" fmla="*/ 0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24">
                  <a:moveTo>
                    <a:pt x="0" y="0"/>
                  </a:moveTo>
                  <a:lnTo>
                    <a:pt x="16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24" y="24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7" name="Freeform 181"/>
            <p:cNvSpPr>
              <a:spLocks noChangeAspect="1"/>
            </p:cNvSpPr>
            <p:nvPr/>
          </p:nvSpPr>
          <p:spPr bwMode="auto">
            <a:xfrm>
              <a:off x="801" y="2808"/>
              <a:ext cx="28" cy="23"/>
            </a:xfrm>
            <a:custGeom>
              <a:avLst/>
              <a:gdLst>
                <a:gd name="T0" fmla="*/ 0 w 24"/>
                <a:gd name="T1" fmla="*/ 2147483647 h 16"/>
                <a:gd name="T2" fmla="*/ 2147483647 w 24"/>
                <a:gd name="T3" fmla="*/ 0 h 16"/>
                <a:gd name="T4" fmla="*/ 2147483647 w 24"/>
                <a:gd name="T5" fmla="*/ 0 h 16"/>
                <a:gd name="T6" fmla="*/ 2147483647 w 24"/>
                <a:gd name="T7" fmla="*/ 2147483647 h 16"/>
                <a:gd name="T8" fmla="*/ 0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4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8" name="Freeform 182"/>
            <p:cNvSpPr>
              <a:spLocks noChangeAspect="1"/>
            </p:cNvSpPr>
            <p:nvPr/>
          </p:nvSpPr>
          <p:spPr bwMode="auto">
            <a:xfrm>
              <a:off x="801" y="2808"/>
              <a:ext cx="28" cy="23"/>
            </a:xfrm>
            <a:custGeom>
              <a:avLst/>
              <a:gdLst>
                <a:gd name="T0" fmla="*/ 0 w 24"/>
                <a:gd name="T1" fmla="*/ 2147483647 h 16"/>
                <a:gd name="T2" fmla="*/ 2147483647 w 24"/>
                <a:gd name="T3" fmla="*/ 0 h 16"/>
                <a:gd name="T4" fmla="*/ 2147483647 w 24"/>
                <a:gd name="T5" fmla="*/ 0 h 16"/>
                <a:gd name="T6" fmla="*/ 2147483647 w 24"/>
                <a:gd name="T7" fmla="*/ 2147483647 h 16"/>
                <a:gd name="T8" fmla="*/ 0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6">
                  <a:moveTo>
                    <a:pt x="0" y="16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24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59" name="Freeform 183"/>
            <p:cNvSpPr>
              <a:spLocks noChangeAspect="1"/>
            </p:cNvSpPr>
            <p:nvPr/>
          </p:nvSpPr>
          <p:spPr bwMode="auto">
            <a:xfrm>
              <a:off x="23" y="2426"/>
              <a:ext cx="102" cy="81"/>
            </a:xfrm>
            <a:custGeom>
              <a:avLst/>
              <a:gdLst>
                <a:gd name="T0" fmla="*/ 0 w 88"/>
                <a:gd name="T1" fmla="*/ 2147483647 h 56"/>
                <a:gd name="T2" fmla="*/ 2147483647 w 88"/>
                <a:gd name="T3" fmla="*/ 2147483647 h 56"/>
                <a:gd name="T4" fmla="*/ 2147483647 w 88"/>
                <a:gd name="T5" fmla="*/ 2147483647 h 56"/>
                <a:gd name="T6" fmla="*/ 0 w 88"/>
                <a:gd name="T7" fmla="*/ 2147483647 h 56"/>
                <a:gd name="T8" fmla="*/ 2147483647 w 88"/>
                <a:gd name="T9" fmla="*/ 2147483647 h 56"/>
                <a:gd name="T10" fmla="*/ 2147483647 w 88"/>
                <a:gd name="T11" fmla="*/ 2147483647 h 56"/>
                <a:gd name="T12" fmla="*/ 2147483647 w 88"/>
                <a:gd name="T13" fmla="*/ 2147483647 h 56"/>
                <a:gd name="T14" fmla="*/ 2147483647 w 88"/>
                <a:gd name="T15" fmla="*/ 0 h 56"/>
                <a:gd name="T16" fmla="*/ 2147483647 w 88"/>
                <a:gd name="T17" fmla="*/ 0 h 56"/>
                <a:gd name="T18" fmla="*/ 0 w 88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56">
                  <a:moveTo>
                    <a:pt x="0" y="24"/>
                  </a:moveTo>
                  <a:lnTo>
                    <a:pt x="8" y="40"/>
                  </a:lnTo>
                  <a:lnTo>
                    <a:pt x="48" y="48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88" y="56"/>
                  </a:lnTo>
                  <a:lnTo>
                    <a:pt x="72" y="24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0" name="Freeform 184"/>
            <p:cNvSpPr>
              <a:spLocks noChangeAspect="1"/>
            </p:cNvSpPr>
            <p:nvPr/>
          </p:nvSpPr>
          <p:spPr bwMode="auto">
            <a:xfrm>
              <a:off x="23" y="2426"/>
              <a:ext cx="102" cy="81"/>
            </a:xfrm>
            <a:custGeom>
              <a:avLst/>
              <a:gdLst>
                <a:gd name="T0" fmla="*/ 0 w 88"/>
                <a:gd name="T1" fmla="*/ 2147483647 h 56"/>
                <a:gd name="T2" fmla="*/ 2147483647 w 88"/>
                <a:gd name="T3" fmla="*/ 2147483647 h 56"/>
                <a:gd name="T4" fmla="*/ 2147483647 w 88"/>
                <a:gd name="T5" fmla="*/ 2147483647 h 56"/>
                <a:gd name="T6" fmla="*/ 0 w 88"/>
                <a:gd name="T7" fmla="*/ 2147483647 h 56"/>
                <a:gd name="T8" fmla="*/ 2147483647 w 88"/>
                <a:gd name="T9" fmla="*/ 2147483647 h 56"/>
                <a:gd name="T10" fmla="*/ 2147483647 w 88"/>
                <a:gd name="T11" fmla="*/ 2147483647 h 56"/>
                <a:gd name="T12" fmla="*/ 2147483647 w 88"/>
                <a:gd name="T13" fmla="*/ 2147483647 h 56"/>
                <a:gd name="T14" fmla="*/ 2147483647 w 88"/>
                <a:gd name="T15" fmla="*/ 0 h 56"/>
                <a:gd name="T16" fmla="*/ 2147483647 w 88"/>
                <a:gd name="T17" fmla="*/ 0 h 56"/>
                <a:gd name="T18" fmla="*/ 0 w 88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8" h="56">
                  <a:moveTo>
                    <a:pt x="0" y="24"/>
                  </a:moveTo>
                  <a:lnTo>
                    <a:pt x="8" y="40"/>
                  </a:lnTo>
                  <a:lnTo>
                    <a:pt x="48" y="48"/>
                  </a:lnTo>
                  <a:lnTo>
                    <a:pt x="0" y="56"/>
                  </a:lnTo>
                  <a:lnTo>
                    <a:pt x="56" y="56"/>
                  </a:lnTo>
                  <a:lnTo>
                    <a:pt x="88" y="56"/>
                  </a:lnTo>
                  <a:lnTo>
                    <a:pt x="72" y="24"/>
                  </a:lnTo>
                  <a:lnTo>
                    <a:pt x="40" y="0"/>
                  </a:lnTo>
                  <a:lnTo>
                    <a:pt x="8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1" name="Freeform 185"/>
            <p:cNvSpPr>
              <a:spLocks noChangeAspect="1"/>
            </p:cNvSpPr>
            <p:nvPr/>
          </p:nvSpPr>
          <p:spPr bwMode="auto">
            <a:xfrm>
              <a:off x="88" y="2565"/>
              <a:ext cx="56" cy="69"/>
            </a:xfrm>
            <a:custGeom>
              <a:avLst/>
              <a:gdLst>
                <a:gd name="T0" fmla="*/ 0 w 48"/>
                <a:gd name="T1" fmla="*/ 2147483647 h 47"/>
                <a:gd name="T2" fmla="*/ 2147483647 w 48"/>
                <a:gd name="T3" fmla="*/ 2147483647 h 47"/>
                <a:gd name="T4" fmla="*/ 2147483647 w 48"/>
                <a:gd name="T5" fmla="*/ 2147483647 h 47"/>
                <a:gd name="T6" fmla="*/ 2147483647 w 48"/>
                <a:gd name="T7" fmla="*/ 2147483647 h 47"/>
                <a:gd name="T8" fmla="*/ 2147483647 w 48"/>
                <a:gd name="T9" fmla="*/ 0 h 47"/>
                <a:gd name="T10" fmla="*/ 0 w 48"/>
                <a:gd name="T11" fmla="*/ 21474836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47">
                  <a:moveTo>
                    <a:pt x="0" y="15"/>
                  </a:moveTo>
                  <a:lnTo>
                    <a:pt x="8" y="31"/>
                  </a:lnTo>
                  <a:lnTo>
                    <a:pt x="32" y="47"/>
                  </a:lnTo>
                  <a:lnTo>
                    <a:pt x="48" y="23"/>
                  </a:lnTo>
                  <a:lnTo>
                    <a:pt x="3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2" name="Freeform 186"/>
            <p:cNvSpPr>
              <a:spLocks noChangeAspect="1"/>
            </p:cNvSpPr>
            <p:nvPr/>
          </p:nvSpPr>
          <p:spPr bwMode="auto">
            <a:xfrm>
              <a:off x="88" y="2565"/>
              <a:ext cx="56" cy="69"/>
            </a:xfrm>
            <a:custGeom>
              <a:avLst/>
              <a:gdLst>
                <a:gd name="T0" fmla="*/ 0 w 48"/>
                <a:gd name="T1" fmla="*/ 2147483647 h 47"/>
                <a:gd name="T2" fmla="*/ 2147483647 w 48"/>
                <a:gd name="T3" fmla="*/ 2147483647 h 47"/>
                <a:gd name="T4" fmla="*/ 2147483647 w 48"/>
                <a:gd name="T5" fmla="*/ 2147483647 h 47"/>
                <a:gd name="T6" fmla="*/ 2147483647 w 48"/>
                <a:gd name="T7" fmla="*/ 2147483647 h 47"/>
                <a:gd name="T8" fmla="*/ 2147483647 w 48"/>
                <a:gd name="T9" fmla="*/ 0 h 47"/>
                <a:gd name="T10" fmla="*/ 0 w 48"/>
                <a:gd name="T11" fmla="*/ 2147483647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47">
                  <a:moveTo>
                    <a:pt x="0" y="15"/>
                  </a:moveTo>
                  <a:lnTo>
                    <a:pt x="8" y="31"/>
                  </a:lnTo>
                  <a:lnTo>
                    <a:pt x="32" y="47"/>
                  </a:lnTo>
                  <a:lnTo>
                    <a:pt x="48" y="23"/>
                  </a:lnTo>
                  <a:lnTo>
                    <a:pt x="32" y="0"/>
                  </a:lnTo>
                  <a:lnTo>
                    <a:pt x="0" y="1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3" name="Freeform 187"/>
            <p:cNvSpPr>
              <a:spLocks noChangeAspect="1"/>
            </p:cNvSpPr>
            <p:nvPr/>
          </p:nvSpPr>
          <p:spPr bwMode="auto">
            <a:xfrm>
              <a:off x="727" y="3120"/>
              <a:ext cx="139" cy="163"/>
            </a:xfrm>
            <a:custGeom>
              <a:avLst/>
              <a:gdLst>
                <a:gd name="T0" fmla="*/ 0 w 120"/>
                <a:gd name="T1" fmla="*/ 2147483647 h 112"/>
                <a:gd name="T2" fmla="*/ 2147483647 w 120"/>
                <a:gd name="T3" fmla="*/ 2147483647 h 112"/>
                <a:gd name="T4" fmla="*/ 2147483647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0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0 w 120"/>
                <a:gd name="T23" fmla="*/ 2147483647 h 1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12">
                  <a:moveTo>
                    <a:pt x="0" y="32"/>
                  </a:moveTo>
                  <a:lnTo>
                    <a:pt x="24" y="32"/>
                  </a:lnTo>
                  <a:lnTo>
                    <a:pt x="56" y="16"/>
                  </a:lnTo>
                  <a:lnTo>
                    <a:pt x="64" y="8"/>
                  </a:lnTo>
                  <a:lnTo>
                    <a:pt x="80" y="0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12" y="72"/>
                  </a:lnTo>
                  <a:lnTo>
                    <a:pt x="96" y="112"/>
                  </a:lnTo>
                  <a:lnTo>
                    <a:pt x="64" y="104"/>
                  </a:lnTo>
                  <a:lnTo>
                    <a:pt x="48" y="8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4" name="Freeform 188"/>
            <p:cNvSpPr>
              <a:spLocks noChangeAspect="1"/>
            </p:cNvSpPr>
            <p:nvPr/>
          </p:nvSpPr>
          <p:spPr bwMode="auto">
            <a:xfrm>
              <a:off x="727" y="3120"/>
              <a:ext cx="139" cy="163"/>
            </a:xfrm>
            <a:custGeom>
              <a:avLst/>
              <a:gdLst>
                <a:gd name="T0" fmla="*/ 0 w 120"/>
                <a:gd name="T1" fmla="*/ 2147483647 h 112"/>
                <a:gd name="T2" fmla="*/ 2147483647 w 120"/>
                <a:gd name="T3" fmla="*/ 2147483647 h 112"/>
                <a:gd name="T4" fmla="*/ 2147483647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0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0 w 120"/>
                <a:gd name="T23" fmla="*/ 2147483647 h 11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0" h="112">
                  <a:moveTo>
                    <a:pt x="0" y="32"/>
                  </a:moveTo>
                  <a:lnTo>
                    <a:pt x="24" y="32"/>
                  </a:lnTo>
                  <a:lnTo>
                    <a:pt x="56" y="16"/>
                  </a:lnTo>
                  <a:lnTo>
                    <a:pt x="64" y="8"/>
                  </a:lnTo>
                  <a:lnTo>
                    <a:pt x="80" y="0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12" y="72"/>
                  </a:lnTo>
                  <a:lnTo>
                    <a:pt x="96" y="112"/>
                  </a:lnTo>
                  <a:lnTo>
                    <a:pt x="64" y="104"/>
                  </a:lnTo>
                  <a:lnTo>
                    <a:pt x="48" y="8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5" name="Freeform 189"/>
            <p:cNvSpPr>
              <a:spLocks noChangeAspect="1"/>
            </p:cNvSpPr>
            <p:nvPr/>
          </p:nvSpPr>
          <p:spPr bwMode="auto">
            <a:xfrm>
              <a:off x="504" y="3155"/>
              <a:ext cx="223" cy="279"/>
            </a:xfrm>
            <a:custGeom>
              <a:avLst/>
              <a:gdLst>
                <a:gd name="T0" fmla="*/ 0 w 192"/>
                <a:gd name="T1" fmla="*/ 2147483647 h 192"/>
                <a:gd name="T2" fmla="*/ 2147483647 w 192"/>
                <a:gd name="T3" fmla="*/ 0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2147483647 w 192"/>
                <a:gd name="T37" fmla="*/ 2147483647 h 192"/>
                <a:gd name="T38" fmla="*/ 0 w 192"/>
                <a:gd name="T39" fmla="*/ 2147483647 h 1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" h="192">
                  <a:moveTo>
                    <a:pt x="0" y="8"/>
                  </a:moveTo>
                  <a:lnTo>
                    <a:pt x="24" y="0"/>
                  </a:lnTo>
                  <a:lnTo>
                    <a:pt x="144" y="16"/>
                  </a:lnTo>
                  <a:lnTo>
                    <a:pt x="168" y="8"/>
                  </a:lnTo>
                  <a:lnTo>
                    <a:pt x="192" y="8"/>
                  </a:lnTo>
                  <a:lnTo>
                    <a:pt x="168" y="24"/>
                  </a:lnTo>
                  <a:lnTo>
                    <a:pt x="160" y="16"/>
                  </a:lnTo>
                  <a:lnTo>
                    <a:pt x="136" y="16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120" y="120"/>
                  </a:lnTo>
                  <a:lnTo>
                    <a:pt x="120" y="184"/>
                  </a:lnTo>
                  <a:lnTo>
                    <a:pt x="112" y="192"/>
                  </a:lnTo>
                  <a:lnTo>
                    <a:pt x="88" y="192"/>
                  </a:lnTo>
                  <a:lnTo>
                    <a:pt x="80" y="184"/>
                  </a:lnTo>
                  <a:lnTo>
                    <a:pt x="64" y="184"/>
                  </a:lnTo>
                  <a:lnTo>
                    <a:pt x="48" y="168"/>
                  </a:lnTo>
                  <a:lnTo>
                    <a:pt x="40" y="96"/>
                  </a:lnTo>
                  <a:lnTo>
                    <a:pt x="40" y="8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6" name="Freeform 190"/>
            <p:cNvSpPr>
              <a:spLocks noChangeAspect="1"/>
            </p:cNvSpPr>
            <p:nvPr/>
          </p:nvSpPr>
          <p:spPr bwMode="auto">
            <a:xfrm>
              <a:off x="504" y="3155"/>
              <a:ext cx="223" cy="279"/>
            </a:xfrm>
            <a:custGeom>
              <a:avLst/>
              <a:gdLst>
                <a:gd name="T0" fmla="*/ 0 w 192"/>
                <a:gd name="T1" fmla="*/ 2147483647 h 192"/>
                <a:gd name="T2" fmla="*/ 2147483647 w 192"/>
                <a:gd name="T3" fmla="*/ 0 h 192"/>
                <a:gd name="T4" fmla="*/ 2147483647 w 192"/>
                <a:gd name="T5" fmla="*/ 2147483647 h 192"/>
                <a:gd name="T6" fmla="*/ 2147483647 w 192"/>
                <a:gd name="T7" fmla="*/ 2147483647 h 192"/>
                <a:gd name="T8" fmla="*/ 2147483647 w 192"/>
                <a:gd name="T9" fmla="*/ 2147483647 h 192"/>
                <a:gd name="T10" fmla="*/ 2147483647 w 192"/>
                <a:gd name="T11" fmla="*/ 2147483647 h 192"/>
                <a:gd name="T12" fmla="*/ 2147483647 w 192"/>
                <a:gd name="T13" fmla="*/ 2147483647 h 192"/>
                <a:gd name="T14" fmla="*/ 2147483647 w 192"/>
                <a:gd name="T15" fmla="*/ 2147483647 h 192"/>
                <a:gd name="T16" fmla="*/ 2147483647 w 192"/>
                <a:gd name="T17" fmla="*/ 2147483647 h 192"/>
                <a:gd name="T18" fmla="*/ 2147483647 w 192"/>
                <a:gd name="T19" fmla="*/ 2147483647 h 192"/>
                <a:gd name="T20" fmla="*/ 2147483647 w 192"/>
                <a:gd name="T21" fmla="*/ 2147483647 h 192"/>
                <a:gd name="T22" fmla="*/ 2147483647 w 192"/>
                <a:gd name="T23" fmla="*/ 2147483647 h 192"/>
                <a:gd name="T24" fmla="*/ 2147483647 w 192"/>
                <a:gd name="T25" fmla="*/ 2147483647 h 192"/>
                <a:gd name="T26" fmla="*/ 2147483647 w 192"/>
                <a:gd name="T27" fmla="*/ 2147483647 h 192"/>
                <a:gd name="T28" fmla="*/ 2147483647 w 192"/>
                <a:gd name="T29" fmla="*/ 2147483647 h 192"/>
                <a:gd name="T30" fmla="*/ 2147483647 w 192"/>
                <a:gd name="T31" fmla="*/ 2147483647 h 192"/>
                <a:gd name="T32" fmla="*/ 2147483647 w 192"/>
                <a:gd name="T33" fmla="*/ 2147483647 h 192"/>
                <a:gd name="T34" fmla="*/ 2147483647 w 192"/>
                <a:gd name="T35" fmla="*/ 2147483647 h 192"/>
                <a:gd name="T36" fmla="*/ 2147483647 w 192"/>
                <a:gd name="T37" fmla="*/ 2147483647 h 192"/>
                <a:gd name="T38" fmla="*/ 0 w 192"/>
                <a:gd name="T39" fmla="*/ 2147483647 h 1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" h="192">
                  <a:moveTo>
                    <a:pt x="0" y="8"/>
                  </a:moveTo>
                  <a:lnTo>
                    <a:pt x="24" y="0"/>
                  </a:lnTo>
                  <a:lnTo>
                    <a:pt x="144" y="16"/>
                  </a:lnTo>
                  <a:lnTo>
                    <a:pt x="168" y="8"/>
                  </a:lnTo>
                  <a:lnTo>
                    <a:pt x="192" y="8"/>
                  </a:lnTo>
                  <a:lnTo>
                    <a:pt x="168" y="24"/>
                  </a:lnTo>
                  <a:lnTo>
                    <a:pt x="160" y="16"/>
                  </a:lnTo>
                  <a:lnTo>
                    <a:pt x="136" y="16"/>
                  </a:lnTo>
                  <a:lnTo>
                    <a:pt x="136" y="72"/>
                  </a:lnTo>
                  <a:lnTo>
                    <a:pt x="120" y="72"/>
                  </a:lnTo>
                  <a:lnTo>
                    <a:pt x="120" y="120"/>
                  </a:lnTo>
                  <a:lnTo>
                    <a:pt x="120" y="184"/>
                  </a:lnTo>
                  <a:lnTo>
                    <a:pt x="112" y="192"/>
                  </a:lnTo>
                  <a:lnTo>
                    <a:pt x="88" y="192"/>
                  </a:lnTo>
                  <a:lnTo>
                    <a:pt x="80" y="184"/>
                  </a:lnTo>
                  <a:lnTo>
                    <a:pt x="64" y="184"/>
                  </a:lnTo>
                  <a:lnTo>
                    <a:pt x="48" y="168"/>
                  </a:lnTo>
                  <a:lnTo>
                    <a:pt x="40" y="96"/>
                  </a:lnTo>
                  <a:lnTo>
                    <a:pt x="40" y="8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7" name="Freeform 191"/>
            <p:cNvSpPr>
              <a:spLocks noChangeAspect="1"/>
            </p:cNvSpPr>
            <p:nvPr/>
          </p:nvSpPr>
          <p:spPr bwMode="auto">
            <a:xfrm>
              <a:off x="23" y="2170"/>
              <a:ext cx="148" cy="151"/>
            </a:xfrm>
            <a:custGeom>
              <a:avLst/>
              <a:gdLst>
                <a:gd name="T0" fmla="*/ 0 w 128"/>
                <a:gd name="T1" fmla="*/ 2147483647 h 104"/>
                <a:gd name="T2" fmla="*/ 2147483647 w 128"/>
                <a:gd name="T3" fmla="*/ 0 h 104"/>
                <a:gd name="T4" fmla="*/ 2147483647 w 128"/>
                <a:gd name="T5" fmla="*/ 0 h 104"/>
                <a:gd name="T6" fmla="*/ 2147483647 w 128"/>
                <a:gd name="T7" fmla="*/ 0 h 104"/>
                <a:gd name="T8" fmla="*/ 2147483647 w 128"/>
                <a:gd name="T9" fmla="*/ 2147483647 h 104"/>
                <a:gd name="T10" fmla="*/ 2147483647 w 128"/>
                <a:gd name="T11" fmla="*/ 2147483647 h 104"/>
                <a:gd name="T12" fmla="*/ 2147483647 w 128"/>
                <a:gd name="T13" fmla="*/ 2147483647 h 104"/>
                <a:gd name="T14" fmla="*/ 2147483647 w 128"/>
                <a:gd name="T15" fmla="*/ 2147483647 h 104"/>
                <a:gd name="T16" fmla="*/ 2147483647 w 128"/>
                <a:gd name="T17" fmla="*/ 2147483647 h 104"/>
                <a:gd name="T18" fmla="*/ 0 w 128"/>
                <a:gd name="T19" fmla="*/ 214748364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8" h="104">
                  <a:moveTo>
                    <a:pt x="0" y="104"/>
                  </a:moveTo>
                  <a:lnTo>
                    <a:pt x="6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8" name="Freeform 192"/>
            <p:cNvSpPr>
              <a:spLocks noChangeAspect="1"/>
            </p:cNvSpPr>
            <p:nvPr/>
          </p:nvSpPr>
          <p:spPr bwMode="auto">
            <a:xfrm>
              <a:off x="23" y="2170"/>
              <a:ext cx="148" cy="151"/>
            </a:xfrm>
            <a:custGeom>
              <a:avLst/>
              <a:gdLst>
                <a:gd name="T0" fmla="*/ 0 w 128"/>
                <a:gd name="T1" fmla="*/ 2147483647 h 104"/>
                <a:gd name="T2" fmla="*/ 2147483647 w 128"/>
                <a:gd name="T3" fmla="*/ 0 h 104"/>
                <a:gd name="T4" fmla="*/ 2147483647 w 128"/>
                <a:gd name="T5" fmla="*/ 0 h 104"/>
                <a:gd name="T6" fmla="*/ 2147483647 w 128"/>
                <a:gd name="T7" fmla="*/ 0 h 104"/>
                <a:gd name="T8" fmla="*/ 2147483647 w 128"/>
                <a:gd name="T9" fmla="*/ 2147483647 h 104"/>
                <a:gd name="T10" fmla="*/ 2147483647 w 128"/>
                <a:gd name="T11" fmla="*/ 2147483647 h 104"/>
                <a:gd name="T12" fmla="*/ 2147483647 w 128"/>
                <a:gd name="T13" fmla="*/ 2147483647 h 104"/>
                <a:gd name="T14" fmla="*/ 2147483647 w 128"/>
                <a:gd name="T15" fmla="*/ 2147483647 h 104"/>
                <a:gd name="T16" fmla="*/ 2147483647 w 128"/>
                <a:gd name="T17" fmla="*/ 2147483647 h 104"/>
                <a:gd name="T18" fmla="*/ 0 w 128"/>
                <a:gd name="T19" fmla="*/ 214748364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8" h="104">
                  <a:moveTo>
                    <a:pt x="0" y="104"/>
                  </a:moveTo>
                  <a:lnTo>
                    <a:pt x="64" y="0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20" y="24"/>
                  </a:lnTo>
                  <a:lnTo>
                    <a:pt x="80" y="16"/>
                  </a:lnTo>
                  <a:lnTo>
                    <a:pt x="80" y="56"/>
                  </a:lnTo>
                  <a:lnTo>
                    <a:pt x="64" y="64"/>
                  </a:lnTo>
                  <a:lnTo>
                    <a:pt x="64" y="96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69" name="Freeform 193"/>
            <p:cNvSpPr>
              <a:spLocks noChangeAspect="1"/>
            </p:cNvSpPr>
            <p:nvPr/>
          </p:nvSpPr>
          <p:spPr bwMode="auto">
            <a:xfrm>
              <a:off x="680" y="2263"/>
              <a:ext cx="279" cy="440"/>
            </a:xfrm>
            <a:custGeom>
              <a:avLst/>
              <a:gdLst>
                <a:gd name="T0" fmla="*/ 0 w 240"/>
                <a:gd name="T1" fmla="*/ 2147483647 h 303"/>
                <a:gd name="T2" fmla="*/ 2147483647 w 240"/>
                <a:gd name="T3" fmla="*/ 2147483647 h 303"/>
                <a:gd name="T4" fmla="*/ 2147483647 w 240"/>
                <a:gd name="T5" fmla="*/ 2147483647 h 303"/>
                <a:gd name="T6" fmla="*/ 2147483647 w 240"/>
                <a:gd name="T7" fmla="*/ 2147483647 h 303"/>
                <a:gd name="T8" fmla="*/ 2147483647 w 240"/>
                <a:gd name="T9" fmla="*/ 2147483647 h 303"/>
                <a:gd name="T10" fmla="*/ 2147483647 w 240"/>
                <a:gd name="T11" fmla="*/ 2147483647 h 303"/>
                <a:gd name="T12" fmla="*/ 2147483647 w 240"/>
                <a:gd name="T13" fmla="*/ 2147483647 h 303"/>
                <a:gd name="T14" fmla="*/ 2147483647 w 240"/>
                <a:gd name="T15" fmla="*/ 2147483647 h 303"/>
                <a:gd name="T16" fmla="*/ 2147483647 w 240"/>
                <a:gd name="T17" fmla="*/ 2147483647 h 303"/>
                <a:gd name="T18" fmla="*/ 2147483647 w 240"/>
                <a:gd name="T19" fmla="*/ 2147483647 h 303"/>
                <a:gd name="T20" fmla="*/ 2147483647 w 240"/>
                <a:gd name="T21" fmla="*/ 2147483647 h 303"/>
                <a:gd name="T22" fmla="*/ 2147483647 w 240"/>
                <a:gd name="T23" fmla="*/ 2147483647 h 303"/>
                <a:gd name="T24" fmla="*/ 2147483647 w 240"/>
                <a:gd name="T25" fmla="*/ 2147483647 h 303"/>
                <a:gd name="T26" fmla="*/ 2147483647 w 240"/>
                <a:gd name="T27" fmla="*/ 2147483647 h 303"/>
                <a:gd name="T28" fmla="*/ 2147483647 w 240"/>
                <a:gd name="T29" fmla="*/ 2147483647 h 303"/>
                <a:gd name="T30" fmla="*/ 2147483647 w 240"/>
                <a:gd name="T31" fmla="*/ 2147483647 h 303"/>
                <a:gd name="T32" fmla="*/ 2147483647 w 240"/>
                <a:gd name="T33" fmla="*/ 2147483647 h 303"/>
                <a:gd name="T34" fmla="*/ 2147483647 w 240"/>
                <a:gd name="T35" fmla="*/ 0 h 303"/>
                <a:gd name="T36" fmla="*/ 2147483647 w 240"/>
                <a:gd name="T37" fmla="*/ 2147483647 h 303"/>
                <a:gd name="T38" fmla="*/ 2147483647 w 240"/>
                <a:gd name="T39" fmla="*/ 2147483647 h 303"/>
                <a:gd name="T40" fmla="*/ 2147483647 w 240"/>
                <a:gd name="T41" fmla="*/ 2147483647 h 303"/>
                <a:gd name="T42" fmla="*/ 2147483647 w 240"/>
                <a:gd name="T43" fmla="*/ 2147483647 h 303"/>
                <a:gd name="T44" fmla="*/ 2147483647 w 240"/>
                <a:gd name="T45" fmla="*/ 2147483647 h 303"/>
                <a:gd name="T46" fmla="*/ 2147483647 w 240"/>
                <a:gd name="T47" fmla="*/ 2147483647 h 303"/>
                <a:gd name="T48" fmla="*/ 2147483647 w 240"/>
                <a:gd name="T49" fmla="*/ 2147483647 h 303"/>
                <a:gd name="T50" fmla="*/ 0 w 240"/>
                <a:gd name="T51" fmla="*/ 2147483647 h 3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0" h="303">
                  <a:moveTo>
                    <a:pt x="0" y="168"/>
                  </a:moveTo>
                  <a:lnTo>
                    <a:pt x="8" y="192"/>
                  </a:lnTo>
                  <a:lnTo>
                    <a:pt x="16" y="223"/>
                  </a:lnTo>
                  <a:lnTo>
                    <a:pt x="40" y="231"/>
                  </a:lnTo>
                  <a:lnTo>
                    <a:pt x="88" y="279"/>
                  </a:lnTo>
                  <a:lnTo>
                    <a:pt x="128" y="303"/>
                  </a:lnTo>
                  <a:lnTo>
                    <a:pt x="176" y="295"/>
                  </a:lnTo>
                  <a:lnTo>
                    <a:pt x="200" y="287"/>
                  </a:lnTo>
                  <a:lnTo>
                    <a:pt x="184" y="255"/>
                  </a:lnTo>
                  <a:lnTo>
                    <a:pt x="160" y="239"/>
                  </a:lnTo>
                  <a:lnTo>
                    <a:pt x="176" y="223"/>
                  </a:lnTo>
                  <a:lnTo>
                    <a:pt x="176" y="200"/>
                  </a:lnTo>
                  <a:lnTo>
                    <a:pt x="200" y="168"/>
                  </a:lnTo>
                  <a:lnTo>
                    <a:pt x="208" y="104"/>
                  </a:lnTo>
                  <a:lnTo>
                    <a:pt x="240" y="88"/>
                  </a:lnTo>
                  <a:lnTo>
                    <a:pt x="216" y="7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24"/>
                  </a:lnTo>
                  <a:lnTo>
                    <a:pt x="40" y="24"/>
                  </a:lnTo>
                  <a:lnTo>
                    <a:pt x="40" y="48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0" name="Freeform 194"/>
            <p:cNvSpPr>
              <a:spLocks noChangeAspect="1"/>
            </p:cNvSpPr>
            <p:nvPr/>
          </p:nvSpPr>
          <p:spPr bwMode="auto">
            <a:xfrm>
              <a:off x="680" y="2263"/>
              <a:ext cx="279" cy="440"/>
            </a:xfrm>
            <a:custGeom>
              <a:avLst/>
              <a:gdLst>
                <a:gd name="T0" fmla="*/ 0 w 240"/>
                <a:gd name="T1" fmla="*/ 2147483647 h 303"/>
                <a:gd name="T2" fmla="*/ 2147483647 w 240"/>
                <a:gd name="T3" fmla="*/ 2147483647 h 303"/>
                <a:gd name="T4" fmla="*/ 2147483647 w 240"/>
                <a:gd name="T5" fmla="*/ 2147483647 h 303"/>
                <a:gd name="T6" fmla="*/ 2147483647 w 240"/>
                <a:gd name="T7" fmla="*/ 2147483647 h 303"/>
                <a:gd name="T8" fmla="*/ 2147483647 w 240"/>
                <a:gd name="T9" fmla="*/ 2147483647 h 303"/>
                <a:gd name="T10" fmla="*/ 2147483647 w 240"/>
                <a:gd name="T11" fmla="*/ 2147483647 h 303"/>
                <a:gd name="T12" fmla="*/ 2147483647 w 240"/>
                <a:gd name="T13" fmla="*/ 2147483647 h 303"/>
                <a:gd name="T14" fmla="*/ 2147483647 w 240"/>
                <a:gd name="T15" fmla="*/ 2147483647 h 303"/>
                <a:gd name="T16" fmla="*/ 2147483647 w 240"/>
                <a:gd name="T17" fmla="*/ 2147483647 h 303"/>
                <a:gd name="T18" fmla="*/ 2147483647 w 240"/>
                <a:gd name="T19" fmla="*/ 2147483647 h 303"/>
                <a:gd name="T20" fmla="*/ 2147483647 w 240"/>
                <a:gd name="T21" fmla="*/ 2147483647 h 303"/>
                <a:gd name="T22" fmla="*/ 2147483647 w 240"/>
                <a:gd name="T23" fmla="*/ 2147483647 h 303"/>
                <a:gd name="T24" fmla="*/ 2147483647 w 240"/>
                <a:gd name="T25" fmla="*/ 2147483647 h 303"/>
                <a:gd name="T26" fmla="*/ 2147483647 w 240"/>
                <a:gd name="T27" fmla="*/ 2147483647 h 303"/>
                <a:gd name="T28" fmla="*/ 2147483647 w 240"/>
                <a:gd name="T29" fmla="*/ 2147483647 h 303"/>
                <a:gd name="T30" fmla="*/ 2147483647 w 240"/>
                <a:gd name="T31" fmla="*/ 2147483647 h 303"/>
                <a:gd name="T32" fmla="*/ 2147483647 w 240"/>
                <a:gd name="T33" fmla="*/ 2147483647 h 303"/>
                <a:gd name="T34" fmla="*/ 2147483647 w 240"/>
                <a:gd name="T35" fmla="*/ 0 h 303"/>
                <a:gd name="T36" fmla="*/ 2147483647 w 240"/>
                <a:gd name="T37" fmla="*/ 2147483647 h 303"/>
                <a:gd name="T38" fmla="*/ 2147483647 w 240"/>
                <a:gd name="T39" fmla="*/ 2147483647 h 303"/>
                <a:gd name="T40" fmla="*/ 2147483647 w 240"/>
                <a:gd name="T41" fmla="*/ 2147483647 h 303"/>
                <a:gd name="T42" fmla="*/ 2147483647 w 240"/>
                <a:gd name="T43" fmla="*/ 2147483647 h 303"/>
                <a:gd name="T44" fmla="*/ 2147483647 w 240"/>
                <a:gd name="T45" fmla="*/ 2147483647 h 303"/>
                <a:gd name="T46" fmla="*/ 2147483647 w 240"/>
                <a:gd name="T47" fmla="*/ 2147483647 h 303"/>
                <a:gd name="T48" fmla="*/ 2147483647 w 240"/>
                <a:gd name="T49" fmla="*/ 2147483647 h 303"/>
                <a:gd name="T50" fmla="*/ 0 w 240"/>
                <a:gd name="T51" fmla="*/ 2147483647 h 30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0" h="303">
                  <a:moveTo>
                    <a:pt x="0" y="168"/>
                  </a:moveTo>
                  <a:lnTo>
                    <a:pt x="8" y="192"/>
                  </a:lnTo>
                  <a:lnTo>
                    <a:pt x="16" y="223"/>
                  </a:lnTo>
                  <a:lnTo>
                    <a:pt x="40" y="231"/>
                  </a:lnTo>
                  <a:lnTo>
                    <a:pt x="88" y="279"/>
                  </a:lnTo>
                  <a:lnTo>
                    <a:pt x="128" y="303"/>
                  </a:lnTo>
                  <a:lnTo>
                    <a:pt x="176" y="295"/>
                  </a:lnTo>
                  <a:lnTo>
                    <a:pt x="200" y="287"/>
                  </a:lnTo>
                  <a:lnTo>
                    <a:pt x="184" y="255"/>
                  </a:lnTo>
                  <a:lnTo>
                    <a:pt x="160" y="239"/>
                  </a:lnTo>
                  <a:lnTo>
                    <a:pt x="176" y="223"/>
                  </a:lnTo>
                  <a:lnTo>
                    <a:pt x="176" y="200"/>
                  </a:lnTo>
                  <a:lnTo>
                    <a:pt x="200" y="168"/>
                  </a:lnTo>
                  <a:lnTo>
                    <a:pt x="208" y="104"/>
                  </a:lnTo>
                  <a:lnTo>
                    <a:pt x="240" y="88"/>
                  </a:lnTo>
                  <a:lnTo>
                    <a:pt x="216" y="7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24"/>
                  </a:lnTo>
                  <a:lnTo>
                    <a:pt x="40" y="24"/>
                  </a:lnTo>
                  <a:lnTo>
                    <a:pt x="40" y="48"/>
                  </a:lnTo>
                  <a:lnTo>
                    <a:pt x="24" y="48"/>
                  </a:lnTo>
                  <a:lnTo>
                    <a:pt x="24" y="56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0" y="16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1" name="Freeform 195"/>
            <p:cNvSpPr>
              <a:spLocks noChangeAspect="1"/>
            </p:cNvSpPr>
            <p:nvPr/>
          </p:nvSpPr>
          <p:spPr bwMode="auto">
            <a:xfrm>
              <a:off x="829" y="3352"/>
              <a:ext cx="18" cy="35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0 w 16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2" name="Freeform 196"/>
            <p:cNvSpPr>
              <a:spLocks noChangeAspect="1"/>
            </p:cNvSpPr>
            <p:nvPr/>
          </p:nvSpPr>
          <p:spPr bwMode="auto">
            <a:xfrm>
              <a:off x="829" y="3352"/>
              <a:ext cx="18" cy="35"/>
            </a:xfrm>
            <a:custGeom>
              <a:avLst/>
              <a:gdLst>
                <a:gd name="T0" fmla="*/ 0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0 h 24"/>
                <a:gd name="T8" fmla="*/ 0 w 16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16"/>
                  </a:lnTo>
                  <a:lnTo>
                    <a:pt x="16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3" name="Freeform 197"/>
            <p:cNvSpPr>
              <a:spLocks noChangeAspect="1"/>
            </p:cNvSpPr>
            <p:nvPr/>
          </p:nvSpPr>
          <p:spPr bwMode="auto">
            <a:xfrm>
              <a:off x="810" y="2796"/>
              <a:ext cx="176" cy="243"/>
            </a:xfrm>
            <a:custGeom>
              <a:avLst/>
              <a:gdLst>
                <a:gd name="T0" fmla="*/ 0 w 152"/>
                <a:gd name="T1" fmla="*/ 2147483647 h 167"/>
                <a:gd name="T2" fmla="*/ 0 w 152"/>
                <a:gd name="T3" fmla="*/ 2147483647 h 167"/>
                <a:gd name="T4" fmla="*/ 2147483647 w 152"/>
                <a:gd name="T5" fmla="*/ 2147483647 h 167"/>
                <a:gd name="T6" fmla="*/ 2147483647 w 152"/>
                <a:gd name="T7" fmla="*/ 2147483647 h 167"/>
                <a:gd name="T8" fmla="*/ 2147483647 w 152"/>
                <a:gd name="T9" fmla="*/ 2147483647 h 167"/>
                <a:gd name="T10" fmla="*/ 2147483647 w 152"/>
                <a:gd name="T11" fmla="*/ 2147483647 h 167"/>
                <a:gd name="T12" fmla="*/ 2147483647 w 152"/>
                <a:gd name="T13" fmla="*/ 2147483647 h 167"/>
                <a:gd name="T14" fmla="*/ 2147483647 w 152"/>
                <a:gd name="T15" fmla="*/ 2147483647 h 167"/>
                <a:gd name="T16" fmla="*/ 2147483647 w 152"/>
                <a:gd name="T17" fmla="*/ 2147483647 h 167"/>
                <a:gd name="T18" fmla="*/ 2147483647 w 152"/>
                <a:gd name="T19" fmla="*/ 2147483647 h 167"/>
                <a:gd name="T20" fmla="*/ 2147483647 w 152"/>
                <a:gd name="T21" fmla="*/ 0 h 167"/>
                <a:gd name="T22" fmla="*/ 2147483647 w 152"/>
                <a:gd name="T23" fmla="*/ 2147483647 h 167"/>
                <a:gd name="T24" fmla="*/ 2147483647 w 152"/>
                <a:gd name="T25" fmla="*/ 2147483647 h 167"/>
                <a:gd name="T26" fmla="*/ 2147483647 w 152"/>
                <a:gd name="T27" fmla="*/ 0 h 167"/>
                <a:gd name="T28" fmla="*/ 2147483647 w 152"/>
                <a:gd name="T29" fmla="*/ 2147483647 h 167"/>
                <a:gd name="T30" fmla="*/ 2147483647 w 152"/>
                <a:gd name="T31" fmla="*/ 2147483647 h 167"/>
                <a:gd name="T32" fmla="*/ 2147483647 w 152"/>
                <a:gd name="T33" fmla="*/ 2147483647 h 167"/>
                <a:gd name="T34" fmla="*/ 0 w 152"/>
                <a:gd name="T35" fmla="*/ 2147483647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2" h="167">
                  <a:moveTo>
                    <a:pt x="0" y="56"/>
                  </a:moveTo>
                  <a:lnTo>
                    <a:pt x="0" y="88"/>
                  </a:lnTo>
                  <a:lnTo>
                    <a:pt x="24" y="120"/>
                  </a:lnTo>
                  <a:lnTo>
                    <a:pt x="48" y="136"/>
                  </a:lnTo>
                  <a:lnTo>
                    <a:pt x="56" y="136"/>
                  </a:lnTo>
                  <a:lnTo>
                    <a:pt x="72" y="167"/>
                  </a:lnTo>
                  <a:lnTo>
                    <a:pt x="136" y="159"/>
                  </a:lnTo>
                  <a:lnTo>
                    <a:pt x="152" y="144"/>
                  </a:lnTo>
                  <a:lnTo>
                    <a:pt x="136" y="88"/>
                  </a:lnTo>
                  <a:lnTo>
                    <a:pt x="144" y="64"/>
                  </a:lnTo>
                  <a:lnTo>
                    <a:pt x="64" y="0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8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4" name="Freeform 198"/>
            <p:cNvSpPr>
              <a:spLocks noChangeAspect="1"/>
            </p:cNvSpPr>
            <p:nvPr/>
          </p:nvSpPr>
          <p:spPr bwMode="auto">
            <a:xfrm>
              <a:off x="810" y="2796"/>
              <a:ext cx="176" cy="243"/>
            </a:xfrm>
            <a:custGeom>
              <a:avLst/>
              <a:gdLst>
                <a:gd name="T0" fmla="*/ 0 w 152"/>
                <a:gd name="T1" fmla="*/ 2147483647 h 167"/>
                <a:gd name="T2" fmla="*/ 0 w 152"/>
                <a:gd name="T3" fmla="*/ 2147483647 h 167"/>
                <a:gd name="T4" fmla="*/ 2147483647 w 152"/>
                <a:gd name="T5" fmla="*/ 2147483647 h 167"/>
                <a:gd name="T6" fmla="*/ 2147483647 w 152"/>
                <a:gd name="T7" fmla="*/ 2147483647 h 167"/>
                <a:gd name="T8" fmla="*/ 2147483647 w 152"/>
                <a:gd name="T9" fmla="*/ 2147483647 h 167"/>
                <a:gd name="T10" fmla="*/ 2147483647 w 152"/>
                <a:gd name="T11" fmla="*/ 2147483647 h 167"/>
                <a:gd name="T12" fmla="*/ 2147483647 w 152"/>
                <a:gd name="T13" fmla="*/ 2147483647 h 167"/>
                <a:gd name="T14" fmla="*/ 2147483647 w 152"/>
                <a:gd name="T15" fmla="*/ 2147483647 h 167"/>
                <a:gd name="T16" fmla="*/ 2147483647 w 152"/>
                <a:gd name="T17" fmla="*/ 2147483647 h 167"/>
                <a:gd name="T18" fmla="*/ 2147483647 w 152"/>
                <a:gd name="T19" fmla="*/ 2147483647 h 167"/>
                <a:gd name="T20" fmla="*/ 2147483647 w 152"/>
                <a:gd name="T21" fmla="*/ 0 h 167"/>
                <a:gd name="T22" fmla="*/ 2147483647 w 152"/>
                <a:gd name="T23" fmla="*/ 2147483647 h 167"/>
                <a:gd name="T24" fmla="*/ 2147483647 w 152"/>
                <a:gd name="T25" fmla="*/ 2147483647 h 167"/>
                <a:gd name="T26" fmla="*/ 2147483647 w 152"/>
                <a:gd name="T27" fmla="*/ 0 h 167"/>
                <a:gd name="T28" fmla="*/ 2147483647 w 152"/>
                <a:gd name="T29" fmla="*/ 2147483647 h 167"/>
                <a:gd name="T30" fmla="*/ 2147483647 w 152"/>
                <a:gd name="T31" fmla="*/ 2147483647 h 167"/>
                <a:gd name="T32" fmla="*/ 2147483647 w 152"/>
                <a:gd name="T33" fmla="*/ 2147483647 h 167"/>
                <a:gd name="T34" fmla="*/ 0 w 152"/>
                <a:gd name="T35" fmla="*/ 2147483647 h 1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2" h="167">
                  <a:moveTo>
                    <a:pt x="0" y="56"/>
                  </a:moveTo>
                  <a:lnTo>
                    <a:pt x="0" y="88"/>
                  </a:lnTo>
                  <a:lnTo>
                    <a:pt x="24" y="120"/>
                  </a:lnTo>
                  <a:lnTo>
                    <a:pt x="48" y="136"/>
                  </a:lnTo>
                  <a:lnTo>
                    <a:pt x="56" y="136"/>
                  </a:lnTo>
                  <a:lnTo>
                    <a:pt x="72" y="167"/>
                  </a:lnTo>
                  <a:lnTo>
                    <a:pt x="136" y="159"/>
                  </a:lnTo>
                  <a:lnTo>
                    <a:pt x="152" y="144"/>
                  </a:lnTo>
                  <a:lnTo>
                    <a:pt x="136" y="88"/>
                  </a:lnTo>
                  <a:lnTo>
                    <a:pt x="144" y="64"/>
                  </a:lnTo>
                  <a:lnTo>
                    <a:pt x="64" y="0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0"/>
                  </a:lnTo>
                  <a:lnTo>
                    <a:pt x="8" y="8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5" name="Freeform 199"/>
            <p:cNvSpPr>
              <a:spLocks noChangeAspect="1"/>
            </p:cNvSpPr>
            <p:nvPr/>
          </p:nvSpPr>
          <p:spPr bwMode="auto">
            <a:xfrm>
              <a:off x="311" y="2542"/>
              <a:ext cx="37" cy="103"/>
            </a:xfrm>
            <a:custGeom>
              <a:avLst/>
              <a:gdLst>
                <a:gd name="T0" fmla="*/ 0 w 32"/>
                <a:gd name="T1" fmla="*/ 0 h 71"/>
                <a:gd name="T2" fmla="*/ 2147483647 w 32"/>
                <a:gd name="T3" fmla="*/ 0 h 71"/>
                <a:gd name="T4" fmla="*/ 2147483647 w 32"/>
                <a:gd name="T5" fmla="*/ 2147483647 h 71"/>
                <a:gd name="T6" fmla="*/ 2147483647 w 32"/>
                <a:gd name="T7" fmla="*/ 2147483647 h 71"/>
                <a:gd name="T8" fmla="*/ 0 w 32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71">
                  <a:moveTo>
                    <a:pt x="0" y="0"/>
                  </a:moveTo>
                  <a:lnTo>
                    <a:pt x="16" y="0"/>
                  </a:lnTo>
                  <a:lnTo>
                    <a:pt x="32" y="71"/>
                  </a:lnTo>
                  <a:lnTo>
                    <a:pt x="16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6" name="Freeform 200"/>
            <p:cNvSpPr>
              <a:spLocks noChangeAspect="1"/>
            </p:cNvSpPr>
            <p:nvPr/>
          </p:nvSpPr>
          <p:spPr bwMode="auto">
            <a:xfrm>
              <a:off x="311" y="2542"/>
              <a:ext cx="37" cy="103"/>
            </a:xfrm>
            <a:custGeom>
              <a:avLst/>
              <a:gdLst>
                <a:gd name="T0" fmla="*/ 0 w 32"/>
                <a:gd name="T1" fmla="*/ 0 h 71"/>
                <a:gd name="T2" fmla="*/ 2147483647 w 32"/>
                <a:gd name="T3" fmla="*/ 0 h 71"/>
                <a:gd name="T4" fmla="*/ 2147483647 w 32"/>
                <a:gd name="T5" fmla="*/ 2147483647 h 71"/>
                <a:gd name="T6" fmla="*/ 2147483647 w 32"/>
                <a:gd name="T7" fmla="*/ 2147483647 h 71"/>
                <a:gd name="T8" fmla="*/ 0 w 32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71">
                  <a:moveTo>
                    <a:pt x="0" y="0"/>
                  </a:moveTo>
                  <a:lnTo>
                    <a:pt x="16" y="0"/>
                  </a:lnTo>
                  <a:lnTo>
                    <a:pt x="32" y="71"/>
                  </a:lnTo>
                  <a:lnTo>
                    <a:pt x="16" y="71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7" name="Freeform 201"/>
            <p:cNvSpPr>
              <a:spLocks noChangeAspect="1"/>
            </p:cNvSpPr>
            <p:nvPr/>
          </p:nvSpPr>
          <p:spPr bwMode="auto">
            <a:xfrm>
              <a:off x="439" y="1928"/>
              <a:ext cx="65" cy="174"/>
            </a:xfrm>
            <a:custGeom>
              <a:avLst/>
              <a:gdLst>
                <a:gd name="T0" fmla="*/ 0 w 56"/>
                <a:gd name="T1" fmla="*/ 2147483647 h 120"/>
                <a:gd name="T2" fmla="*/ 2147483647 w 56"/>
                <a:gd name="T3" fmla="*/ 2147483647 h 120"/>
                <a:gd name="T4" fmla="*/ 2147483647 w 56"/>
                <a:gd name="T5" fmla="*/ 2147483647 h 120"/>
                <a:gd name="T6" fmla="*/ 2147483647 w 56"/>
                <a:gd name="T7" fmla="*/ 0 h 120"/>
                <a:gd name="T8" fmla="*/ 2147483647 w 56"/>
                <a:gd name="T9" fmla="*/ 2147483647 h 120"/>
                <a:gd name="T10" fmla="*/ 2147483647 w 56"/>
                <a:gd name="T11" fmla="*/ 2147483647 h 120"/>
                <a:gd name="T12" fmla="*/ 2147483647 w 56"/>
                <a:gd name="T13" fmla="*/ 2147483647 h 120"/>
                <a:gd name="T14" fmla="*/ 2147483647 w 56"/>
                <a:gd name="T15" fmla="*/ 2147483647 h 120"/>
                <a:gd name="T16" fmla="*/ 2147483647 w 56"/>
                <a:gd name="T17" fmla="*/ 2147483647 h 120"/>
                <a:gd name="T18" fmla="*/ 2147483647 w 56"/>
                <a:gd name="T19" fmla="*/ 2147483647 h 120"/>
                <a:gd name="T20" fmla="*/ 0 w 56"/>
                <a:gd name="T21" fmla="*/ 2147483647 h 1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120">
                  <a:moveTo>
                    <a:pt x="0" y="56"/>
                  </a:moveTo>
                  <a:lnTo>
                    <a:pt x="8" y="56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56" y="72"/>
                  </a:lnTo>
                  <a:lnTo>
                    <a:pt x="24" y="120"/>
                  </a:lnTo>
                  <a:lnTo>
                    <a:pt x="24" y="8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8" name="Freeform 202"/>
            <p:cNvSpPr>
              <a:spLocks noChangeAspect="1"/>
            </p:cNvSpPr>
            <p:nvPr/>
          </p:nvSpPr>
          <p:spPr bwMode="auto">
            <a:xfrm>
              <a:off x="439" y="1928"/>
              <a:ext cx="65" cy="174"/>
            </a:xfrm>
            <a:custGeom>
              <a:avLst/>
              <a:gdLst>
                <a:gd name="T0" fmla="*/ 0 w 56"/>
                <a:gd name="T1" fmla="*/ 2147483647 h 120"/>
                <a:gd name="T2" fmla="*/ 2147483647 w 56"/>
                <a:gd name="T3" fmla="*/ 2147483647 h 120"/>
                <a:gd name="T4" fmla="*/ 2147483647 w 56"/>
                <a:gd name="T5" fmla="*/ 2147483647 h 120"/>
                <a:gd name="T6" fmla="*/ 2147483647 w 56"/>
                <a:gd name="T7" fmla="*/ 0 h 120"/>
                <a:gd name="T8" fmla="*/ 2147483647 w 56"/>
                <a:gd name="T9" fmla="*/ 2147483647 h 120"/>
                <a:gd name="T10" fmla="*/ 2147483647 w 56"/>
                <a:gd name="T11" fmla="*/ 2147483647 h 120"/>
                <a:gd name="T12" fmla="*/ 2147483647 w 56"/>
                <a:gd name="T13" fmla="*/ 2147483647 h 120"/>
                <a:gd name="T14" fmla="*/ 2147483647 w 56"/>
                <a:gd name="T15" fmla="*/ 2147483647 h 120"/>
                <a:gd name="T16" fmla="*/ 2147483647 w 56"/>
                <a:gd name="T17" fmla="*/ 2147483647 h 120"/>
                <a:gd name="T18" fmla="*/ 2147483647 w 56"/>
                <a:gd name="T19" fmla="*/ 2147483647 h 120"/>
                <a:gd name="T20" fmla="*/ 0 w 56"/>
                <a:gd name="T21" fmla="*/ 2147483647 h 1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120">
                  <a:moveTo>
                    <a:pt x="0" y="56"/>
                  </a:moveTo>
                  <a:lnTo>
                    <a:pt x="8" y="56"/>
                  </a:lnTo>
                  <a:lnTo>
                    <a:pt x="16" y="8"/>
                  </a:lnTo>
                  <a:lnTo>
                    <a:pt x="48" y="0"/>
                  </a:lnTo>
                  <a:lnTo>
                    <a:pt x="40" y="24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56" y="72"/>
                  </a:lnTo>
                  <a:lnTo>
                    <a:pt x="24" y="120"/>
                  </a:lnTo>
                  <a:lnTo>
                    <a:pt x="24" y="8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79" name="Freeform 203"/>
            <p:cNvSpPr>
              <a:spLocks noChangeAspect="1"/>
            </p:cNvSpPr>
            <p:nvPr/>
          </p:nvSpPr>
          <p:spPr bwMode="auto">
            <a:xfrm>
              <a:off x="810" y="2692"/>
              <a:ext cx="84" cy="116"/>
            </a:xfrm>
            <a:custGeom>
              <a:avLst/>
              <a:gdLst>
                <a:gd name="T0" fmla="*/ 0 w 72"/>
                <a:gd name="T1" fmla="*/ 2147483647 h 80"/>
                <a:gd name="T2" fmla="*/ 2147483647 w 72"/>
                <a:gd name="T3" fmla="*/ 2147483647 h 80"/>
                <a:gd name="T4" fmla="*/ 2147483647 w 72"/>
                <a:gd name="T5" fmla="*/ 2147483647 h 80"/>
                <a:gd name="T6" fmla="*/ 2147483647 w 72"/>
                <a:gd name="T7" fmla="*/ 2147483647 h 80"/>
                <a:gd name="T8" fmla="*/ 2147483647 w 72"/>
                <a:gd name="T9" fmla="*/ 2147483647 h 80"/>
                <a:gd name="T10" fmla="*/ 2147483647 w 72"/>
                <a:gd name="T11" fmla="*/ 2147483647 h 80"/>
                <a:gd name="T12" fmla="*/ 2147483647 w 72"/>
                <a:gd name="T13" fmla="*/ 0 h 80"/>
                <a:gd name="T14" fmla="*/ 2147483647 w 72"/>
                <a:gd name="T15" fmla="*/ 2147483647 h 80"/>
                <a:gd name="T16" fmla="*/ 2147483647 w 72"/>
                <a:gd name="T17" fmla="*/ 2147483647 h 80"/>
                <a:gd name="T18" fmla="*/ 2147483647 w 72"/>
                <a:gd name="T19" fmla="*/ 2147483647 h 80"/>
                <a:gd name="T20" fmla="*/ 0 w 72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80">
                  <a:moveTo>
                    <a:pt x="0" y="80"/>
                  </a:moveTo>
                  <a:lnTo>
                    <a:pt x="8" y="80"/>
                  </a:lnTo>
                  <a:lnTo>
                    <a:pt x="32" y="72"/>
                  </a:lnTo>
                  <a:lnTo>
                    <a:pt x="32" y="64"/>
                  </a:lnTo>
                  <a:lnTo>
                    <a:pt x="64" y="56"/>
                  </a:lnTo>
                  <a:lnTo>
                    <a:pt x="72" y="32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8" y="4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0" name="Freeform 204"/>
            <p:cNvSpPr>
              <a:spLocks noChangeAspect="1"/>
            </p:cNvSpPr>
            <p:nvPr/>
          </p:nvSpPr>
          <p:spPr bwMode="auto">
            <a:xfrm>
              <a:off x="810" y="2692"/>
              <a:ext cx="84" cy="116"/>
            </a:xfrm>
            <a:custGeom>
              <a:avLst/>
              <a:gdLst>
                <a:gd name="T0" fmla="*/ 0 w 72"/>
                <a:gd name="T1" fmla="*/ 2147483647 h 80"/>
                <a:gd name="T2" fmla="*/ 2147483647 w 72"/>
                <a:gd name="T3" fmla="*/ 2147483647 h 80"/>
                <a:gd name="T4" fmla="*/ 2147483647 w 72"/>
                <a:gd name="T5" fmla="*/ 2147483647 h 80"/>
                <a:gd name="T6" fmla="*/ 2147483647 w 72"/>
                <a:gd name="T7" fmla="*/ 2147483647 h 80"/>
                <a:gd name="T8" fmla="*/ 2147483647 w 72"/>
                <a:gd name="T9" fmla="*/ 2147483647 h 80"/>
                <a:gd name="T10" fmla="*/ 2147483647 w 72"/>
                <a:gd name="T11" fmla="*/ 2147483647 h 80"/>
                <a:gd name="T12" fmla="*/ 2147483647 w 72"/>
                <a:gd name="T13" fmla="*/ 0 h 80"/>
                <a:gd name="T14" fmla="*/ 2147483647 w 72"/>
                <a:gd name="T15" fmla="*/ 2147483647 h 80"/>
                <a:gd name="T16" fmla="*/ 2147483647 w 72"/>
                <a:gd name="T17" fmla="*/ 2147483647 h 80"/>
                <a:gd name="T18" fmla="*/ 2147483647 w 72"/>
                <a:gd name="T19" fmla="*/ 2147483647 h 80"/>
                <a:gd name="T20" fmla="*/ 0 w 72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80">
                  <a:moveTo>
                    <a:pt x="0" y="80"/>
                  </a:moveTo>
                  <a:lnTo>
                    <a:pt x="8" y="80"/>
                  </a:lnTo>
                  <a:lnTo>
                    <a:pt x="32" y="72"/>
                  </a:lnTo>
                  <a:lnTo>
                    <a:pt x="32" y="64"/>
                  </a:lnTo>
                  <a:lnTo>
                    <a:pt x="64" y="56"/>
                  </a:lnTo>
                  <a:lnTo>
                    <a:pt x="72" y="32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8" y="40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1" name="Freeform 205"/>
            <p:cNvSpPr>
              <a:spLocks noChangeAspect="1"/>
            </p:cNvSpPr>
            <p:nvPr/>
          </p:nvSpPr>
          <p:spPr bwMode="auto">
            <a:xfrm>
              <a:off x="716" y="2079"/>
              <a:ext cx="186" cy="219"/>
            </a:xfrm>
            <a:custGeom>
              <a:avLst/>
              <a:gdLst>
                <a:gd name="T0" fmla="*/ 0 w 160"/>
                <a:gd name="T1" fmla="*/ 2147483647 h 151"/>
                <a:gd name="T2" fmla="*/ 2147483647 w 160"/>
                <a:gd name="T3" fmla="*/ 2147483647 h 151"/>
                <a:gd name="T4" fmla="*/ 2147483647 w 160"/>
                <a:gd name="T5" fmla="*/ 2147483647 h 151"/>
                <a:gd name="T6" fmla="*/ 2147483647 w 160"/>
                <a:gd name="T7" fmla="*/ 2147483647 h 151"/>
                <a:gd name="T8" fmla="*/ 2147483647 w 160"/>
                <a:gd name="T9" fmla="*/ 2147483647 h 151"/>
                <a:gd name="T10" fmla="*/ 2147483647 w 160"/>
                <a:gd name="T11" fmla="*/ 2147483647 h 151"/>
                <a:gd name="T12" fmla="*/ 2147483647 w 160"/>
                <a:gd name="T13" fmla="*/ 2147483647 h 151"/>
                <a:gd name="T14" fmla="*/ 2147483647 w 160"/>
                <a:gd name="T15" fmla="*/ 2147483647 h 151"/>
                <a:gd name="T16" fmla="*/ 2147483647 w 160"/>
                <a:gd name="T17" fmla="*/ 0 h 151"/>
                <a:gd name="T18" fmla="*/ 2147483647 w 160"/>
                <a:gd name="T19" fmla="*/ 2147483647 h 151"/>
                <a:gd name="T20" fmla="*/ 2147483647 w 160"/>
                <a:gd name="T21" fmla="*/ 0 h 151"/>
                <a:gd name="T22" fmla="*/ 2147483647 w 160"/>
                <a:gd name="T23" fmla="*/ 0 h 151"/>
                <a:gd name="T24" fmla="*/ 2147483647 w 160"/>
                <a:gd name="T25" fmla="*/ 2147483647 h 151"/>
                <a:gd name="T26" fmla="*/ 2147483647 w 160"/>
                <a:gd name="T27" fmla="*/ 0 h 151"/>
                <a:gd name="T28" fmla="*/ 0 w 160"/>
                <a:gd name="T29" fmla="*/ 2147483647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0" h="151">
                  <a:moveTo>
                    <a:pt x="0" y="16"/>
                  </a:moveTo>
                  <a:lnTo>
                    <a:pt x="8" y="151"/>
                  </a:lnTo>
                  <a:lnTo>
                    <a:pt x="144" y="151"/>
                  </a:lnTo>
                  <a:lnTo>
                    <a:pt x="160" y="127"/>
                  </a:lnTo>
                  <a:lnTo>
                    <a:pt x="160" y="119"/>
                  </a:lnTo>
                  <a:lnTo>
                    <a:pt x="120" y="23"/>
                  </a:lnTo>
                  <a:lnTo>
                    <a:pt x="144" y="55"/>
                  </a:lnTo>
                  <a:lnTo>
                    <a:pt x="152" y="31"/>
                  </a:lnTo>
                  <a:lnTo>
                    <a:pt x="144" y="0"/>
                  </a:lnTo>
                  <a:lnTo>
                    <a:pt x="112" y="8"/>
                  </a:lnTo>
                  <a:lnTo>
                    <a:pt x="112" y="0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2" name="Freeform 206"/>
            <p:cNvSpPr>
              <a:spLocks noChangeAspect="1"/>
            </p:cNvSpPr>
            <p:nvPr/>
          </p:nvSpPr>
          <p:spPr bwMode="auto">
            <a:xfrm>
              <a:off x="716" y="2079"/>
              <a:ext cx="186" cy="219"/>
            </a:xfrm>
            <a:custGeom>
              <a:avLst/>
              <a:gdLst>
                <a:gd name="T0" fmla="*/ 0 w 160"/>
                <a:gd name="T1" fmla="*/ 2147483647 h 151"/>
                <a:gd name="T2" fmla="*/ 2147483647 w 160"/>
                <a:gd name="T3" fmla="*/ 2147483647 h 151"/>
                <a:gd name="T4" fmla="*/ 2147483647 w 160"/>
                <a:gd name="T5" fmla="*/ 2147483647 h 151"/>
                <a:gd name="T6" fmla="*/ 2147483647 w 160"/>
                <a:gd name="T7" fmla="*/ 2147483647 h 151"/>
                <a:gd name="T8" fmla="*/ 2147483647 w 160"/>
                <a:gd name="T9" fmla="*/ 2147483647 h 151"/>
                <a:gd name="T10" fmla="*/ 2147483647 w 160"/>
                <a:gd name="T11" fmla="*/ 2147483647 h 151"/>
                <a:gd name="T12" fmla="*/ 2147483647 w 160"/>
                <a:gd name="T13" fmla="*/ 2147483647 h 151"/>
                <a:gd name="T14" fmla="*/ 2147483647 w 160"/>
                <a:gd name="T15" fmla="*/ 2147483647 h 151"/>
                <a:gd name="T16" fmla="*/ 2147483647 w 160"/>
                <a:gd name="T17" fmla="*/ 0 h 151"/>
                <a:gd name="T18" fmla="*/ 2147483647 w 160"/>
                <a:gd name="T19" fmla="*/ 2147483647 h 151"/>
                <a:gd name="T20" fmla="*/ 2147483647 w 160"/>
                <a:gd name="T21" fmla="*/ 0 h 151"/>
                <a:gd name="T22" fmla="*/ 2147483647 w 160"/>
                <a:gd name="T23" fmla="*/ 0 h 151"/>
                <a:gd name="T24" fmla="*/ 2147483647 w 160"/>
                <a:gd name="T25" fmla="*/ 2147483647 h 151"/>
                <a:gd name="T26" fmla="*/ 2147483647 w 160"/>
                <a:gd name="T27" fmla="*/ 0 h 151"/>
                <a:gd name="T28" fmla="*/ 0 w 160"/>
                <a:gd name="T29" fmla="*/ 2147483647 h 15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0" h="151">
                  <a:moveTo>
                    <a:pt x="0" y="16"/>
                  </a:moveTo>
                  <a:lnTo>
                    <a:pt x="8" y="151"/>
                  </a:lnTo>
                  <a:lnTo>
                    <a:pt x="144" y="151"/>
                  </a:lnTo>
                  <a:lnTo>
                    <a:pt x="160" y="127"/>
                  </a:lnTo>
                  <a:lnTo>
                    <a:pt x="160" y="119"/>
                  </a:lnTo>
                  <a:lnTo>
                    <a:pt x="120" y="23"/>
                  </a:lnTo>
                  <a:lnTo>
                    <a:pt x="144" y="55"/>
                  </a:lnTo>
                  <a:lnTo>
                    <a:pt x="152" y="31"/>
                  </a:lnTo>
                  <a:lnTo>
                    <a:pt x="144" y="0"/>
                  </a:lnTo>
                  <a:lnTo>
                    <a:pt x="112" y="8"/>
                  </a:lnTo>
                  <a:lnTo>
                    <a:pt x="112" y="0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3" name="Freeform 207"/>
            <p:cNvSpPr>
              <a:spLocks noChangeAspect="1"/>
            </p:cNvSpPr>
            <p:nvPr/>
          </p:nvSpPr>
          <p:spPr bwMode="auto">
            <a:xfrm>
              <a:off x="217" y="2449"/>
              <a:ext cx="130" cy="127"/>
            </a:xfrm>
            <a:custGeom>
              <a:avLst/>
              <a:gdLst>
                <a:gd name="T0" fmla="*/ 0 w 112"/>
                <a:gd name="T1" fmla="*/ 2147483647 h 87"/>
                <a:gd name="T2" fmla="*/ 2147483647 w 112"/>
                <a:gd name="T3" fmla="*/ 2147483647 h 87"/>
                <a:gd name="T4" fmla="*/ 2147483647 w 112"/>
                <a:gd name="T5" fmla="*/ 2147483647 h 87"/>
                <a:gd name="T6" fmla="*/ 2147483647 w 112"/>
                <a:gd name="T7" fmla="*/ 2147483647 h 87"/>
                <a:gd name="T8" fmla="*/ 2147483647 w 112"/>
                <a:gd name="T9" fmla="*/ 2147483647 h 87"/>
                <a:gd name="T10" fmla="*/ 2147483647 w 112"/>
                <a:gd name="T11" fmla="*/ 2147483647 h 87"/>
                <a:gd name="T12" fmla="*/ 2147483647 w 112"/>
                <a:gd name="T13" fmla="*/ 2147483647 h 87"/>
                <a:gd name="T14" fmla="*/ 2147483647 w 112"/>
                <a:gd name="T15" fmla="*/ 2147483647 h 87"/>
                <a:gd name="T16" fmla="*/ 2147483647 w 112"/>
                <a:gd name="T17" fmla="*/ 0 h 87"/>
                <a:gd name="T18" fmla="*/ 2147483647 w 112"/>
                <a:gd name="T19" fmla="*/ 2147483647 h 87"/>
                <a:gd name="T20" fmla="*/ 0 w 112"/>
                <a:gd name="T21" fmla="*/ 2147483647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87">
                  <a:moveTo>
                    <a:pt x="0" y="80"/>
                  </a:moveTo>
                  <a:lnTo>
                    <a:pt x="8" y="87"/>
                  </a:lnTo>
                  <a:lnTo>
                    <a:pt x="48" y="87"/>
                  </a:lnTo>
                  <a:lnTo>
                    <a:pt x="40" y="64"/>
                  </a:lnTo>
                  <a:lnTo>
                    <a:pt x="80" y="64"/>
                  </a:lnTo>
                  <a:lnTo>
                    <a:pt x="96" y="64"/>
                  </a:lnTo>
                  <a:lnTo>
                    <a:pt x="112" y="48"/>
                  </a:lnTo>
                  <a:lnTo>
                    <a:pt x="88" y="16"/>
                  </a:lnTo>
                  <a:lnTo>
                    <a:pt x="88" y="0"/>
                  </a:lnTo>
                  <a:lnTo>
                    <a:pt x="24" y="32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4" name="Freeform 208"/>
            <p:cNvSpPr>
              <a:spLocks noChangeAspect="1"/>
            </p:cNvSpPr>
            <p:nvPr/>
          </p:nvSpPr>
          <p:spPr bwMode="auto">
            <a:xfrm>
              <a:off x="217" y="2449"/>
              <a:ext cx="130" cy="127"/>
            </a:xfrm>
            <a:custGeom>
              <a:avLst/>
              <a:gdLst>
                <a:gd name="T0" fmla="*/ 0 w 112"/>
                <a:gd name="T1" fmla="*/ 2147483647 h 87"/>
                <a:gd name="T2" fmla="*/ 2147483647 w 112"/>
                <a:gd name="T3" fmla="*/ 2147483647 h 87"/>
                <a:gd name="T4" fmla="*/ 2147483647 w 112"/>
                <a:gd name="T5" fmla="*/ 2147483647 h 87"/>
                <a:gd name="T6" fmla="*/ 2147483647 w 112"/>
                <a:gd name="T7" fmla="*/ 2147483647 h 87"/>
                <a:gd name="T8" fmla="*/ 2147483647 w 112"/>
                <a:gd name="T9" fmla="*/ 2147483647 h 87"/>
                <a:gd name="T10" fmla="*/ 2147483647 w 112"/>
                <a:gd name="T11" fmla="*/ 2147483647 h 87"/>
                <a:gd name="T12" fmla="*/ 2147483647 w 112"/>
                <a:gd name="T13" fmla="*/ 2147483647 h 87"/>
                <a:gd name="T14" fmla="*/ 2147483647 w 112"/>
                <a:gd name="T15" fmla="*/ 2147483647 h 87"/>
                <a:gd name="T16" fmla="*/ 2147483647 w 112"/>
                <a:gd name="T17" fmla="*/ 0 h 87"/>
                <a:gd name="T18" fmla="*/ 2147483647 w 112"/>
                <a:gd name="T19" fmla="*/ 2147483647 h 87"/>
                <a:gd name="T20" fmla="*/ 0 w 112"/>
                <a:gd name="T21" fmla="*/ 2147483647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87">
                  <a:moveTo>
                    <a:pt x="0" y="80"/>
                  </a:moveTo>
                  <a:lnTo>
                    <a:pt x="8" y="87"/>
                  </a:lnTo>
                  <a:lnTo>
                    <a:pt x="48" y="87"/>
                  </a:lnTo>
                  <a:lnTo>
                    <a:pt x="40" y="64"/>
                  </a:lnTo>
                  <a:lnTo>
                    <a:pt x="80" y="64"/>
                  </a:lnTo>
                  <a:lnTo>
                    <a:pt x="96" y="64"/>
                  </a:lnTo>
                  <a:lnTo>
                    <a:pt x="112" y="48"/>
                  </a:lnTo>
                  <a:lnTo>
                    <a:pt x="88" y="16"/>
                  </a:lnTo>
                  <a:lnTo>
                    <a:pt x="88" y="0"/>
                  </a:lnTo>
                  <a:lnTo>
                    <a:pt x="24" y="32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5" name="Freeform 209"/>
            <p:cNvSpPr>
              <a:spLocks noChangeAspect="1"/>
            </p:cNvSpPr>
            <p:nvPr/>
          </p:nvSpPr>
          <p:spPr bwMode="auto">
            <a:xfrm>
              <a:off x="679" y="2959"/>
              <a:ext cx="195" cy="208"/>
            </a:xfrm>
            <a:custGeom>
              <a:avLst/>
              <a:gdLst>
                <a:gd name="T0" fmla="*/ 0 w 168"/>
                <a:gd name="T1" fmla="*/ 2147483647 h 143"/>
                <a:gd name="T2" fmla="*/ 0 w 168"/>
                <a:gd name="T3" fmla="*/ 2147483647 h 143"/>
                <a:gd name="T4" fmla="*/ 2147483647 w 168"/>
                <a:gd name="T5" fmla="*/ 2147483647 h 143"/>
                <a:gd name="T6" fmla="*/ 2147483647 w 168"/>
                <a:gd name="T7" fmla="*/ 2147483647 h 143"/>
                <a:gd name="T8" fmla="*/ 2147483647 w 168"/>
                <a:gd name="T9" fmla="*/ 2147483647 h 143"/>
                <a:gd name="T10" fmla="*/ 2147483647 w 168"/>
                <a:gd name="T11" fmla="*/ 2147483647 h 143"/>
                <a:gd name="T12" fmla="*/ 2147483647 w 168"/>
                <a:gd name="T13" fmla="*/ 2147483647 h 143"/>
                <a:gd name="T14" fmla="*/ 2147483647 w 168"/>
                <a:gd name="T15" fmla="*/ 2147483647 h 143"/>
                <a:gd name="T16" fmla="*/ 2147483647 w 168"/>
                <a:gd name="T17" fmla="*/ 2147483647 h 143"/>
                <a:gd name="T18" fmla="*/ 2147483647 w 168"/>
                <a:gd name="T19" fmla="*/ 2147483647 h 143"/>
                <a:gd name="T20" fmla="*/ 2147483647 w 168"/>
                <a:gd name="T21" fmla="*/ 2147483647 h 143"/>
                <a:gd name="T22" fmla="*/ 2147483647 w 168"/>
                <a:gd name="T23" fmla="*/ 2147483647 h 143"/>
                <a:gd name="T24" fmla="*/ 2147483647 w 168"/>
                <a:gd name="T25" fmla="*/ 2147483647 h 143"/>
                <a:gd name="T26" fmla="*/ 2147483647 w 168"/>
                <a:gd name="T27" fmla="*/ 2147483647 h 143"/>
                <a:gd name="T28" fmla="*/ 2147483647 w 168"/>
                <a:gd name="T29" fmla="*/ 0 h 143"/>
                <a:gd name="T30" fmla="*/ 2147483647 w 168"/>
                <a:gd name="T31" fmla="*/ 2147483647 h 143"/>
                <a:gd name="T32" fmla="*/ 2147483647 w 168"/>
                <a:gd name="T33" fmla="*/ 2147483647 h 143"/>
                <a:gd name="T34" fmla="*/ 2147483647 w 168"/>
                <a:gd name="T35" fmla="*/ 2147483647 h 143"/>
                <a:gd name="T36" fmla="*/ 2147483647 w 168"/>
                <a:gd name="T37" fmla="*/ 2147483647 h 143"/>
                <a:gd name="T38" fmla="*/ 2147483647 w 168"/>
                <a:gd name="T39" fmla="*/ 2147483647 h 143"/>
                <a:gd name="T40" fmla="*/ 2147483647 w 168"/>
                <a:gd name="T41" fmla="*/ 2147483647 h 143"/>
                <a:gd name="T42" fmla="*/ 0 w 168"/>
                <a:gd name="T43" fmla="*/ 2147483647 h 1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8" h="143">
                  <a:moveTo>
                    <a:pt x="0" y="71"/>
                  </a:moveTo>
                  <a:lnTo>
                    <a:pt x="0" y="127"/>
                  </a:lnTo>
                  <a:lnTo>
                    <a:pt x="16" y="143"/>
                  </a:lnTo>
                  <a:lnTo>
                    <a:pt x="40" y="143"/>
                  </a:lnTo>
                  <a:lnTo>
                    <a:pt x="64" y="143"/>
                  </a:lnTo>
                  <a:lnTo>
                    <a:pt x="96" y="127"/>
                  </a:lnTo>
                  <a:lnTo>
                    <a:pt x="104" y="119"/>
                  </a:lnTo>
                  <a:lnTo>
                    <a:pt x="120" y="111"/>
                  </a:lnTo>
                  <a:lnTo>
                    <a:pt x="120" y="103"/>
                  </a:lnTo>
                  <a:lnTo>
                    <a:pt x="160" y="87"/>
                  </a:lnTo>
                  <a:lnTo>
                    <a:pt x="152" y="87"/>
                  </a:lnTo>
                  <a:lnTo>
                    <a:pt x="168" y="40"/>
                  </a:lnTo>
                  <a:lnTo>
                    <a:pt x="160" y="24"/>
                  </a:lnTo>
                  <a:lnTo>
                    <a:pt x="136" y="8"/>
                  </a:lnTo>
                  <a:lnTo>
                    <a:pt x="120" y="0"/>
                  </a:lnTo>
                  <a:lnTo>
                    <a:pt x="104" y="16"/>
                  </a:lnTo>
                  <a:lnTo>
                    <a:pt x="96" y="55"/>
                  </a:lnTo>
                  <a:lnTo>
                    <a:pt x="112" y="63"/>
                  </a:lnTo>
                  <a:lnTo>
                    <a:pt x="112" y="79"/>
                  </a:lnTo>
                  <a:lnTo>
                    <a:pt x="24" y="40"/>
                  </a:lnTo>
                  <a:lnTo>
                    <a:pt x="32" y="71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6" name="Freeform 210"/>
            <p:cNvSpPr>
              <a:spLocks noChangeAspect="1"/>
            </p:cNvSpPr>
            <p:nvPr/>
          </p:nvSpPr>
          <p:spPr bwMode="auto">
            <a:xfrm>
              <a:off x="679" y="2959"/>
              <a:ext cx="195" cy="208"/>
            </a:xfrm>
            <a:custGeom>
              <a:avLst/>
              <a:gdLst>
                <a:gd name="T0" fmla="*/ 0 w 168"/>
                <a:gd name="T1" fmla="*/ 2147483647 h 143"/>
                <a:gd name="T2" fmla="*/ 0 w 168"/>
                <a:gd name="T3" fmla="*/ 2147483647 h 143"/>
                <a:gd name="T4" fmla="*/ 2147483647 w 168"/>
                <a:gd name="T5" fmla="*/ 2147483647 h 143"/>
                <a:gd name="T6" fmla="*/ 2147483647 w 168"/>
                <a:gd name="T7" fmla="*/ 2147483647 h 143"/>
                <a:gd name="T8" fmla="*/ 2147483647 w 168"/>
                <a:gd name="T9" fmla="*/ 2147483647 h 143"/>
                <a:gd name="T10" fmla="*/ 2147483647 w 168"/>
                <a:gd name="T11" fmla="*/ 2147483647 h 143"/>
                <a:gd name="T12" fmla="*/ 2147483647 w 168"/>
                <a:gd name="T13" fmla="*/ 2147483647 h 143"/>
                <a:gd name="T14" fmla="*/ 2147483647 w 168"/>
                <a:gd name="T15" fmla="*/ 2147483647 h 143"/>
                <a:gd name="T16" fmla="*/ 2147483647 w 168"/>
                <a:gd name="T17" fmla="*/ 2147483647 h 143"/>
                <a:gd name="T18" fmla="*/ 2147483647 w 168"/>
                <a:gd name="T19" fmla="*/ 2147483647 h 143"/>
                <a:gd name="T20" fmla="*/ 2147483647 w 168"/>
                <a:gd name="T21" fmla="*/ 2147483647 h 143"/>
                <a:gd name="T22" fmla="*/ 2147483647 w 168"/>
                <a:gd name="T23" fmla="*/ 2147483647 h 143"/>
                <a:gd name="T24" fmla="*/ 2147483647 w 168"/>
                <a:gd name="T25" fmla="*/ 2147483647 h 143"/>
                <a:gd name="T26" fmla="*/ 2147483647 w 168"/>
                <a:gd name="T27" fmla="*/ 2147483647 h 143"/>
                <a:gd name="T28" fmla="*/ 2147483647 w 168"/>
                <a:gd name="T29" fmla="*/ 0 h 143"/>
                <a:gd name="T30" fmla="*/ 2147483647 w 168"/>
                <a:gd name="T31" fmla="*/ 2147483647 h 143"/>
                <a:gd name="T32" fmla="*/ 2147483647 w 168"/>
                <a:gd name="T33" fmla="*/ 2147483647 h 143"/>
                <a:gd name="T34" fmla="*/ 2147483647 w 168"/>
                <a:gd name="T35" fmla="*/ 2147483647 h 143"/>
                <a:gd name="T36" fmla="*/ 2147483647 w 168"/>
                <a:gd name="T37" fmla="*/ 2147483647 h 143"/>
                <a:gd name="T38" fmla="*/ 2147483647 w 168"/>
                <a:gd name="T39" fmla="*/ 2147483647 h 143"/>
                <a:gd name="T40" fmla="*/ 2147483647 w 168"/>
                <a:gd name="T41" fmla="*/ 2147483647 h 143"/>
                <a:gd name="T42" fmla="*/ 0 w 168"/>
                <a:gd name="T43" fmla="*/ 2147483647 h 14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8" h="143">
                  <a:moveTo>
                    <a:pt x="0" y="71"/>
                  </a:moveTo>
                  <a:lnTo>
                    <a:pt x="0" y="127"/>
                  </a:lnTo>
                  <a:lnTo>
                    <a:pt x="16" y="143"/>
                  </a:lnTo>
                  <a:lnTo>
                    <a:pt x="40" y="143"/>
                  </a:lnTo>
                  <a:lnTo>
                    <a:pt x="64" y="143"/>
                  </a:lnTo>
                  <a:lnTo>
                    <a:pt x="96" y="127"/>
                  </a:lnTo>
                  <a:lnTo>
                    <a:pt x="104" y="119"/>
                  </a:lnTo>
                  <a:lnTo>
                    <a:pt x="120" y="111"/>
                  </a:lnTo>
                  <a:lnTo>
                    <a:pt x="120" y="103"/>
                  </a:lnTo>
                  <a:lnTo>
                    <a:pt x="160" y="87"/>
                  </a:lnTo>
                  <a:lnTo>
                    <a:pt x="152" y="87"/>
                  </a:lnTo>
                  <a:lnTo>
                    <a:pt x="168" y="40"/>
                  </a:lnTo>
                  <a:lnTo>
                    <a:pt x="160" y="24"/>
                  </a:lnTo>
                  <a:lnTo>
                    <a:pt x="136" y="8"/>
                  </a:lnTo>
                  <a:lnTo>
                    <a:pt x="120" y="0"/>
                  </a:lnTo>
                  <a:lnTo>
                    <a:pt x="104" y="16"/>
                  </a:lnTo>
                  <a:lnTo>
                    <a:pt x="96" y="55"/>
                  </a:lnTo>
                  <a:lnTo>
                    <a:pt x="112" y="63"/>
                  </a:lnTo>
                  <a:lnTo>
                    <a:pt x="112" y="79"/>
                  </a:lnTo>
                  <a:lnTo>
                    <a:pt x="24" y="40"/>
                  </a:lnTo>
                  <a:lnTo>
                    <a:pt x="32" y="71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7" name="Freeform 211"/>
            <p:cNvSpPr>
              <a:spLocks noChangeAspect="1"/>
            </p:cNvSpPr>
            <p:nvPr/>
          </p:nvSpPr>
          <p:spPr bwMode="auto">
            <a:xfrm>
              <a:off x="577" y="3271"/>
              <a:ext cx="279" cy="289"/>
            </a:xfrm>
            <a:custGeom>
              <a:avLst/>
              <a:gdLst>
                <a:gd name="T0" fmla="*/ 0 w 240"/>
                <a:gd name="T1" fmla="*/ 2147483647 h 199"/>
                <a:gd name="T2" fmla="*/ 2147483647 w 240"/>
                <a:gd name="T3" fmla="*/ 2147483647 h 199"/>
                <a:gd name="T4" fmla="*/ 2147483647 w 240"/>
                <a:gd name="T5" fmla="*/ 2147483647 h 199"/>
                <a:gd name="T6" fmla="*/ 2147483647 w 240"/>
                <a:gd name="T7" fmla="*/ 2147483647 h 199"/>
                <a:gd name="T8" fmla="*/ 2147483647 w 240"/>
                <a:gd name="T9" fmla="*/ 2147483647 h 199"/>
                <a:gd name="T10" fmla="*/ 2147483647 w 240"/>
                <a:gd name="T11" fmla="*/ 2147483647 h 199"/>
                <a:gd name="T12" fmla="*/ 2147483647 w 240"/>
                <a:gd name="T13" fmla="*/ 2147483647 h 199"/>
                <a:gd name="T14" fmla="*/ 2147483647 w 240"/>
                <a:gd name="T15" fmla="*/ 2147483647 h 199"/>
                <a:gd name="T16" fmla="*/ 2147483647 w 240"/>
                <a:gd name="T17" fmla="*/ 2147483647 h 199"/>
                <a:gd name="T18" fmla="*/ 2147483647 w 240"/>
                <a:gd name="T19" fmla="*/ 2147483647 h 199"/>
                <a:gd name="T20" fmla="*/ 2147483647 w 240"/>
                <a:gd name="T21" fmla="*/ 2147483647 h 199"/>
                <a:gd name="T22" fmla="*/ 2147483647 w 240"/>
                <a:gd name="T23" fmla="*/ 0 h 199"/>
                <a:gd name="T24" fmla="*/ 2147483647 w 240"/>
                <a:gd name="T25" fmla="*/ 2147483647 h 199"/>
                <a:gd name="T26" fmla="*/ 2147483647 w 240"/>
                <a:gd name="T27" fmla="*/ 2147483647 h 199"/>
                <a:gd name="T28" fmla="*/ 2147483647 w 240"/>
                <a:gd name="T29" fmla="*/ 2147483647 h 199"/>
                <a:gd name="T30" fmla="*/ 2147483647 w 240"/>
                <a:gd name="T31" fmla="*/ 2147483647 h 199"/>
                <a:gd name="T32" fmla="*/ 2147483647 w 240"/>
                <a:gd name="T33" fmla="*/ 2147483647 h 199"/>
                <a:gd name="T34" fmla="*/ 2147483647 w 240"/>
                <a:gd name="T35" fmla="*/ 2147483647 h 199"/>
                <a:gd name="T36" fmla="*/ 2147483647 w 240"/>
                <a:gd name="T37" fmla="*/ 2147483647 h 199"/>
                <a:gd name="T38" fmla="*/ 2147483647 w 240"/>
                <a:gd name="T39" fmla="*/ 2147483647 h 199"/>
                <a:gd name="T40" fmla="*/ 2147483647 w 240"/>
                <a:gd name="T41" fmla="*/ 2147483647 h 199"/>
                <a:gd name="T42" fmla="*/ 2147483647 w 240"/>
                <a:gd name="T43" fmla="*/ 2147483647 h 199"/>
                <a:gd name="T44" fmla="*/ 2147483647 w 240"/>
                <a:gd name="T45" fmla="*/ 2147483647 h 199"/>
                <a:gd name="T46" fmla="*/ 2147483647 w 240"/>
                <a:gd name="T47" fmla="*/ 2147483647 h 199"/>
                <a:gd name="T48" fmla="*/ 2147483647 w 240"/>
                <a:gd name="T49" fmla="*/ 2147483647 h 199"/>
                <a:gd name="T50" fmla="*/ 0 w 240"/>
                <a:gd name="T51" fmla="*/ 2147483647 h 1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0" h="199">
                  <a:moveTo>
                    <a:pt x="0" y="104"/>
                  </a:moveTo>
                  <a:lnTo>
                    <a:pt x="16" y="104"/>
                  </a:lnTo>
                  <a:lnTo>
                    <a:pt x="24" y="112"/>
                  </a:lnTo>
                  <a:lnTo>
                    <a:pt x="48" y="112"/>
                  </a:lnTo>
                  <a:lnTo>
                    <a:pt x="56" y="104"/>
                  </a:lnTo>
                  <a:lnTo>
                    <a:pt x="56" y="40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88" y="72"/>
                  </a:lnTo>
                  <a:lnTo>
                    <a:pt x="104" y="48"/>
                  </a:lnTo>
                  <a:lnTo>
                    <a:pt x="136" y="48"/>
                  </a:lnTo>
                  <a:lnTo>
                    <a:pt x="192" y="0"/>
                  </a:lnTo>
                  <a:lnTo>
                    <a:pt x="224" y="8"/>
                  </a:lnTo>
                  <a:lnTo>
                    <a:pt x="232" y="56"/>
                  </a:lnTo>
                  <a:lnTo>
                    <a:pt x="216" y="72"/>
                  </a:lnTo>
                  <a:lnTo>
                    <a:pt x="224" y="80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0" y="104"/>
                  </a:lnTo>
                  <a:lnTo>
                    <a:pt x="208" y="151"/>
                  </a:lnTo>
                  <a:lnTo>
                    <a:pt x="152" y="183"/>
                  </a:lnTo>
                  <a:lnTo>
                    <a:pt x="128" y="199"/>
                  </a:lnTo>
                  <a:lnTo>
                    <a:pt x="40" y="199"/>
                  </a:lnTo>
                  <a:lnTo>
                    <a:pt x="32" y="175"/>
                  </a:lnTo>
                  <a:lnTo>
                    <a:pt x="32" y="159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8" name="Freeform 212"/>
            <p:cNvSpPr>
              <a:spLocks noChangeAspect="1"/>
            </p:cNvSpPr>
            <p:nvPr/>
          </p:nvSpPr>
          <p:spPr bwMode="auto">
            <a:xfrm>
              <a:off x="577" y="3271"/>
              <a:ext cx="279" cy="289"/>
            </a:xfrm>
            <a:custGeom>
              <a:avLst/>
              <a:gdLst>
                <a:gd name="T0" fmla="*/ 0 w 240"/>
                <a:gd name="T1" fmla="*/ 2147483647 h 199"/>
                <a:gd name="T2" fmla="*/ 2147483647 w 240"/>
                <a:gd name="T3" fmla="*/ 2147483647 h 199"/>
                <a:gd name="T4" fmla="*/ 2147483647 w 240"/>
                <a:gd name="T5" fmla="*/ 2147483647 h 199"/>
                <a:gd name="T6" fmla="*/ 2147483647 w 240"/>
                <a:gd name="T7" fmla="*/ 2147483647 h 199"/>
                <a:gd name="T8" fmla="*/ 2147483647 w 240"/>
                <a:gd name="T9" fmla="*/ 2147483647 h 199"/>
                <a:gd name="T10" fmla="*/ 2147483647 w 240"/>
                <a:gd name="T11" fmla="*/ 2147483647 h 199"/>
                <a:gd name="T12" fmla="*/ 2147483647 w 240"/>
                <a:gd name="T13" fmla="*/ 2147483647 h 199"/>
                <a:gd name="T14" fmla="*/ 2147483647 w 240"/>
                <a:gd name="T15" fmla="*/ 2147483647 h 199"/>
                <a:gd name="T16" fmla="*/ 2147483647 w 240"/>
                <a:gd name="T17" fmla="*/ 2147483647 h 199"/>
                <a:gd name="T18" fmla="*/ 2147483647 w 240"/>
                <a:gd name="T19" fmla="*/ 2147483647 h 199"/>
                <a:gd name="T20" fmla="*/ 2147483647 w 240"/>
                <a:gd name="T21" fmla="*/ 2147483647 h 199"/>
                <a:gd name="T22" fmla="*/ 2147483647 w 240"/>
                <a:gd name="T23" fmla="*/ 0 h 199"/>
                <a:gd name="T24" fmla="*/ 2147483647 w 240"/>
                <a:gd name="T25" fmla="*/ 2147483647 h 199"/>
                <a:gd name="T26" fmla="*/ 2147483647 w 240"/>
                <a:gd name="T27" fmla="*/ 2147483647 h 199"/>
                <a:gd name="T28" fmla="*/ 2147483647 w 240"/>
                <a:gd name="T29" fmla="*/ 2147483647 h 199"/>
                <a:gd name="T30" fmla="*/ 2147483647 w 240"/>
                <a:gd name="T31" fmla="*/ 2147483647 h 199"/>
                <a:gd name="T32" fmla="*/ 2147483647 w 240"/>
                <a:gd name="T33" fmla="*/ 2147483647 h 199"/>
                <a:gd name="T34" fmla="*/ 2147483647 w 240"/>
                <a:gd name="T35" fmla="*/ 2147483647 h 199"/>
                <a:gd name="T36" fmla="*/ 2147483647 w 240"/>
                <a:gd name="T37" fmla="*/ 2147483647 h 199"/>
                <a:gd name="T38" fmla="*/ 2147483647 w 240"/>
                <a:gd name="T39" fmla="*/ 2147483647 h 199"/>
                <a:gd name="T40" fmla="*/ 2147483647 w 240"/>
                <a:gd name="T41" fmla="*/ 2147483647 h 199"/>
                <a:gd name="T42" fmla="*/ 2147483647 w 240"/>
                <a:gd name="T43" fmla="*/ 2147483647 h 199"/>
                <a:gd name="T44" fmla="*/ 2147483647 w 240"/>
                <a:gd name="T45" fmla="*/ 2147483647 h 199"/>
                <a:gd name="T46" fmla="*/ 2147483647 w 240"/>
                <a:gd name="T47" fmla="*/ 2147483647 h 199"/>
                <a:gd name="T48" fmla="*/ 2147483647 w 240"/>
                <a:gd name="T49" fmla="*/ 2147483647 h 199"/>
                <a:gd name="T50" fmla="*/ 0 w 240"/>
                <a:gd name="T51" fmla="*/ 2147483647 h 19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0" h="199">
                  <a:moveTo>
                    <a:pt x="0" y="104"/>
                  </a:moveTo>
                  <a:lnTo>
                    <a:pt x="16" y="104"/>
                  </a:lnTo>
                  <a:lnTo>
                    <a:pt x="24" y="112"/>
                  </a:lnTo>
                  <a:lnTo>
                    <a:pt x="48" y="112"/>
                  </a:lnTo>
                  <a:lnTo>
                    <a:pt x="56" y="104"/>
                  </a:lnTo>
                  <a:lnTo>
                    <a:pt x="56" y="40"/>
                  </a:lnTo>
                  <a:lnTo>
                    <a:pt x="72" y="56"/>
                  </a:lnTo>
                  <a:lnTo>
                    <a:pt x="72" y="72"/>
                  </a:lnTo>
                  <a:lnTo>
                    <a:pt x="88" y="72"/>
                  </a:lnTo>
                  <a:lnTo>
                    <a:pt x="104" y="48"/>
                  </a:lnTo>
                  <a:lnTo>
                    <a:pt x="136" y="48"/>
                  </a:lnTo>
                  <a:lnTo>
                    <a:pt x="192" y="0"/>
                  </a:lnTo>
                  <a:lnTo>
                    <a:pt x="224" y="8"/>
                  </a:lnTo>
                  <a:lnTo>
                    <a:pt x="232" y="56"/>
                  </a:lnTo>
                  <a:lnTo>
                    <a:pt x="216" y="72"/>
                  </a:lnTo>
                  <a:lnTo>
                    <a:pt x="224" y="80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0" y="104"/>
                  </a:lnTo>
                  <a:lnTo>
                    <a:pt x="208" y="151"/>
                  </a:lnTo>
                  <a:lnTo>
                    <a:pt x="152" y="183"/>
                  </a:lnTo>
                  <a:lnTo>
                    <a:pt x="128" y="199"/>
                  </a:lnTo>
                  <a:lnTo>
                    <a:pt x="40" y="199"/>
                  </a:lnTo>
                  <a:lnTo>
                    <a:pt x="32" y="175"/>
                  </a:lnTo>
                  <a:lnTo>
                    <a:pt x="32" y="159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89" name="Freeform 213"/>
            <p:cNvSpPr>
              <a:spLocks noChangeAspect="1"/>
            </p:cNvSpPr>
            <p:nvPr/>
          </p:nvSpPr>
          <p:spPr bwMode="auto">
            <a:xfrm>
              <a:off x="754" y="3422"/>
              <a:ext cx="46" cy="57"/>
            </a:xfrm>
            <a:custGeom>
              <a:avLst/>
              <a:gdLst>
                <a:gd name="T0" fmla="*/ 0 w 40"/>
                <a:gd name="T1" fmla="*/ 2147483647 h 39"/>
                <a:gd name="T2" fmla="*/ 2147483647 w 40"/>
                <a:gd name="T3" fmla="*/ 2147483647 h 39"/>
                <a:gd name="T4" fmla="*/ 2147483647 w 40"/>
                <a:gd name="T5" fmla="*/ 2147483647 h 39"/>
                <a:gd name="T6" fmla="*/ 2147483647 w 40"/>
                <a:gd name="T7" fmla="*/ 0 h 39"/>
                <a:gd name="T8" fmla="*/ 0 w 40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39">
                  <a:moveTo>
                    <a:pt x="0" y="16"/>
                  </a:moveTo>
                  <a:lnTo>
                    <a:pt x="24" y="39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0" name="Freeform 214"/>
            <p:cNvSpPr>
              <a:spLocks noChangeAspect="1"/>
            </p:cNvSpPr>
            <p:nvPr/>
          </p:nvSpPr>
          <p:spPr bwMode="auto">
            <a:xfrm>
              <a:off x="754" y="3422"/>
              <a:ext cx="46" cy="57"/>
            </a:xfrm>
            <a:custGeom>
              <a:avLst/>
              <a:gdLst>
                <a:gd name="T0" fmla="*/ 0 w 40"/>
                <a:gd name="T1" fmla="*/ 2147483647 h 39"/>
                <a:gd name="T2" fmla="*/ 2147483647 w 40"/>
                <a:gd name="T3" fmla="*/ 2147483647 h 39"/>
                <a:gd name="T4" fmla="*/ 2147483647 w 40"/>
                <a:gd name="T5" fmla="*/ 2147483647 h 39"/>
                <a:gd name="T6" fmla="*/ 2147483647 w 40"/>
                <a:gd name="T7" fmla="*/ 0 h 39"/>
                <a:gd name="T8" fmla="*/ 0 w 40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39">
                  <a:moveTo>
                    <a:pt x="0" y="16"/>
                  </a:moveTo>
                  <a:lnTo>
                    <a:pt x="24" y="39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1" name="Freeform 215"/>
            <p:cNvSpPr>
              <a:spLocks noChangeAspect="1"/>
            </p:cNvSpPr>
            <p:nvPr/>
          </p:nvSpPr>
          <p:spPr bwMode="auto">
            <a:xfrm>
              <a:off x="2486" y="2009"/>
              <a:ext cx="28" cy="70"/>
            </a:xfrm>
            <a:custGeom>
              <a:avLst/>
              <a:gdLst>
                <a:gd name="T0" fmla="*/ 0 w 24"/>
                <a:gd name="T1" fmla="*/ 2147483647 h 48"/>
                <a:gd name="T2" fmla="*/ 0 w 24"/>
                <a:gd name="T3" fmla="*/ 2147483647 h 48"/>
                <a:gd name="T4" fmla="*/ 2147483647 w 24"/>
                <a:gd name="T5" fmla="*/ 2147483647 h 48"/>
                <a:gd name="T6" fmla="*/ 2147483647 w 24"/>
                <a:gd name="T7" fmla="*/ 2147483647 h 48"/>
                <a:gd name="T8" fmla="*/ 0 w 24"/>
                <a:gd name="T9" fmla="*/ 2147483647 h 48"/>
                <a:gd name="T10" fmla="*/ 2147483647 w 24"/>
                <a:gd name="T11" fmla="*/ 2147483647 h 48"/>
                <a:gd name="T12" fmla="*/ 2147483647 w 24"/>
                <a:gd name="T13" fmla="*/ 2147483647 h 48"/>
                <a:gd name="T14" fmla="*/ 2147483647 w 24"/>
                <a:gd name="T15" fmla="*/ 2147483647 h 48"/>
                <a:gd name="T16" fmla="*/ 2147483647 w 24"/>
                <a:gd name="T17" fmla="*/ 0 h 48"/>
                <a:gd name="T18" fmla="*/ 0 w 24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48">
                  <a:moveTo>
                    <a:pt x="0" y="16"/>
                  </a:moveTo>
                  <a:lnTo>
                    <a:pt x="0" y="32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2" name="Freeform 216"/>
            <p:cNvSpPr>
              <a:spLocks noChangeAspect="1"/>
            </p:cNvSpPr>
            <p:nvPr/>
          </p:nvSpPr>
          <p:spPr bwMode="auto">
            <a:xfrm>
              <a:off x="2486" y="2009"/>
              <a:ext cx="28" cy="70"/>
            </a:xfrm>
            <a:custGeom>
              <a:avLst/>
              <a:gdLst>
                <a:gd name="T0" fmla="*/ 0 w 24"/>
                <a:gd name="T1" fmla="*/ 2147483647 h 48"/>
                <a:gd name="T2" fmla="*/ 0 w 24"/>
                <a:gd name="T3" fmla="*/ 2147483647 h 48"/>
                <a:gd name="T4" fmla="*/ 2147483647 w 24"/>
                <a:gd name="T5" fmla="*/ 2147483647 h 48"/>
                <a:gd name="T6" fmla="*/ 2147483647 w 24"/>
                <a:gd name="T7" fmla="*/ 2147483647 h 48"/>
                <a:gd name="T8" fmla="*/ 0 w 24"/>
                <a:gd name="T9" fmla="*/ 2147483647 h 48"/>
                <a:gd name="T10" fmla="*/ 2147483647 w 24"/>
                <a:gd name="T11" fmla="*/ 2147483647 h 48"/>
                <a:gd name="T12" fmla="*/ 2147483647 w 24"/>
                <a:gd name="T13" fmla="*/ 2147483647 h 48"/>
                <a:gd name="T14" fmla="*/ 2147483647 w 24"/>
                <a:gd name="T15" fmla="*/ 2147483647 h 48"/>
                <a:gd name="T16" fmla="*/ 2147483647 w 24"/>
                <a:gd name="T17" fmla="*/ 0 h 48"/>
                <a:gd name="T18" fmla="*/ 0 w 24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48">
                  <a:moveTo>
                    <a:pt x="0" y="16"/>
                  </a:moveTo>
                  <a:lnTo>
                    <a:pt x="0" y="32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3" name="Freeform 217"/>
            <p:cNvSpPr>
              <a:spLocks noChangeAspect="1"/>
            </p:cNvSpPr>
            <p:nvPr/>
          </p:nvSpPr>
          <p:spPr bwMode="auto">
            <a:xfrm>
              <a:off x="2505" y="1835"/>
              <a:ext cx="193" cy="186"/>
            </a:xfrm>
            <a:custGeom>
              <a:avLst/>
              <a:gdLst>
                <a:gd name="T0" fmla="*/ 0 w 167"/>
                <a:gd name="T1" fmla="*/ 2147483647 h 128"/>
                <a:gd name="T2" fmla="*/ 2147483647 w 167"/>
                <a:gd name="T3" fmla="*/ 2147483647 h 128"/>
                <a:gd name="T4" fmla="*/ 2147483647 w 167"/>
                <a:gd name="T5" fmla="*/ 2147483647 h 128"/>
                <a:gd name="T6" fmla="*/ 2147483647 w 167"/>
                <a:gd name="T7" fmla="*/ 2147483647 h 128"/>
                <a:gd name="T8" fmla="*/ 2147483647 w 167"/>
                <a:gd name="T9" fmla="*/ 2147483647 h 128"/>
                <a:gd name="T10" fmla="*/ 2147483647 w 167"/>
                <a:gd name="T11" fmla="*/ 2147483647 h 128"/>
                <a:gd name="T12" fmla="*/ 2147483647 w 167"/>
                <a:gd name="T13" fmla="*/ 2147483647 h 128"/>
                <a:gd name="T14" fmla="*/ 2147483647 w 167"/>
                <a:gd name="T15" fmla="*/ 2147483647 h 128"/>
                <a:gd name="T16" fmla="*/ 2147483647 w 167"/>
                <a:gd name="T17" fmla="*/ 0 h 128"/>
                <a:gd name="T18" fmla="*/ 2147483647 w 167"/>
                <a:gd name="T19" fmla="*/ 0 h 128"/>
                <a:gd name="T20" fmla="*/ 2147483647 w 167"/>
                <a:gd name="T21" fmla="*/ 0 h 128"/>
                <a:gd name="T22" fmla="*/ 2147483647 w 167"/>
                <a:gd name="T23" fmla="*/ 2147483647 h 128"/>
                <a:gd name="T24" fmla="*/ 2147483647 w 167"/>
                <a:gd name="T25" fmla="*/ 2147483647 h 128"/>
                <a:gd name="T26" fmla="*/ 2147483647 w 167"/>
                <a:gd name="T27" fmla="*/ 2147483647 h 128"/>
                <a:gd name="T28" fmla="*/ 2147483647 w 167"/>
                <a:gd name="T29" fmla="*/ 2147483647 h 128"/>
                <a:gd name="T30" fmla="*/ 2147483647 w 167"/>
                <a:gd name="T31" fmla="*/ 2147483647 h 128"/>
                <a:gd name="T32" fmla="*/ 2147483647 w 167"/>
                <a:gd name="T33" fmla="*/ 2147483647 h 128"/>
                <a:gd name="T34" fmla="*/ 2147483647 w 167"/>
                <a:gd name="T35" fmla="*/ 2147483647 h 128"/>
                <a:gd name="T36" fmla="*/ 2147483647 w 167"/>
                <a:gd name="T37" fmla="*/ 2147483647 h 128"/>
                <a:gd name="T38" fmla="*/ 2147483647 w 167"/>
                <a:gd name="T39" fmla="*/ 2147483647 h 128"/>
                <a:gd name="T40" fmla="*/ 2147483647 w 167"/>
                <a:gd name="T41" fmla="*/ 2147483647 h 128"/>
                <a:gd name="T42" fmla="*/ 2147483647 w 167"/>
                <a:gd name="T43" fmla="*/ 2147483647 h 128"/>
                <a:gd name="T44" fmla="*/ 0 w 167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7" h="128">
                  <a:moveTo>
                    <a:pt x="0" y="120"/>
                  </a:moveTo>
                  <a:lnTo>
                    <a:pt x="32" y="96"/>
                  </a:lnTo>
                  <a:lnTo>
                    <a:pt x="71" y="96"/>
                  </a:lnTo>
                  <a:lnTo>
                    <a:pt x="87" y="64"/>
                  </a:lnTo>
                  <a:lnTo>
                    <a:pt x="95" y="64"/>
                  </a:lnTo>
                  <a:lnTo>
                    <a:pt x="95" y="72"/>
                  </a:lnTo>
                  <a:lnTo>
                    <a:pt x="111" y="64"/>
                  </a:lnTo>
                  <a:lnTo>
                    <a:pt x="127" y="40"/>
                  </a:lnTo>
                  <a:lnTo>
                    <a:pt x="135" y="0"/>
                  </a:lnTo>
                  <a:lnTo>
                    <a:pt x="143" y="0"/>
                  </a:lnTo>
                  <a:lnTo>
                    <a:pt x="151" y="0"/>
                  </a:lnTo>
                  <a:lnTo>
                    <a:pt x="167" y="24"/>
                  </a:lnTo>
                  <a:lnTo>
                    <a:pt x="143" y="56"/>
                  </a:lnTo>
                  <a:lnTo>
                    <a:pt x="143" y="72"/>
                  </a:lnTo>
                  <a:lnTo>
                    <a:pt x="135" y="104"/>
                  </a:lnTo>
                  <a:lnTo>
                    <a:pt x="127" y="112"/>
                  </a:lnTo>
                  <a:lnTo>
                    <a:pt x="127" y="96"/>
                  </a:lnTo>
                  <a:lnTo>
                    <a:pt x="103" y="120"/>
                  </a:lnTo>
                  <a:lnTo>
                    <a:pt x="87" y="112"/>
                  </a:lnTo>
                  <a:lnTo>
                    <a:pt x="87" y="120"/>
                  </a:lnTo>
                  <a:lnTo>
                    <a:pt x="71" y="128"/>
                  </a:lnTo>
                  <a:lnTo>
                    <a:pt x="63" y="12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4" name="Freeform 218"/>
            <p:cNvSpPr>
              <a:spLocks noChangeAspect="1"/>
            </p:cNvSpPr>
            <p:nvPr/>
          </p:nvSpPr>
          <p:spPr bwMode="auto">
            <a:xfrm>
              <a:off x="2505" y="1835"/>
              <a:ext cx="193" cy="186"/>
            </a:xfrm>
            <a:custGeom>
              <a:avLst/>
              <a:gdLst>
                <a:gd name="T0" fmla="*/ 0 w 167"/>
                <a:gd name="T1" fmla="*/ 2147483647 h 128"/>
                <a:gd name="T2" fmla="*/ 2147483647 w 167"/>
                <a:gd name="T3" fmla="*/ 2147483647 h 128"/>
                <a:gd name="T4" fmla="*/ 2147483647 w 167"/>
                <a:gd name="T5" fmla="*/ 2147483647 h 128"/>
                <a:gd name="T6" fmla="*/ 2147483647 w 167"/>
                <a:gd name="T7" fmla="*/ 2147483647 h 128"/>
                <a:gd name="T8" fmla="*/ 2147483647 w 167"/>
                <a:gd name="T9" fmla="*/ 2147483647 h 128"/>
                <a:gd name="T10" fmla="*/ 2147483647 w 167"/>
                <a:gd name="T11" fmla="*/ 2147483647 h 128"/>
                <a:gd name="T12" fmla="*/ 2147483647 w 167"/>
                <a:gd name="T13" fmla="*/ 2147483647 h 128"/>
                <a:gd name="T14" fmla="*/ 2147483647 w 167"/>
                <a:gd name="T15" fmla="*/ 2147483647 h 128"/>
                <a:gd name="T16" fmla="*/ 2147483647 w 167"/>
                <a:gd name="T17" fmla="*/ 0 h 128"/>
                <a:gd name="T18" fmla="*/ 2147483647 w 167"/>
                <a:gd name="T19" fmla="*/ 0 h 128"/>
                <a:gd name="T20" fmla="*/ 2147483647 w 167"/>
                <a:gd name="T21" fmla="*/ 0 h 128"/>
                <a:gd name="T22" fmla="*/ 2147483647 w 167"/>
                <a:gd name="T23" fmla="*/ 2147483647 h 128"/>
                <a:gd name="T24" fmla="*/ 2147483647 w 167"/>
                <a:gd name="T25" fmla="*/ 2147483647 h 128"/>
                <a:gd name="T26" fmla="*/ 2147483647 w 167"/>
                <a:gd name="T27" fmla="*/ 2147483647 h 128"/>
                <a:gd name="T28" fmla="*/ 2147483647 w 167"/>
                <a:gd name="T29" fmla="*/ 2147483647 h 128"/>
                <a:gd name="T30" fmla="*/ 2147483647 w 167"/>
                <a:gd name="T31" fmla="*/ 2147483647 h 128"/>
                <a:gd name="T32" fmla="*/ 2147483647 w 167"/>
                <a:gd name="T33" fmla="*/ 2147483647 h 128"/>
                <a:gd name="T34" fmla="*/ 2147483647 w 167"/>
                <a:gd name="T35" fmla="*/ 2147483647 h 128"/>
                <a:gd name="T36" fmla="*/ 2147483647 w 167"/>
                <a:gd name="T37" fmla="*/ 2147483647 h 128"/>
                <a:gd name="T38" fmla="*/ 2147483647 w 167"/>
                <a:gd name="T39" fmla="*/ 2147483647 h 128"/>
                <a:gd name="T40" fmla="*/ 2147483647 w 167"/>
                <a:gd name="T41" fmla="*/ 2147483647 h 128"/>
                <a:gd name="T42" fmla="*/ 2147483647 w 167"/>
                <a:gd name="T43" fmla="*/ 2147483647 h 128"/>
                <a:gd name="T44" fmla="*/ 0 w 167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7" h="128">
                  <a:moveTo>
                    <a:pt x="0" y="120"/>
                  </a:moveTo>
                  <a:lnTo>
                    <a:pt x="32" y="96"/>
                  </a:lnTo>
                  <a:lnTo>
                    <a:pt x="71" y="96"/>
                  </a:lnTo>
                  <a:lnTo>
                    <a:pt x="87" y="64"/>
                  </a:lnTo>
                  <a:lnTo>
                    <a:pt x="95" y="64"/>
                  </a:lnTo>
                  <a:lnTo>
                    <a:pt x="95" y="72"/>
                  </a:lnTo>
                  <a:lnTo>
                    <a:pt x="111" y="64"/>
                  </a:lnTo>
                  <a:lnTo>
                    <a:pt x="127" y="40"/>
                  </a:lnTo>
                  <a:lnTo>
                    <a:pt x="135" y="0"/>
                  </a:lnTo>
                  <a:lnTo>
                    <a:pt x="143" y="0"/>
                  </a:lnTo>
                  <a:lnTo>
                    <a:pt x="151" y="0"/>
                  </a:lnTo>
                  <a:lnTo>
                    <a:pt x="167" y="24"/>
                  </a:lnTo>
                  <a:lnTo>
                    <a:pt x="143" y="56"/>
                  </a:lnTo>
                  <a:lnTo>
                    <a:pt x="143" y="72"/>
                  </a:lnTo>
                  <a:lnTo>
                    <a:pt x="135" y="104"/>
                  </a:lnTo>
                  <a:lnTo>
                    <a:pt x="127" y="112"/>
                  </a:lnTo>
                  <a:lnTo>
                    <a:pt x="127" y="96"/>
                  </a:lnTo>
                  <a:lnTo>
                    <a:pt x="103" y="120"/>
                  </a:lnTo>
                  <a:lnTo>
                    <a:pt x="87" y="112"/>
                  </a:lnTo>
                  <a:lnTo>
                    <a:pt x="87" y="120"/>
                  </a:lnTo>
                  <a:lnTo>
                    <a:pt x="71" y="128"/>
                  </a:lnTo>
                  <a:lnTo>
                    <a:pt x="63" y="120"/>
                  </a:lnTo>
                  <a:lnTo>
                    <a:pt x="0" y="12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5" name="Freeform 219"/>
            <p:cNvSpPr>
              <a:spLocks noChangeAspect="1"/>
            </p:cNvSpPr>
            <p:nvPr/>
          </p:nvSpPr>
          <p:spPr bwMode="auto">
            <a:xfrm>
              <a:off x="2532" y="2009"/>
              <a:ext cx="36" cy="35"/>
            </a:xfrm>
            <a:custGeom>
              <a:avLst/>
              <a:gdLst>
                <a:gd name="T0" fmla="*/ 0 w 31"/>
                <a:gd name="T1" fmla="*/ 2147483647 h 24"/>
                <a:gd name="T2" fmla="*/ 2147483647 w 31"/>
                <a:gd name="T3" fmla="*/ 2147483647 h 24"/>
                <a:gd name="T4" fmla="*/ 2147483647 w 31"/>
                <a:gd name="T5" fmla="*/ 2147483647 h 24"/>
                <a:gd name="T6" fmla="*/ 2147483647 w 31"/>
                <a:gd name="T7" fmla="*/ 0 h 24"/>
                <a:gd name="T8" fmla="*/ 0 w 31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8" y="24"/>
                  </a:lnTo>
                  <a:lnTo>
                    <a:pt x="24" y="16"/>
                  </a:lnTo>
                  <a:lnTo>
                    <a:pt x="3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6" name="Freeform 220"/>
            <p:cNvSpPr>
              <a:spLocks noChangeAspect="1"/>
            </p:cNvSpPr>
            <p:nvPr/>
          </p:nvSpPr>
          <p:spPr bwMode="auto">
            <a:xfrm>
              <a:off x="2532" y="2009"/>
              <a:ext cx="36" cy="35"/>
            </a:xfrm>
            <a:custGeom>
              <a:avLst/>
              <a:gdLst>
                <a:gd name="T0" fmla="*/ 0 w 31"/>
                <a:gd name="T1" fmla="*/ 2147483647 h 24"/>
                <a:gd name="T2" fmla="*/ 2147483647 w 31"/>
                <a:gd name="T3" fmla="*/ 2147483647 h 24"/>
                <a:gd name="T4" fmla="*/ 2147483647 w 31"/>
                <a:gd name="T5" fmla="*/ 2147483647 h 24"/>
                <a:gd name="T6" fmla="*/ 2147483647 w 31"/>
                <a:gd name="T7" fmla="*/ 0 h 24"/>
                <a:gd name="T8" fmla="*/ 0 w 31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8" y="24"/>
                  </a:lnTo>
                  <a:lnTo>
                    <a:pt x="24" y="16"/>
                  </a:lnTo>
                  <a:lnTo>
                    <a:pt x="31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7" name="Freeform 221"/>
            <p:cNvSpPr>
              <a:spLocks noChangeAspect="1"/>
            </p:cNvSpPr>
            <p:nvPr/>
          </p:nvSpPr>
          <p:spPr bwMode="auto">
            <a:xfrm>
              <a:off x="2652" y="1719"/>
              <a:ext cx="102" cy="116"/>
            </a:xfrm>
            <a:custGeom>
              <a:avLst/>
              <a:gdLst>
                <a:gd name="T0" fmla="*/ 0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2147483647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0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0">
                  <a:moveTo>
                    <a:pt x="0" y="56"/>
                  </a:moveTo>
                  <a:lnTo>
                    <a:pt x="8" y="80"/>
                  </a:lnTo>
                  <a:lnTo>
                    <a:pt x="16" y="72"/>
                  </a:lnTo>
                  <a:lnTo>
                    <a:pt x="8" y="56"/>
                  </a:lnTo>
                  <a:lnTo>
                    <a:pt x="56" y="64"/>
                  </a:lnTo>
                  <a:lnTo>
                    <a:pt x="64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8" name="Freeform 222"/>
            <p:cNvSpPr>
              <a:spLocks noChangeAspect="1"/>
            </p:cNvSpPr>
            <p:nvPr/>
          </p:nvSpPr>
          <p:spPr bwMode="auto">
            <a:xfrm>
              <a:off x="2652" y="1719"/>
              <a:ext cx="102" cy="116"/>
            </a:xfrm>
            <a:custGeom>
              <a:avLst/>
              <a:gdLst>
                <a:gd name="T0" fmla="*/ 0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2147483647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0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80">
                  <a:moveTo>
                    <a:pt x="0" y="56"/>
                  </a:moveTo>
                  <a:lnTo>
                    <a:pt x="8" y="80"/>
                  </a:lnTo>
                  <a:lnTo>
                    <a:pt x="16" y="72"/>
                  </a:lnTo>
                  <a:lnTo>
                    <a:pt x="8" y="56"/>
                  </a:lnTo>
                  <a:lnTo>
                    <a:pt x="56" y="64"/>
                  </a:lnTo>
                  <a:lnTo>
                    <a:pt x="64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64" y="24"/>
                  </a:lnTo>
                  <a:lnTo>
                    <a:pt x="40" y="0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299" name="Freeform 223"/>
            <p:cNvSpPr>
              <a:spLocks noChangeAspect="1"/>
            </p:cNvSpPr>
            <p:nvPr/>
          </p:nvSpPr>
          <p:spPr bwMode="auto">
            <a:xfrm>
              <a:off x="2208" y="3017"/>
              <a:ext cx="676" cy="660"/>
            </a:xfrm>
            <a:custGeom>
              <a:avLst/>
              <a:gdLst>
                <a:gd name="T0" fmla="*/ 2147483647 w 583"/>
                <a:gd name="T1" fmla="*/ 2147483647 h 454"/>
                <a:gd name="T2" fmla="*/ 2147483647 w 583"/>
                <a:gd name="T3" fmla="*/ 2147483647 h 454"/>
                <a:gd name="T4" fmla="*/ 2147483647 w 583"/>
                <a:gd name="T5" fmla="*/ 2147483647 h 454"/>
                <a:gd name="T6" fmla="*/ 2147483647 w 583"/>
                <a:gd name="T7" fmla="*/ 2147483647 h 454"/>
                <a:gd name="T8" fmla="*/ 2147483647 w 583"/>
                <a:gd name="T9" fmla="*/ 2147483647 h 454"/>
                <a:gd name="T10" fmla="*/ 2147483647 w 583"/>
                <a:gd name="T11" fmla="*/ 2147483647 h 454"/>
                <a:gd name="T12" fmla="*/ 2147483647 w 583"/>
                <a:gd name="T13" fmla="*/ 2147483647 h 454"/>
                <a:gd name="T14" fmla="*/ 2147483647 w 583"/>
                <a:gd name="T15" fmla="*/ 2147483647 h 454"/>
                <a:gd name="T16" fmla="*/ 2147483647 w 583"/>
                <a:gd name="T17" fmla="*/ 2147483647 h 454"/>
                <a:gd name="T18" fmla="*/ 2147483647 w 583"/>
                <a:gd name="T19" fmla="*/ 2147483647 h 454"/>
                <a:gd name="T20" fmla="*/ 2147483647 w 583"/>
                <a:gd name="T21" fmla="*/ 2147483647 h 454"/>
                <a:gd name="T22" fmla="*/ 2147483647 w 583"/>
                <a:gd name="T23" fmla="*/ 2147483647 h 454"/>
                <a:gd name="T24" fmla="*/ 2147483647 w 583"/>
                <a:gd name="T25" fmla="*/ 2147483647 h 454"/>
                <a:gd name="T26" fmla="*/ 2147483647 w 583"/>
                <a:gd name="T27" fmla="*/ 2147483647 h 454"/>
                <a:gd name="T28" fmla="*/ 2147483647 w 583"/>
                <a:gd name="T29" fmla="*/ 2147483647 h 454"/>
                <a:gd name="T30" fmla="*/ 2147483647 w 583"/>
                <a:gd name="T31" fmla="*/ 2147483647 h 454"/>
                <a:gd name="T32" fmla="*/ 2147483647 w 583"/>
                <a:gd name="T33" fmla="*/ 2147483647 h 454"/>
                <a:gd name="T34" fmla="*/ 2147483647 w 583"/>
                <a:gd name="T35" fmla="*/ 2147483647 h 454"/>
                <a:gd name="T36" fmla="*/ 2147483647 w 583"/>
                <a:gd name="T37" fmla="*/ 2147483647 h 454"/>
                <a:gd name="T38" fmla="*/ 2147483647 w 583"/>
                <a:gd name="T39" fmla="*/ 2147483647 h 454"/>
                <a:gd name="T40" fmla="*/ 2147483647 w 583"/>
                <a:gd name="T41" fmla="*/ 2147483647 h 454"/>
                <a:gd name="T42" fmla="*/ 2147483647 w 583"/>
                <a:gd name="T43" fmla="*/ 2147483647 h 454"/>
                <a:gd name="T44" fmla="*/ 2147483647 w 583"/>
                <a:gd name="T45" fmla="*/ 2147483647 h 454"/>
                <a:gd name="T46" fmla="*/ 2147483647 w 583"/>
                <a:gd name="T47" fmla="*/ 2147483647 h 454"/>
                <a:gd name="T48" fmla="*/ 2147483647 w 583"/>
                <a:gd name="T49" fmla="*/ 2147483647 h 454"/>
                <a:gd name="T50" fmla="*/ 2147483647 w 583"/>
                <a:gd name="T51" fmla="*/ 2147483647 h 454"/>
                <a:gd name="T52" fmla="*/ 2147483647 w 583"/>
                <a:gd name="T53" fmla="*/ 2147483647 h 454"/>
                <a:gd name="T54" fmla="*/ 2147483647 w 583"/>
                <a:gd name="T55" fmla="*/ 2147483647 h 454"/>
                <a:gd name="T56" fmla="*/ 2147483647 w 583"/>
                <a:gd name="T57" fmla="*/ 2147483647 h 454"/>
                <a:gd name="T58" fmla="*/ 2147483647 w 583"/>
                <a:gd name="T59" fmla="*/ 2147483647 h 454"/>
                <a:gd name="T60" fmla="*/ 2147483647 w 583"/>
                <a:gd name="T61" fmla="*/ 2147483647 h 454"/>
                <a:gd name="T62" fmla="*/ 2147483647 w 583"/>
                <a:gd name="T63" fmla="*/ 2147483647 h 454"/>
                <a:gd name="T64" fmla="*/ 2147483647 w 583"/>
                <a:gd name="T65" fmla="*/ 2147483647 h 4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83" h="454">
                  <a:moveTo>
                    <a:pt x="0" y="239"/>
                  </a:moveTo>
                  <a:lnTo>
                    <a:pt x="8" y="239"/>
                  </a:lnTo>
                  <a:lnTo>
                    <a:pt x="8" y="231"/>
                  </a:lnTo>
                  <a:lnTo>
                    <a:pt x="16" y="239"/>
                  </a:lnTo>
                  <a:lnTo>
                    <a:pt x="0" y="215"/>
                  </a:lnTo>
                  <a:lnTo>
                    <a:pt x="8" y="167"/>
                  </a:lnTo>
                  <a:lnTo>
                    <a:pt x="16" y="183"/>
                  </a:lnTo>
                  <a:lnTo>
                    <a:pt x="48" y="151"/>
                  </a:lnTo>
                  <a:lnTo>
                    <a:pt x="104" y="135"/>
                  </a:lnTo>
                  <a:lnTo>
                    <a:pt x="136" y="111"/>
                  </a:lnTo>
                  <a:lnTo>
                    <a:pt x="136" y="103"/>
                  </a:lnTo>
                  <a:lnTo>
                    <a:pt x="144" y="87"/>
                  </a:lnTo>
                  <a:lnTo>
                    <a:pt x="152" y="103"/>
                  </a:lnTo>
                  <a:lnTo>
                    <a:pt x="152" y="87"/>
                  </a:lnTo>
                  <a:lnTo>
                    <a:pt x="160" y="87"/>
                  </a:lnTo>
                  <a:lnTo>
                    <a:pt x="160" y="71"/>
                  </a:lnTo>
                  <a:lnTo>
                    <a:pt x="184" y="47"/>
                  </a:lnTo>
                  <a:lnTo>
                    <a:pt x="208" y="47"/>
                  </a:lnTo>
                  <a:lnTo>
                    <a:pt x="208" y="71"/>
                  </a:lnTo>
                  <a:lnTo>
                    <a:pt x="216" y="63"/>
                  </a:lnTo>
                  <a:lnTo>
                    <a:pt x="232" y="71"/>
                  </a:lnTo>
                  <a:lnTo>
                    <a:pt x="232" y="55"/>
                  </a:lnTo>
                  <a:lnTo>
                    <a:pt x="240" y="31"/>
                  </a:lnTo>
                  <a:lnTo>
                    <a:pt x="280" y="23"/>
                  </a:lnTo>
                  <a:lnTo>
                    <a:pt x="264" y="7"/>
                  </a:lnTo>
                  <a:lnTo>
                    <a:pt x="335" y="23"/>
                  </a:lnTo>
                  <a:lnTo>
                    <a:pt x="319" y="63"/>
                  </a:lnTo>
                  <a:lnTo>
                    <a:pt x="383" y="103"/>
                  </a:lnTo>
                  <a:lnTo>
                    <a:pt x="399" y="95"/>
                  </a:lnTo>
                  <a:lnTo>
                    <a:pt x="407" y="23"/>
                  </a:lnTo>
                  <a:lnTo>
                    <a:pt x="431" y="0"/>
                  </a:lnTo>
                  <a:lnTo>
                    <a:pt x="447" y="55"/>
                  </a:lnTo>
                  <a:lnTo>
                    <a:pt x="463" y="63"/>
                  </a:lnTo>
                  <a:lnTo>
                    <a:pt x="479" y="127"/>
                  </a:lnTo>
                  <a:lnTo>
                    <a:pt x="511" y="151"/>
                  </a:lnTo>
                  <a:lnTo>
                    <a:pt x="527" y="183"/>
                  </a:lnTo>
                  <a:lnTo>
                    <a:pt x="535" y="175"/>
                  </a:lnTo>
                  <a:lnTo>
                    <a:pt x="543" y="199"/>
                  </a:lnTo>
                  <a:lnTo>
                    <a:pt x="575" y="223"/>
                  </a:lnTo>
                  <a:lnTo>
                    <a:pt x="583" y="279"/>
                  </a:lnTo>
                  <a:lnTo>
                    <a:pt x="575" y="326"/>
                  </a:lnTo>
                  <a:lnTo>
                    <a:pt x="543" y="358"/>
                  </a:lnTo>
                  <a:lnTo>
                    <a:pt x="527" y="430"/>
                  </a:lnTo>
                  <a:lnTo>
                    <a:pt x="495" y="438"/>
                  </a:lnTo>
                  <a:lnTo>
                    <a:pt x="479" y="446"/>
                  </a:lnTo>
                  <a:lnTo>
                    <a:pt x="479" y="454"/>
                  </a:lnTo>
                  <a:lnTo>
                    <a:pt x="455" y="438"/>
                  </a:lnTo>
                  <a:lnTo>
                    <a:pt x="439" y="446"/>
                  </a:lnTo>
                  <a:lnTo>
                    <a:pt x="407" y="446"/>
                  </a:lnTo>
                  <a:lnTo>
                    <a:pt x="383" y="430"/>
                  </a:lnTo>
                  <a:lnTo>
                    <a:pt x="375" y="390"/>
                  </a:lnTo>
                  <a:lnTo>
                    <a:pt x="359" y="390"/>
                  </a:lnTo>
                  <a:lnTo>
                    <a:pt x="359" y="374"/>
                  </a:lnTo>
                  <a:lnTo>
                    <a:pt x="351" y="390"/>
                  </a:lnTo>
                  <a:lnTo>
                    <a:pt x="343" y="390"/>
                  </a:lnTo>
                  <a:lnTo>
                    <a:pt x="351" y="342"/>
                  </a:lnTo>
                  <a:lnTo>
                    <a:pt x="327" y="390"/>
                  </a:lnTo>
                  <a:lnTo>
                    <a:pt x="319" y="382"/>
                  </a:lnTo>
                  <a:lnTo>
                    <a:pt x="304" y="342"/>
                  </a:lnTo>
                  <a:lnTo>
                    <a:pt x="256" y="326"/>
                  </a:lnTo>
                  <a:lnTo>
                    <a:pt x="184" y="334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64" y="390"/>
                  </a:lnTo>
                  <a:lnTo>
                    <a:pt x="24" y="374"/>
                  </a:lnTo>
                  <a:lnTo>
                    <a:pt x="32" y="334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0" name="Freeform 224"/>
            <p:cNvSpPr>
              <a:spLocks noChangeAspect="1"/>
            </p:cNvSpPr>
            <p:nvPr/>
          </p:nvSpPr>
          <p:spPr bwMode="auto">
            <a:xfrm>
              <a:off x="2208" y="3017"/>
              <a:ext cx="676" cy="660"/>
            </a:xfrm>
            <a:custGeom>
              <a:avLst/>
              <a:gdLst>
                <a:gd name="T0" fmla="*/ 2147483647 w 583"/>
                <a:gd name="T1" fmla="*/ 2147483647 h 454"/>
                <a:gd name="T2" fmla="*/ 2147483647 w 583"/>
                <a:gd name="T3" fmla="*/ 2147483647 h 454"/>
                <a:gd name="T4" fmla="*/ 2147483647 w 583"/>
                <a:gd name="T5" fmla="*/ 2147483647 h 454"/>
                <a:gd name="T6" fmla="*/ 2147483647 w 583"/>
                <a:gd name="T7" fmla="*/ 2147483647 h 454"/>
                <a:gd name="T8" fmla="*/ 2147483647 w 583"/>
                <a:gd name="T9" fmla="*/ 2147483647 h 454"/>
                <a:gd name="T10" fmla="*/ 2147483647 w 583"/>
                <a:gd name="T11" fmla="*/ 2147483647 h 454"/>
                <a:gd name="T12" fmla="*/ 2147483647 w 583"/>
                <a:gd name="T13" fmla="*/ 2147483647 h 454"/>
                <a:gd name="T14" fmla="*/ 2147483647 w 583"/>
                <a:gd name="T15" fmla="*/ 2147483647 h 454"/>
                <a:gd name="T16" fmla="*/ 2147483647 w 583"/>
                <a:gd name="T17" fmla="*/ 2147483647 h 454"/>
                <a:gd name="T18" fmla="*/ 2147483647 w 583"/>
                <a:gd name="T19" fmla="*/ 2147483647 h 454"/>
                <a:gd name="T20" fmla="*/ 2147483647 w 583"/>
                <a:gd name="T21" fmla="*/ 2147483647 h 454"/>
                <a:gd name="T22" fmla="*/ 2147483647 w 583"/>
                <a:gd name="T23" fmla="*/ 2147483647 h 454"/>
                <a:gd name="T24" fmla="*/ 2147483647 w 583"/>
                <a:gd name="T25" fmla="*/ 2147483647 h 454"/>
                <a:gd name="T26" fmla="*/ 2147483647 w 583"/>
                <a:gd name="T27" fmla="*/ 2147483647 h 454"/>
                <a:gd name="T28" fmla="*/ 2147483647 w 583"/>
                <a:gd name="T29" fmla="*/ 2147483647 h 454"/>
                <a:gd name="T30" fmla="*/ 2147483647 w 583"/>
                <a:gd name="T31" fmla="*/ 2147483647 h 454"/>
                <a:gd name="T32" fmla="*/ 2147483647 w 583"/>
                <a:gd name="T33" fmla="*/ 2147483647 h 454"/>
                <a:gd name="T34" fmla="*/ 2147483647 w 583"/>
                <a:gd name="T35" fmla="*/ 2147483647 h 454"/>
                <a:gd name="T36" fmla="*/ 2147483647 w 583"/>
                <a:gd name="T37" fmla="*/ 2147483647 h 454"/>
                <a:gd name="T38" fmla="*/ 2147483647 w 583"/>
                <a:gd name="T39" fmla="*/ 2147483647 h 454"/>
                <a:gd name="T40" fmla="*/ 2147483647 w 583"/>
                <a:gd name="T41" fmla="*/ 2147483647 h 454"/>
                <a:gd name="T42" fmla="*/ 2147483647 w 583"/>
                <a:gd name="T43" fmla="*/ 2147483647 h 454"/>
                <a:gd name="T44" fmla="*/ 2147483647 w 583"/>
                <a:gd name="T45" fmla="*/ 2147483647 h 454"/>
                <a:gd name="T46" fmla="*/ 2147483647 w 583"/>
                <a:gd name="T47" fmla="*/ 2147483647 h 454"/>
                <a:gd name="T48" fmla="*/ 2147483647 w 583"/>
                <a:gd name="T49" fmla="*/ 2147483647 h 454"/>
                <a:gd name="T50" fmla="*/ 2147483647 w 583"/>
                <a:gd name="T51" fmla="*/ 2147483647 h 454"/>
                <a:gd name="T52" fmla="*/ 2147483647 w 583"/>
                <a:gd name="T53" fmla="*/ 2147483647 h 454"/>
                <a:gd name="T54" fmla="*/ 2147483647 w 583"/>
                <a:gd name="T55" fmla="*/ 2147483647 h 454"/>
                <a:gd name="T56" fmla="*/ 2147483647 w 583"/>
                <a:gd name="T57" fmla="*/ 2147483647 h 454"/>
                <a:gd name="T58" fmla="*/ 2147483647 w 583"/>
                <a:gd name="T59" fmla="*/ 2147483647 h 454"/>
                <a:gd name="T60" fmla="*/ 2147483647 w 583"/>
                <a:gd name="T61" fmla="*/ 2147483647 h 454"/>
                <a:gd name="T62" fmla="*/ 2147483647 w 583"/>
                <a:gd name="T63" fmla="*/ 2147483647 h 454"/>
                <a:gd name="T64" fmla="*/ 2147483647 w 583"/>
                <a:gd name="T65" fmla="*/ 2147483647 h 4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83" h="454">
                  <a:moveTo>
                    <a:pt x="0" y="239"/>
                  </a:moveTo>
                  <a:lnTo>
                    <a:pt x="8" y="239"/>
                  </a:lnTo>
                  <a:lnTo>
                    <a:pt x="8" y="231"/>
                  </a:lnTo>
                  <a:lnTo>
                    <a:pt x="16" y="239"/>
                  </a:lnTo>
                  <a:lnTo>
                    <a:pt x="0" y="215"/>
                  </a:lnTo>
                  <a:lnTo>
                    <a:pt x="8" y="167"/>
                  </a:lnTo>
                  <a:lnTo>
                    <a:pt x="16" y="183"/>
                  </a:lnTo>
                  <a:lnTo>
                    <a:pt x="48" y="151"/>
                  </a:lnTo>
                  <a:lnTo>
                    <a:pt x="104" y="135"/>
                  </a:lnTo>
                  <a:lnTo>
                    <a:pt x="136" y="111"/>
                  </a:lnTo>
                  <a:lnTo>
                    <a:pt x="136" y="103"/>
                  </a:lnTo>
                  <a:lnTo>
                    <a:pt x="144" y="87"/>
                  </a:lnTo>
                  <a:lnTo>
                    <a:pt x="152" y="103"/>
                  </a:lnTo>
                  <a:lnTo>
                    <a:pt x="152" y="87"/>
                  </a:lnTo>
                  <a:lnTo>
                    <a:pt x="160" y="87"/>
                  </a:lnTo>
                  <a:lnTo>
                    <a:pt x="160" y="71"/>
                  </a:lnTo>
                  <a:lnTo>
                    <a:pt x="184" y="47"/>
                  </a:lnTo>
                  <a:lnTo>
                    <a:pt x="208" y="47"/>
                  </a:lnTo>
                  <a:lnTo>
                    <a:pt x="208" y="71"/>
                  </a:lnTo>
                  <a:lnTo>
                    <a:pt x="216" y="63"/>
                  </a:lnTo>
                  <a:lnTo>
                    <a:pt x="232" y="71"/>
                  </a:lnTo>
                  <a:lnTo>
                    <a:pt x="232" y="55"/>
                  </a:lnTo>
                  <a:lnTo>
                    <a:pt x="240" y="31"/>
                  </a:lnTo>
                  <a:lnTo>
                    <a:pt x="280" y="23"/>
                  </a:lnTo>
                  <a:lnTo>
                    <a:pt x="264" y="7"/>
                  </a:lnTo>
                  <a:lnTo>
                    <a:pt x="335" y="23"/>
                  </a:lnTo>
                  <a:lnTo>
                    <a:pt x="319" y="63"/>
                  </a:lnTo>
                  <a:lnTo>
                    <a:pt x="383" y="103"/>
                  </a:lnTo>
                  <a:lnTo>
                    <a:pt x="399" y="95"/>
                  </a:lnTo>
                  <a:lnTo>
                    <a:pt x="407" y="23"/>
                  </a:lnTo>
                  <a:lnTo>
                    <a:pt x="431" y="0"/>
                  </a:lnTo>
                  <a:lnTo>
                    <a:pt x="447" y="55"/>
                  </a:lnTo>
                  <a:lnTo>
                    <a:pt x="463" y="63"/>
                  </a:lnTo>
                  <a:lnTo>
                    <a:pt x="479" y="127"/>
                  </a:lnTo>
                  <a:lnTo>
                    <a:pt x="511" y="151"/>
                  </a:lnTo>
                  <a:lnTo>
                    <a:pt x="527" y="183"/>
                  </a:lnTo>
                  <a:lnTo>
                    <a:pt x="535" y="175"/>
                  </a:lnTo>
                  <a:lnTo>
                    <a:pt x="543" y="199"/>
                  </a:lnTo>
                  <a:lnTo>
                    <a:pt x="575" y="223"/>
                  </a:lnTo>
                  <a:lnTo>
                    <a:pt x="583" y="279"/>
                  </a:lnTo>
                  <a:lnTo>
                    <a:pt x="575" y="326"/>
                  </a:lnTo>
                  <a:lnTo>
                    <a:pt x="543" y="358"/>
                  </a:lnTo>
                  <a:lnTo>
                    <a:pt x="527" y="430"/>
                  </a:lnTo>
                  <a:lnTo>
                    <a:pt x="495" y="438"/>
                  </a:lnTo>
                  <a:lnTo>
                    <a:pt x="479" y="446"/>
                  </a:lnTo>
                  <a:lnTo>
                    <a:pt x="479" y="454"/>
                  </a:lnTo>
                  <a:lnTo>
                    <a:pt x="455" y="438"/>
                  </a:lnTo>
                  <a:lnTo>
                    <a:pt x="439" y="446"/>
                  </a:lnTo>
                  <a:lnTo>
                    <a:pt x="407" y="446"/>
                  </a:lnTo>
                  <a:lnTo>
                    <a:pt x="383" y="430"/>
                  </a:lnTo>
                  <a:lnTo>
                    <a:pt x="375" y="390"/>
                  </a:lnTo>
                  <a:lnTo>
                    <a:pt x="359" y="390"/>
                  </a:lnTo>
                  <a:lnTo>
                    <a:pt x="359" y="374"/>
                  </a:lnTo>
                  <a:lnTo>
                    <a:pt x="351" y="390"/>
                  </a:lnTo>
                  <a:lnTo>
                    <a:pt x="343" y="390"/>
                  </a:lnTo>
                  <a:lnTo>
                    <a:pt x="351" y="342"/>
                  </a:lnTo>
                  <a:lnTo>
                    <a:pt x="327" y="390"/>
                  </a:lnTo>
                  <a:lnTo>
                    <a:pt x="319" y="382"/>
                  </a:lnTo>
                  <a:lnTo>
                    <a:pt x="304" y="342"/>
                  </a:lnTo>
                  <a:lnTo>
                    <a:pt x="256" y="326"/>
                  </a:lnTo>
                  <a:lnTo>
                    <a:pt x="184" y="334"/>
                  </a:lnTo>
                  <a:lnTo>
                    <a:pt x="152" y="366"/>
                  </a:lnTo>
                  <a:lnTo>
                    <a:pt x="96" y="366"/>
                  </a:lnTo>
                  <a:lnTo>
                    <a:pt x="64" y="390"/>
                  </a:lnTo>
                  <a:lnTo>
                    <a:pt x="24" y="374"/>
                  </a:lnTo>
                  <a:lnTo>
                    <a:pt x="32" y="334"/>
                  </a:lnTo>
                  <a:lnTo>
                    <a:pt x="0" y="2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1" name="Freeform 225"/>
            <p:cNvSpPr>
              <a:spLocks noChangeAspect="1"/>
            </p:cNvSpPr>
            <p:nvPr/>
          </p:nvSpPr>
          <p:spPr bwMode="auto">
            <a:xfrm>
              <a:off x="2735" y="3723"/>
              <a:ext cx="56" cy="70"/>
            </a:xfrm>
            <a:custGeom>
              <a:avLst/>
              <a:gdLst>
                <a:gd name="T0" fmla="*/ 0 w 48"/>
                <a:gd name="T1" fmla="*/ 2147483647 h 48"/>
                <a:gd name="T2" fmla="*/ 0 w 48"/>
                <a:gd name="T3" fmla="*/ 0 h 48"/>
                <a:gd name="T4" fmla="*/ 2147483647 w 48"/>
                <a:gd name="T5" fmla="*/ 2147483647 h 48"/>
                <a:gd name="T6" fmla="*/ 2147483647 w 48"/>
                <a:gd name="T7" fmla="*/ 0 h 48"/>
                <a:gd name="T8" fmla="*/ 2147483647 w 48"/>
                <a:gd name="T9" fmla="*/ 2147483647 h 48"/>
                <a:gd name="T10" fmla="*/ 2147483647 w 48"/>
                <a:gd name="T11" fmla="*/ 2147483647 h 48"/>
                <a:gd name="T12" fmla="*/ 2147483647 w 48"/>
                <a:gd name="T13" fmla="*/ 2147483647 h 48"/>
                <a:gd name="T14" fmla="*/ 2147483647 w 48"/>
                <a:gd name="T15" fmla="*/ 2147483647 h 48"/>
                <a:gd name="T16" fmla="*/ 0 w 48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48">
                  <a:moveTo>
                    <a:pt x="0" y="8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48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2" name="Freeform 226"/>
            <p:cNvSpPr>
              <a:spLocks noChangeAspect="1"/>
            </p:cNvSpPr>
            <p:nvPr/>
          </p:nvSpPr>
          <p:spPr bwMode="auto">
            <a:xfrm>
              <a:off x="2735" y="3723"/>
              <a:ext cx="56" cy="70"/>
            </a:xfrm>
            <a:custGeom>
              <a:avLst/>
              <a:gdLst>
                <a:gd name="T0" fmla="*/ 0 w 48"/>
                <a:gd name="T1" fmla="*/ 2147483647 h 48"/>
                <a:gd name="T2" fmla="*/ 0 w 48"/>
                <a:gd name="T3" fmla="*/ 0 h 48"/>
                <a:gd name="T4" fmla="*/ 2147483647 w 48"/>
                <a:gd name="T5" fmla="*/ 2147483647 h 48"/>
                <a:gd name="T6" fmla="*/ 2147483647 w 48"/>
                <a:gd name="T7" fmla="*/ 0 h 48"/>
                <a:gd name="T8" fmla="*/ 2147483647 w 48"/>
                <a:gd name="T9" fmla="*/ 2147483647 h 48"/>
                <a:gd name="T10" fmla="*/ 2147483647 w 48"/>
                <a:gd name="T11" fmla="*/ 2147483647 h 48"/>
                <a:gd name="T12" fmla="*/ 2147483647 w 48"/>
                <a:gd name="T13" fmla="*/ 2147483647 h 48"/>
                <a:gd name="T14" fmla="*/ 2147483647 w 48"/>
                <a:gd name="T15" fmla="*/ 2147483647 h 48"/>
                <a:gd name="T16" fmla="*/ 0 w 48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8" h="48">
                  <a:moveTo>
                    <a:pt x="0" y="8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48" y="0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32" y="48"/>
                  </a:lnTo>
                  <a:lnTo>
                    <a:pt x="16" y="4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3" name="Freeform 227"/>
            <p:cNvSpPr>
              <a:spLocks noChangeAspect="1"/>
            </p:cNvSpPr>
            <p:nvPr/>
          </p:nvSpPr>
          <p:spPr bwMode="auto">
            <a:xfrm>
              <a:off x="2226" y="2669"/>
              <a:ext cx="19" cy="23"/>
            </a:xfrm>
            <a:custGeom>
              <a:avLst/>
              <a:gdLst>
                <a:gd name="T0" fmla="*/ 0 w 16"/>
                <a:gd name="T1" fmla="*/ 2147483647 h 16"/>
                <a:gd name="T2" fmla="*/ 2147483647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4" name="Freeform 228"/>
            <p:cNvSpPr>
              <a:spLocks noChangeAspect="1"/>
            </p:cNvSpPr>
            <p:nvPr/>
          </p:nvSpPr>
          <p:spPr bwMode="auto">
            <a:xfrm>
              <a:off x="2226" y="2669"/>
              <a:ext cx="19" cy="23"/>
            </a:xfrm>
            <a:custGeom>
              <a:avLst/>
              <a:gdLst>
                <a:gd name="T0" fmla="*/ 0 w 16"/>
                <a:gd name="T1" fmla="*/ 2147483647 h 16"/>
                <a:gd name="T2" fmla="*/ 2147483647 w 16"/>
                <a:gd name="T3" fmla="*/ 2147483647 h 16"/>
                <a:gd name="T4" fmla="*/ 2147483647 w 16"/>
                <a:gd name="T5" fmla="*/ 0 h 16"/>
                <a:gd name="T6" fmla="*/ 0 w 16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5" name="Freeform 229"/>
            <p:cNvSpPr>
              <a:spLocks noChangeAspect="1"/>
            </p:cNvSpPr>
            <p:nvPr/>
          </p:nvSpPr>
          <p:spPr bwMode="auto">
            <a:xfrm>
              <a:off x="2319" y="2229"/>
              <a:ext cx="37" cy="69"/>
            </a:xfrm>
            <a:custGeom>
              <a:avLst/>
              <a:gdLst>
                <a:gd name="T0" fmla="*/ 0 w 32"/>
                <a:gd name="T1" fmla="*/ 2147483647 h 48"/>
                <a:gd name="T2" fmla="*/ 2147483647 w 32"/>
                <a:gd name="T3" fmla="*/ 2147483647 h 48"/>
                <a:gd name="T4" fmla="*/ 2147483647 w 32"/>
                <a:gd name="T5" fmla="*/ 0 h 48"/>
                <a:gd name="T6" fmla="*/ 2147483647 w 32"/>
                <a:gd name="T7" fmla="*/ 0 h 48"/>
                <a:gd name="T8" fmla="*/ 0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8">
                  <a:moveTo>
                    <a:pt x="0" y="16"/>
                  </a:moveTo>
                  <a:lnTo>
                    <a:pt x="8" y="48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6" name="Freeform 230"/>
            <p:cNvSpPr>
              <a:spLocks noChangeAspect="1"/>
            </p:cNvSpPr>
            <p:nvPr/>
          </p:nvSpPr>
          <p:spPr bwMode="auto">
            <a:xfrm>
              <a:off x="2319" y="2229"/>
              <a:ext cx="37" cy="69"/>
            </a:xfrm>
            <a:custGeom>
              <a:avLst/>
              <a:gdLst>
                <a:gd name="T0" fmla="*/ 0 w 32"/>
                <a:gd name="T1" fmla="*/ 2147483647 h 48"/>
                <a:gd name="T2" fmla="*/ 2147483647 w 32"/>
                <a:gd name="T3" fmla="*/ 2147483647 h 48"/>
                <a:gd name="T4" fmla="*/ 2147483647 w 32"/>
                <a:gd name="T5" fmla="*/ 0 h 48"/>
                <a:gd name="T6" fmla="*/ 2147483647 w 32"/>
                <a:gd name="T7" fmla="*/ 0 h 48"/>
                <a:gd name="T8" fmla="*/ 0 w 32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8">
                  <a:moveTo>
                    <a:pt x="0" y="16"/>
                  </a:moveTo>
                  <a:lnTo>
                    <a:pt x="8" y="48"/>
                  </a:lnTo>
                  <a:lnTo>
                    <a:pt x="32" y="0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7" name="Freeform 231"/>
            <p:cNvSpPr>
              <a:spLocks noChangeAspect="1"/>
            </p:cNvSpPr>
            <p:nvPr/>
          </p:nvSpPr>
          <p:spPr bwMode="auto">
            <a:xfrm>
              <a:off x="2133" y="2680"/>
              <a:ext cx="167" cy="198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0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2147483647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2147483647 h 136"/>
                <a:gd name="T34" fmla="*/ 0 w 144"/>
                <a:gd name="T35" fmla="*/ 2147483647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" h="136">
                  <a:moveTo>
                    <a:pt x="0" y="56"/>
                  </a:moveTo>
                  <a:lnTo>
                    <a:pt x="8" y="48"/>
                  </a:lnTo>
                  <a:lnTo>
                    <a:pt x="24" y="56"/>
                  </a:lnTo>
                  <a:lnTo>
                    <a:pt x="72" y="48"/>
                  </a:lnTo>
                  <a:lnTo>
                    <a:pt x="88" y="48"/>
                  </a:lnTo>
                  <a:lnTo>
                    <a:pt x="104" y="0"/>
                  </a:lnTo>
                  <a:lnTo>
                    <a:pt x="128" y="8"/>
                  </a:lnTo>
                  <a:lnTo>
                    <a:pt x="120" y="16"/>
                  </a:lnTo>
                  <a:lnTo>
                    <a:pt x="144" y="56"/>
                  </a:lnTo>
                  <a:lnTo>
                    <a:pt x="128" y="48"/>
                  </a:lnTo>
                  <a:lnTo>
                    <a:pt x="112" y="96"/>
                  </a:lnTo>
                  <a:lnTo>
                    <a:pt x="104" y="120"/>
                  </a:lnTo>
                  <a:lnTo>
                    <a:pt x="88" y="136"/>
                  </a:lnTo>
                  <a:lnTo>
                    <a:pt x="64" y="11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16" y="112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8" name="Freeform 232"/>
            <p:cNvSpPr>
              <a:spLocks noChangeAspect="1"/>
            </p:cNvSpPr>
            <p:nvPr/>
          </p:nvSpPr>
          <p:spPr bwMode="auto">
            <a:xfrm>
              <a:off x="2133" y="2680"/>
              <a:ext cx="167" cy="198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0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2147483647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2147483647 h 136"/>
                <a:gd name="T34" fmla="*/ 0 w 144"/>
                <a:gd name="T35" fmla="*/ 2147483647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" h="136">
                  <a:moveTo>
                    <a:pt x="0" y="56"/>
                  </a:moveTo>
                  <a:lnTo>
                    <a:pt x="8" y="48"/>
                  </a:lnTo>
                  <a:lnTo>
                    <a:pt x="24" y="56"/>
                  </a:lnTo>
                  <a:lnTo>
                    <a:pt x="72" y="48"/>
                  </a:lnTo>
                  <a:lnTo>
                    <a:pt x="88" y="48"/>
                  </a:lnTo>
                  <a:lnTo>
                    <a:pt x="104" y="0"/>
                  </a:lnTo>
                  <a:lnTo>
                    <a:pt x="128" y="8"/>
                  </a:lnTo>
                  <a:lnTo>
                    <a:pt x="120" y="16"/>
                  </a:lnTo>
                  <a:lnTo>
                    <a:pt x="144" y="56"/>
                  </a:lnTo>
                  <a:lnTo>
                    <a:pt x="128" y="48"/>
                  </a:lnTo>
                  <a:lnTo>
                    <a:pt x="112" y="96"/>
                  </a:lnTo>
                  <a:lnTo>
                    <a:pt x="104" y="120"/>
                  </a:lnTo>
                  <a:lnTo>
                    <a:pt x="88" y="136"/>
                  </a:lnTo>
                  <a:lnTo>
                    <a:pt x="64" y="112"/>
                  </a:lnTo>
                  <a:lnTo>
                    <a:pt x="48" y="120"/>
                  </a:lnTo>
                  <a:lnTo>
                    <a:pt x="48" y="104"/>
                  </a:lnTo>
                  <a:lnTo>
                    <a:pt x="16" y="112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09" name="Freeform 233"/>
            <p:cNvSpPr>
              <a:spLocks noChangeAspect="1"/>
            </p:cNvSpPr>
            <p:nvPr/>
          </p:nvSpPr>
          <p:spPr bwMode="auto">
            <a:xfrm>
              <a:off x="1911" y="2669"/>
              <a:ext cx="176" cy="244"/>
            </a:xfrm>
            <a:custGeom>
              <a:avLst/>
              <a:gdLst>
                <a:gd name="T0" fmla="*/ 0 w 152"/>
                <a:gd name="T1" fmla="*/ 0 h 168"/>
                <a:gd name="T2" fmla="*/ 2147483647 w 152"/>
                <a:gd name="T3" fmla="*/ 0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2147483647 h 168"/>
                <a:gd name="T24" fmla="*/ 0 w 15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68">
                  <a:moveTo>
                    <a:pt x="0" y="0"/>
                  </a:moveTo>
                  <a:lnTo>
                    <a:pt x="32" y="0"/>
                  </a:lnTo>
                  <a:lnTo>
                    <a:pt x="80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120" y="72"/>
                  </a:lnTo>
                  <a:lnTo>
                    <a:pt x="120" y="88"/>
                  </a:lnTo>
                  <a:lnTo>
                    <a:pt x="152" y="120"/>
                  </a:lnTo>
                  <a:lnTo>
                    <a:pt x="152" y="168"/>
                  </a:lnTo>
                  <a:lnTo>
                    <a:pt x="136" y="168"/>
                  </a:lnTo>
                  <a:lnTo>
                    <a:pt x="104" y="144"/>
                  </a:lnTo>
                  <a:lnTo>
                    <a:pt x="4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0" name="Freeform 234"/>
            <p:cNvSpPr>
              <a:spLocks noChangeAspect="1"/>
            </p:cNvSpPr>
            <p:nvPr/>
          </p:nvSpPr>
          <p:spPr bwMode="auto">
            <a:xfrm>
              <a:off x="1911" y="2669"/>
              <a:ext cx="176" cy="244"/>
            </a:xfrm>
            <a:custGeom>
              <a:avLst/>
              <a:gdLst>
                <a:gd name="T0" fmla="*/ 0 w 152"/>
                <a:gd name="T1" fmla="*/ 0 h 168"/>
                <a:gd name="T2" fmla="*/ 2147483647 w 152"/>
                <a:gd name="T3" fmla="*/ 0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2147483647 h 168"/>
                <a:gd name="T24" fmla="*/ 0 w 152"/>
                <a:gd name="T25" fmla="*/ 0 h 16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68">
                  <a:moveTo>
                    <a:pt x="0" y="0"/>
                  </a:moveTo>
                  <a:lnTo>
                    <a:pt x="32" y="0"/>
                  </a:lnTo>
                  <a:lnTo>
                    <a:pt x="80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120" y="72"/>
                  </a:lnTo>
                  <a:lnTo>
                    <a:pt x="120" y="88"/>
                  </a:lnTo>
                  <a:lnTo>
                    <a:pt x="152" y="120"/>
                  </a:lnTo>
                  <a:lnTo>
                    <a:pt x="152" y="168"/>
                  </a:lnTo>
                  <a:lnTo>
                    <a:pt x="136" y="168"/>
                  </a:lnTo>
                  <a:lnTo>
                    <a:pt x="104" y="144"/>
                  </a:lnTo>
                  <a:lnTo>
                    <a:pt x="48" y="5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1" name="Freeform 235"/>
            <p:cNvSpPr>
              <a:spLocks noChangeAspect="1"/>
            </p:cNvSpPr>
            <p:nvPr/>
          </p:nvSpPr>
          <p:spPr bwMode="auto">
            <a:xfrm>
              <a:off x="2078" y="2913"/>
              <a:ext cx="157" cy="69"/>
            </a:xfrm>
            <a:custGeom>
              <a:avLst/>
              <a:gdLst>
                <a:gd name="T0" fmla="*/ 0 w 136"/>
                <a:gd name="T1" fmla="*/ 2147483647 h 48"/>
                <a:gd name="T2" fmla="*/ 2147483647 w 136"/>
                <a:gd name="T3" fmla="*/ 0 h 48"/>
                <a:gd name="T4" fmla="*/ 2147483647 w 136"/>
                <a:gd name="T5" fmla="*/ 2147483647 h 48"/>
                <a:gd name="T6" fmla="*/ 2147483647 w 136"/>
                <a:gd name="T7" fmla="*/ 2147483647 h 48"/>
                <a:gd name="T8" fmla="*/ 2147483647 w 136"/>
                <a:gd name="T9" fmla="*/ 2147483647 h 48"/>
                <a:gd name="T10" fmla="*/ 2147483647 w 136"/>
                <a:gd name="T11" fmla="*/ 2147483647 h 48"/>
                <a:gd name="T12" fmla="*/ 2147483647 w 136"/>
                <a:gd name="T13" fmla="*/ 2147483647 h 48"/>
                <a:gd name="T14" fmla="*/ 0 w 136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48">
                  <a:moveTo>
                    <a:pt x="0" y="8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112" y="24"/>
                  </a:lnTo>
                  <a:lnTo>
                    <a:pt x="136" y="24"/>
                  </a:lnTo>
                  <a:lnTo>
                    <a:pt x="136" y="48"/>
                  </a:lnTo>
                  <a:lnTo>
                    <a:pt x="24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2" name="Freeform 236"/>
            <p:cNvSpPr>
              <a:spLocks noChangeAspect="1"/>
            </p:cNvSpPr>
            <p:nvPr/>
          </p:nvSpPr>
          <p:spPr bwMode="auto">
            <a:xfrm>
              <a:off x="2078" y="2913"/>
              <a:ext cx="157" cy="69"/>
            </a:xfrm>
            <a:custGeom>
              <a:avLst/>
              <a:gdLst>
                <a:gd name="T0" fmla="*/ 0 w 136"/>
                <a:gd name="T1" fmla="*/ 2147483647 h 48"/>
                <a:gd name="T2" fmla="*/ 2147483647 w 136"/>
                <a:gd name="T3" fmla="*/ 0 h 48"/>
                <a:gd name="T4" fmla="*/ 2147483647 w 136"/>
                <a:gd name="T5" fmla="*/ 2147483647 h 48"/>
                <a:gd name="T6" fmla="*/ 2147483647 w 136"/>
                <a:gd name="T7" fmla="*/ 2147483647 h 48"/>
                <a:gd name="T8" fmla="*/ 2147483647 w 136"/>
                <a:gd name="T9" fmla="*/ 2147483647 h 48"/>
                <a:gd name="T10" fmla="*/ 2147483647 w 136"/>
                <a:gd name="T11" fmla="*/ 2147483647 h 48"/>
                <a:gd name="T12" fmla="*/ 2147483647 w 136"/>
                <a:gd name="T13" fmla="*/ 2147483647 h 48"/>
                <a:gd name="T14" fmla="*/ 0 w 136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6" h="48">
                  <a:moveTo>
                    <a:pt x="0" y="8"/>
                  </a:moveTo>
                  <a:lnTo>
                    <a:pt x="8" y="0"/>
                  </a:lnTo>
                  <a:lnTo>
                    <a:pt x="104" y="8"/>
                  </a:lnTo>
                  <a:lnTo>
                    <a:pt x="112" y="24"/>
                  </a:lnTo>
                  <a:lnTo>
                    <a:pt x="136" y="24"/>
                  </a:lnTo>
                  <a:lnTo>
                    <a:pt x="136" y="48"/>
                  </a:lnTo>
                  <a:lnTo>
                    <a:pt x="24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3" name="Freeform 237"/>
            <p:cNvSpPr>
              <a:spLocks noChangeAspect="1"/>
            </p:cNvSpPr>
            <p:nvPr/>
          </p:nvSpPr>
          <p:spPr bwMode="auto">
            <a:xfrm>
              <a:off x="2263" y="2971"/>
              <a:ext cx="37" cy="11"/>
            </a:xfrm>
            <a:custGeom>
              <a:avLst/>
              <a:gdLst>
                <a:gd name="T0" fmla="*/ 0 w 32"/>
                <a:gd name="T1" fmla="*/ 0 h 8"/>
                <a:gd name="T2" fmla="*/ 2147483647 w 32"/>
                <a:gd name="T3" fmla="*/ 2147483647 h 8"/>
                <a:gd name="T4" fmla="*/ 2147483647 w 32"/>
                <a:gd name="T5" fmla="*/ 0 h 8"/>
                <a:gd name="T6" fmla="*/ 2147483647 w 32"/>
                <a:gd name="T7" fmla="*/ 0 h 8"/>
                <a:gd name="T8" fmla="*/ 0 w 3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4" name="Freeform 238"/>
            <p:cNvSpPr>
              <a:spLocks noChangeAspect="1"/>
            </p:cNvSpPr>
            <p:nvPr/>
          </p:nvSpPr>
          <p:spPr bwMode="auto">
            <a:xfrm>
              <a:off x="2263" y="2971"/>
              <a:ext cx="37" cy="11"/>
            </a:xfrm>
            <a:custGeom>
              <a:avLst/>
              <a:gdLst>
                <a:gd name="T0" fmla="*/ 0 w 32"/>
                <a:gd name="T1" fmla="*/ 0 h 8"/>
                <a:gd name="T2" fmla="*/ 2147483647 w 32"/>
                <a:gd name="T3" fmla="*/ 2147483647 h 8"/>
                <a:gd name="T4" fmla="*/ 2147483647 w 32"/>
                <a:gd name="T5" fmla="*/ 0 h 8"/>
                <a:gd name="T6" fmla="*/ 2147483647 w 32"/>
                <a:gd name="T7" fmla="*/ 0 h 8"/>
                <a:gd name="T8" fmla="*/ 0 w 3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8">
                  <a:moveTo>
                    <a:pt x="0" y="0"/>
                  </a:moveTo>
                  <a:lnTo>
                    <a:pt x="8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5" name="Freeform 239"/>
            <p:cNvSpPr>
              <a:spLocks noChangeAspect="1"/>
            </p:cNvSpPr>
            <p:nvPr/>
          </p:nvSpPr>
          <p:spPr bwMode="auto">
            <a:xfrm>
              <a:off x="2300" y="2750"/>
              <a:ext cx="112" cy="163"/>
            </a:xfrm>
            <a:custGeom>
              <a:avLst/>
              <a:gdLst>
                <a:gd name="T0" fmla="*/ 0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0 h 112"/>
                <a:gd name="T30" fmla="*/ 2147483647 w 96"/>
                <a:gd name="T31" fmla="*/ 2147483647 h 112"/>
                <a:gd name="T32" fmla="*/ 2147483647 w 96"/>
                <a:gd name="T33" fmla="*/ 0 h 112"/>
                <a:gd name="T34" fmla="*/ 2147483647 w 96"/>
                <a:gd name="T35" fmla="*/ 2147483647 h 112"/>
                <a:gd name="T36" fmla="*/ 0 w 96"/>
                <a:gd name="T37" fmla="*/ 2147483647 h 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" h="112">
                  <a:moveTo>
                    <a:pt x="0" y="56"/>
                  </a:moveTo>
                  <a:lnTo>
                    <a:pt x="8" y="80"/>
                  </a:lnTo>
                  <a:lnTo>
                    <a:pt x="8" y="104"/>
                  </a:lnTo>
                  <a:lnTo>
                    <a:pt x="24" y="112"/>
                  </a:lnTo>
                  <a:lnTo>
                    <a:pt x="24" y="64"/>
                  </a:lnTo>
                  <a:lnTo>
                    <a:pt x="32" y="56"/>
                  </a:lnTo>
                  <a:lnTo>
                    <a:pt x="32" y="72"/>
                  </a:lnTo>
                  <a:lnTo>
                    <a:pt x="48" y="96"/>
                  </a:lnTo>
                  <a:lnTo>
                    <a:pt x="64" y="88"/>
                  </a:lnTo>
                  <a:lnTo>
                    <a:pt x="32" y="48"/>
                  </a:lnTo>
                  <a:lnTo>
                    <a:pt x="72" y="32"/>
                  </a:lnTo>
                  <a:lnTo>
                    <a:pt x="24" y="48"/>
                  </a:lnTo>
                  <a:lnTo>
                    <a:pt x="16" y="16"/>
                  </a:lnTo>
                  <a:lnTo>
                    <a:pt x="80" y="16"/>
                  </a:lnTo>
                  <a:lnTo>
                    <a:pt x="96" y="0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6" name="Freeform 240"/>
            <p:cNvSpPr>
              <a:spLocks noChangeAspect="1"/>
            </p:cNvSpPr>
            <p:nvPr/>
          </p:nvSpPr>
          <p:spPr bwMode="auto">
            <a:xfrm>
              <a:off x="2300" y="2750"/>
              <a:ext cx="112" cy="163"/>
            </a:xfrm>
            <a:custGeom>
              <a:avLst/>
              <a:gdLst>
                <a:gd name="T0" fmla="*/ 0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0 h 112"/>
                <a:gd name="T30" fmla="*/ 2147483647 w 96"/>
                <a:gd name="T31" fmla="*/ 2147483647 h 112"/>
                <a:gd name="T32" fmla="*/ 2147483647 w 96"/>
                <a:gd name="T33" fmla="*/ 0 h 112"/>
                <a:gd name="T34" fmla="*/ 2147483647 w 96"/>
                <a:gd name="T35" fmla="*/ 2147483647 h 112"/>
                <a:gd name="T36" fmla="*/ 0 w 96"/>
                <a:gd name="T37" fmla="*/ 2147483647 h 11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" h="112">
                  <a:moveTo>
                    <a:pt x="0" y="56"/>
                  </a:moveTo>
                  <a:lnTo>
                    <a:pt x="8" y="80"/>
                  </a:lnTo>
                  <a:lnTo>
                    <a:pt x="8" y="104"/>
                  </a:lnTo>
                  <a:lnTo>
                    <a:pt x="24" y="112"/>
                  </a:lnTo>
                  <a:lnTo>
                    <a:pt x="24" y="64"/>
                  </a:lnTo>
                  <a:lnTo>
                    <a:pt x="32" y="56"/>
                  </a:lnTo>
                  <a:lnTo>
                    <a:pt x="32" y="72"/>
                  </a:lnTo>
                  <a:lnTo>
                    <a:pt x="48" y="96"/>
                  </a:lnTo>
                  <a:lnTo>
                    <a:pt x="64" y="88"/>
                  </a:lnTo>
                  <a:lnTo>
                    <a:pt x="32" y="48"/>
                  </a:lnTo>
                  <a:lnTo>
                    <a:pt x="72" y="32"/>
                  </a:lnTo>
                  <a:lnTo>
                    <a:pt x="24" y="48"/>
                  </a:lnTo>
                  <a:lnTo>
                    <a:pt x="16" y="16"/>
                  </a:lnTo>
                  <a:lnTo>
                    <a:pt x="80" y="16"/>
                  </a:lnTo>
                  <a:lnTo>
                    <a:pt x="96" y="0"/>
                  </a:lnTo>
                  <a:lnTo>
                    <a:pt x="80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7" name="Freeform 241"/>
            <p:cNvSpPr>
              <a:spLocks noChangeAspect="1"/>
            </p:cNvSpPr>
            <p:nvPr/>
          </p:nvSpPr>
          <p:spPr bwMode="auto">
            <a:xfrm>
              <a:off x="2384" y="2971"/>
              <a:ext cx="56" cy="35"/>
            </a:xfrm>
            <a:custGeom>
              <a:avLst/>
              <a:gdLst>
                <a:gd name="T0" fmla="*/ 0 w 48"/>
                <a:gd name="T1" fmla="*/ 2147483647 h 24"/>
                <a:gd name="T2" fmla="*/ 2147483647 w 48"/>
                <a:gd name="T3" fmla="*/ 2147483647 h 24"/>
                <a:gd name="T4" fmla="*/ 2147483647 w 48"/>
                <a:gd name="T5" fmla="*/ 0 h 24"/>
                <a:gd name="T6" fmla="*/ 2147483647 w 48"/>
                <a:gd name="T7" fmla="*/ 2147483647 h 24"/>
                <a:gd name="T8" fmla="*/ 0 w 48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16"/>
                  </a:moveTo>
                  <a:lnTo>
                    <a:pt x="8" y="24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8" name="Freeform 242"/>
            <p:cNvSpPr>
              <a:spLocks noChangeAspect="1"/>
            </p:cNvSpPr>
            <p:nvPr/>
          </p:nvSpPr>
          <p:spPr bwMode="auto">
            <a:xfrm>
              <a:off x="2384" y="2971"/>
              <a:ext cx="56" cy="35"/>
            </a:xfrm>
            <a:custGeom>
              <a:avLst/>
              <a:gdLst>
                <a:gd name="T0" fmla="*/ 0 w 48"/>
                <a:gd name="T1" fmla="*/ 2147483647 h 24"/>
                <a:gd name="T2" fmla="*/ 2147483647 w 48"/>
                <a:gd name="T3" fmla="*/ 2147483647 h 24"/>
                <a:gd name="T4" fmla="*/ 2147483647 w 48"/>
                <a:gd name="T5" fmla="*/ 0 h 24"/>
                <a:gd name="T6" fmla="*/ 2147483647 w 48"/>
                <a:gd name="T7" fmla="*/ 2147483647 h 24"/>
                <a:gd name="T8" fmla="*/ 0 w 48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24">
                  <a:moveTo>
                    <a:pt x="0" y="16"/>
                  </a:moveTo>
                  <a:lnTo>
                    <a:pt x="8" y="24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19" name="Freeform 243"/>
            <p:cNvSpPr>
              <a:spLocks noChangeAspect="1"/>
            </p:cNvSpPr>
            <p:nvPr/>
          </p:nvSpPr>
          <p:spPr bwMode="auto">
            <a:xfrm>
              <a:off x="2449" y="2738"/>
              <a:ext cx="18" cy="58"/>
            </a:xfrm>
            <a:custGeom>
              <a:avLst/>
              <a:gdLst>
                <a:gd name="T0" fmla="*/ 0 w 16"/>
                <a:gd name="T1" fmla="*/ 2147483647 h 40"/>
                <a:gd name="T2" fmla="*/ 0 w 16"/>
                <a:gd name="T3" fmla="*/ 2147483647 h 40"/>
                <a:gd name="T4" fmla="*/ 2147483647 w 16"/>
                <a:gd name="T5" fmla="*/ 2147483647 h 40"/>
                <a:gd name="T6" fmla="*/ 0 w 16"/>
                <a:gd name="T7" fmla="*/ 2147483647 h 40"/>
                <a:gd name="T8" fmla="*/ 2147483647 w 16"/>
                <a:gd name="T9" fmla="*/ 2147483647 h 40"/>
                <a:gd name="T10" fmla="*/ 2147483647 w 16"/>
                <a:gd name="T11" fmla="*/ 2147483647 h 40"/>
                <a:gd name="T12" fmla="*/ 0 w 16"/>
                <a:gd name="T13" fmla="*/ 2147483647 h 40"/>
                <a:gd name="T14" fmla="*/ 0 w 16"/>
                <a:gd name="T15" fmla="*/ 0 h 40"/>
                <a:gd name="T16" fmla="*/ 0 w 16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40">
                  <a:moveTo>
                    <a:pt x="0" y="8"/>
                  </a:moveTo>
                  <a:lnTo>
                    <a:pt x="0" y="32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0" name="Freeform 244"/>
            <p:cNvSpPr>
              <a:spLocks noChangeAspect="1"/>
            </p:cNvSpPr>
            <p:nvPr/>
          </p:nvSpPr>
          <p:spPr bwMode="auto">
            <a:xfrm>
              <a:off x="2449" y="2738"/>
              <a:ext cx="18" cy="58"/>
            </a:xfrm>
            <a:custGeom>
              <a:avLst/>
              <a:gdLst>
                <a:gd name="T0" fmla="*/ 0 w 16"/>
                <a:gd name="T1" fmla="*/ 2147483647 h 40"/>
                <a:gd name="T2" fmla="*/ 0 w 16"/>
                <a:gd name="T3" fmla="*/ 2147483647 h 40"/>
                <a:gd name="T4" fmla="*/ 2147483647 w 16"/>
                <a:gd name="T5" fmla="*/ 2147483647 h 40"/>
                <a:gd name="T6" fmla="*/ 0 w 16"/>
                <a:gd name="T7" fmla="*/ 2147483647 h 40"/>
                <a:gd name="T8" fmla="*/ 2147483647 w 16"/>
                <a:gd name="T9" fmla="*/ 2147483647 h 40"/>
                <a:gd name="T10" fmla="*/ 2147483647 w 16"/>
                <a:gd name="T11" fmla="*/ 2147483647 h 40"/>
                <a:gd name="T12" fmla="*/ 0 w 16"/>
                <a:gd name="T13" fmla="*/ 2147483647 h 40"/>
                <a:gd name="T14" fmla="*/ 0 w 16"/>
                <a:gd name="T15" fmla="*/ 0 h 40"/>
                <a:gd name="T16" fmla="*/ 0 w 16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40">
                  <a:moveTo>
                    <a:pt x="0" y="8"/>
                  </a:moveTo>
                  <a:lnTo>
                    <a:pt x="0" y="32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1" name="Freeform 245"/>
            <p:cNvSpPr>
              <a:spLocks noChangeAspect="1"/>
            </p:cNvSpPr>
            <p:nvPr/>
          </p:nvSpPr>
          <p:spPr bwMode="auto">
            <a:xfrm>
              <a:off x="2449" y="2831"/>
              <a:ext cx="46" cy="35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2147483647 h 24"/>
                <a:gd name="T6" fmla="*/ 0 w 40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2" name="Freeform 246"/>
            <p:cNvSpPr>
              <a:spLocks noChangeAspect="1"/>
            </p:cNvSpPr>
            <p:nvPr/>
          </p:nvSpPr>
          <p:spPr bwMode="auto">
            <a:xfrm>
              <a:off x="2449" y="2831"/>
              <a:ext cx="46" cy="35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2147483647 h 24"/>
                <a:gd name="T6" fmla="*/ 0 w 40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3" name="Freeform 247"/>
            <p:cNvSpPr>
              <a:spLocks noChangeAspect="1"/>
            </p:cNvSpPr>
            <p:nvPr/>
          </p:nvSpPr>
          <p:spPr bwMode="auto">
            <a:xfrm>
              <a:off x="2495" y="2785"/>
              <a:ext cx="175" cy="197"/>
            </a:xfrm>
            <a:custGeom>
              <a:avLst/>
              <a:gdLst>
                <a:gd name="T0" fmla="*/ 0 w 151"/>
                <a:gd name="T1" fmla="*/ 2147483647 h 136"/>
                <a:gd name="T2" fmla="*/ 2147483647 w 151"/>
                <a:gd name="T3" fmla="*/ 2147483647 h 136"/>
                <a:gd name="T4" fmla="*/ 2147483647 w 151"/>
                <a:gd name="T5" fmla="*/ 2147483647 h 136"/>
                <a:gd name="T6" fmla="*/ 2147483647 w 151"/>
                <a:gd name="T7" fmla="*/ 2147483647 h 136"/>
                <a:gd name="T8" fmla="*/ 2147483647 w 151"/>
                <a:gd name="T9" fmla="*/ 2147483647 h 136"/>
                <a:gd name="T10" fmla="*/ 2147483647 w 151"/>
                <a:gd name="T11" fmla="*/ 2147483647 h 136"/>
                <a:gd name="T12" fmla="*/ 2147483647 w 151"/>
                <a:gd name="T13" fmla="*/ 2147483647 h 136"/>
                <a:gd name="T14" fmla="*/ 2147483647 w 151"/>
                <a:gd name="T15" fmla="*/ 2147483647 h 136"/>
                <a:gd name="T16" fmla="*/ 2147483647 w 151"/>
                <a:gd name="T17" fmla="*/ 2147483647 h 136"/>
                <a:gd name="T18" fmla="*/ 2147483647 w 151"/>
                <a:gd name="T19" fmla="*/ 2147483647 h 136"/>
                <a:gd name="T20" fmla="*/ 2147483647 w 151"/>
                <a:gd name="T21" fmla="*/ 2147483647 h 136"/>
                <a:gd name="T22" fmla="*/ 2147483647 w 151"/>
                <a:gd name="T23" fmla="*/ 2147483647 h 136"/>
                <a:gd name="T24" fmla="*/ 2147483647 w 151"/>
                <a:gd name="T25" fmla="*/ 2147483647 h 136"/>
                <a:gd name="T26" fmla="*/ 2147483647 w 151"/>
                <a:gd name="T27" fmla="*/ 2147483647 h 136"/>
                <a:gd name="T28" fmla="*/ 2147483647 w 151"/>
                <a:gd name="T29" fmla="*/ 2147483647 h 136"/>
                <a:gd name="T30" fmla="*/ 2147483647 w 151"/>
                <a:gd name="T31" fmla="*/ 2147483647 h 136"/>
                <a:gd name="T32" fmla="*/ 2147483647 w 151"/>
                <a:gd name="T33" fmla="*/ 2147483647 h 136"/>
                <a:gd name="T34" fmla="*/ 2147483647 w 151"/>
                <a:gd name="T35" fmla="*/ 2147483647 h 136"/>
                <a:gd name="T36" fmla="*/ 2147483647 w 151"/>
                <a:gd name="T37" fmla="*/ 0 h 136"/>
                <a:gd name="T38" fmla="*/ 0 w 151"/>
                <a:gd name="T39" fmla="*/ 2147483647 h 1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1" h="136">
                  <a:moveTo>
                    <a:pt x="0" y="24"/>
                  </a:moveTo>
                  <a:lnTo>
                    <a:pt x="32" y="32"/>
                  </a:lnTo>
                  <a:lnTo>
                    <a:pt x="56" y="32"/>
                  </a:lnTo>
                  <a:lnTo>
                    <a:pt x="16" y="32"/>
                  </a:lnTo>
                  <a:lnTo>
                    <a:pt x="40" y="64"/>
                  </a:lnTo>
                  <a:lnTo>
                    <a:pt x="56" y="40"/>
                  </a:lnTo>
                  <a:lnTo>
                    <a:pt x="63" y="64"/>
                  </a:lnTo>
                  <a:lnTo>
                    <a:pt x="111" y="80"/>
                  </a:lnTo>
                  <a:lnTo>
                    <a:pt x="127" y="112"/>
                  </a:lnTo>
                  <a:lnTo>
                    <a:pt x="119" y="112"/>
                  </a:lnTo>
                  <a:lnTo>
                    <a:pt x="103" y="128"/>
                  </a:lnTo>
                  <a:lnTo>
                    <a:pt x="135" y="120"/>
                  </a:lnTo>
                  <a:lnTo>
                    <a:pt x="151" y="136"/>
                  </a:lnTo>
                  <a:lnTo>
                    <a:pt x="151" y="32"/>
                  </a:lnTo>
                  <a:lnTo>
                    <a:pt x="111" y="24"/>
                  </a:lnTo>
                  <a:lnTo>
                    <a:pt x="71" y="48"/>
                  </a:lnTo>
                  <a:lnTo>
                    <a:pt x="56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4" name="Freeform 248"/>
            <p:cNvSpPr>
              <a:spLocks noChangeAspect="1"/>
            </p:cNvSpPr>
            <p:nvPr/>
          </p:nvSpPr>
          <p:spPr bwMode="auto">
            <a:xfrm>
              <a:off x="2495" y="2785"/>
              <a:ext cx="175" cy="197"/>
            </a:xfrm>
            <a:custGeom>
              <a:avLst/>
              <a:gdLst>
                <a:gd name="T0" fmla="*/ 0 w 151"/>
                <a:gd name="T1" fmla="*/ 2147483647 h 136"/>
                <a:gd name="T2" fmla="*/ 2147483647 w 151"/>
                <a:gd name="T3" fmla="*/ 2147483647 h 136"/>
                <a:gd name="T4" fmla="*/ 2147483647 w 151"/>
                <a:gd name="T5" fmla="*/ 2147483647 h 136"/>
                <a:gd name="T6" fmla="*/ 2147483647 w 151"/>
                <a:gd name="T7" fmla="*/ 2147483647 h 136"/>
                <a:gd name="T8" fmla="*/ 2147483647 w 151"/>
                <a:gd name="T9" fmla="*/ 2147483647 h 136"/>
                <a:gd name="T10" fmla="*/ 2147483647 w 151"/>
                <a:gd name="T11" fmla="*/ 2147483647 h 136"/>
                <a:gd name="T12" fmla="*/ 2147483647 w 151"/>
                <a:gd name="T13" fmla="*/ 2147483647 h 136"/>
                <a:gd name="T14" fmla="*/ 2147483647 w 151"/>
                <a:gd name="T15" fmla="*/ 2147483647 h 136"/>
                <a:gd name="T16" fmla="*/ 2147483647 w 151"/>
                <a:gd name="T17" fmla="*/ 2147483647 h 136"/>
                <a:gd name="T18" fmla="*/ 2147483647 w 151"/>
                <a:gd name="T19" fmla="*/ 2147483647 h 136"/>
                <a:gd name="T20" fmla="*/ 2147483647 w 151"/>
                <a:gd name="T21" fmla="*/ 2147483647 h 136"/>
                <a:gd name="T22" fmla="*/ 2147483647 w 151"/>
                <a:gd name="T23" fmla="*/ 2147483647 h 136"/>
                <a:gd name="T24" fmla="*/ 2147483647 w 151"/>
                <a:gd name="T25" fmla="*/ 2147483647 h 136"/>
                <a:gd name="T26" fmla="*/ 2147483647 w 151"/>
                <a:gd name="T27" fmla="*/ 2147483647 h 136"/>
                <a:gd name="T28" fmla="*/ 2147483647 w 151"/>
                <a:gd name="T29" fmla="*/ 2147483647 h 136"/>
                <a:gd name="T30" fmla="*/ 2147483647 w 151"/>
                <a:gd name="T31" fmla="*/ 2147483647 h 136"/>
                <a:gd name="T32" fmla="*/ 2147483647 w 151"/>
                <a:gd name="T33" fmla="*/ 2147483647 h 136"/>
                <a:gd name="T34" fmla="*/ 2147483647 w 151"/>
                <a:gd name="T35" fmla="*/ 2147483647 h 136"/>
                <a:gd name="T36" fmla="*/ 2147483647 w 151"/>
                <a:gd name="T37" fmla="*/ 0 h 136"/>
                <a:gd name="T38" fmla="*/ 0 w 151"/>
                <a:gd name="T39" fmla="*/ 2147483647 h 1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51" h="136">
                  <a:moveTo>
                    <a:pt x="0" y="24"/>
                  </a:moveTo>
                  <a:lnTo>
                    <a:pt x="32" y="32"/>
                  </a:lnTo>
                  <a:lnTo>
                    <a:pt x="56" y="32"/>
                  </a:lnTo>
                  <a:lnTo>
                    <a:pt x="16" y="32"/>
                  </a:lnTo>
                  <a:lnTo>
                    <a:pt x="40" y="64"/>
                  </a:lnTo>
                  <a:lnTo>
                    <a:pt x="56" y="40"/>
                  </a:lnTo>
                  <a:lnTo>
                    <a:pt x="63" y="64"/>
                  </a:lnTo>
                  <a:lnTo>
                    <a:pt x="111" y="80"/>
                  </a:lnTo>
                  <a:lnTo>
                    <a:pt x="127" y="112"/>
                  </a:lnTo>
                  <a:lnTo>
                    <a:pt x="119" y="112"/>
                  </a:lnTo>
                  <a:lnTo>
                    <a:pt x="103" y="128"/>
                  </a:lnTo>
                  <a:lnTo>
                    <a:pt x="135" y="120"/>
                  </a:lnTo>
                  <a:lnTo>
                    <a:pt x="151" y="136"/>
                  </a:lnTo>
                  <a:lnTo>
                    <a:pt x="151" y="32"/>
                  </a:lnTo>
                  <a:lnTo>
                    <a:pt x="111" y="24"/>
                  </a:lnTo>
                  <a:lnTo>
                    <a:pt x="71" y="48"/>
                  </a:lnTo>
                  <a:lnTo>
                    <a:pt x="56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5" name="Freeform 249"/>
            <p:cNvSpPr>
              <a:spLocks noChangeAspect="1"/>
            </p:cNvSpPr>
            <p:nvPr/>
          </p:nvSpPr>
          <p:spPr bwMode="auto">
            <a:xfrm>
              <a:off x="2505" y="2936"/>
              <a:ext cx="9" cy="11"/>
            </a:xfrm>
            <a:custGeom>
              <a:avLst/>
              <a:gdLst>
                <a:gd name="T0" fmla="*/ 0 w 8"/>
                <a:gd name="T1" fmla="*/ 2147483647 h 8"/>
                <a:gd name="T2" fmla="*/ 2147483647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6" name="Freeform 250"/>
            <p:cNvSpPr>
              <a:spLocks noChangeAspect="1"/>
            </p:cNvSpPr>
            <p:nvPr/>
          </p:nvSpPr>
          <p:spPr bwMode="auto">
            <a:xfrm>
              <a:off x="2505" y="2936"/>
              <a:ext cx="9" cy="11"/>
            </a:xfrm>
            <a:custGeom>
              <a:avLst/>
              <a:gdLst>
                <a:gd name="T0" fmla="*/ 0 w 8"/>
                <a:gd name="T1" fmla="*/ 2147483647 h 8"/>
                <a:gd name="T2" fmla="*/ 2147483647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7" name="Freeform 251"/>
            <p:cNvSpPr>
              <a:spLocks noChangeAspect="1"/>
            </p:cNvSpPr>
            <p:nvPr/>
          </p:nvSpPr>
          <p:spPr bwMode="auto">
            <a:xfrm>
              <a:off x="3106" y="3723"/>
              <a:ext cx="130" cy="151"/>
            </a:xfrm>
            <a:custGeom>
              <a:avLst/>
              <a:gdLst>
                <a:gd name="T0" fmla="*/ 0 w 112"/>
                <a:gd name="T1" fmla="*/ 2147483647 h 104"/>
                <a:gd name="T2" fmla="*/ 2147483647 w 112"/>
                <a:gd name="T3" fmla="*/ 2147483647 h 104"/>
                <a:gd name="T4" fmla="*/ 2147483647 w 112"/>
                <a:gd name="T5" fmla="*/ 2147483647 h 104"/>
                <a:gd name="T6" fmla="*/ 2147483647 w 112"/>
                <a:gd name="T7" fmla="*/ 0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0 w 112"/>
                <a:gd name="T25" fmla="*/ 2147483647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04">
                  <a:moveTo>
                    <a:pt x="0" y="96"/>
                  </a:moveTo>
                  <a:lnTo>
                    <a:pt x="16" y="64"/>
                  </a:lnTo>
                  <a:lnTo>
                    <a:pt x="56" y="32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80" y="40"/>
                  </a:lnTo>
                  <a:lnTo>
                    <a:pt x="88" y="56"/>
                  </a:lnTo>
                  <a:lnTo>
                    <a:pt x="64" y="64"/>
                  </a:lnTo>
                  <a:lnTo>
                    <a:pt x="56" y="96"/>
                  </a:lnTo>
                  <a:lnTo>
                    <a:pt x="32" y="10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8" name="Freeform 252"/>
            <p:cNvSpPr>
              <a:spLocks noChangeAspect="1"/>
            </p:cNvSpPr>
            <p:nvPr/>
          </p:nvSpPr>
          <p:spPr bwMode="auto">
            <a:xfrm>
              <a:off x="3106" y="3723"/>
              <a:ext cx="130" cy="151"/>
            </a:xfrm>
            <a:custGeom>
              <a:avLst/>
              <a:gdLst>
                <a:gd name="T0" fmla="*/ 0 w 112"/>
                <a:gd name="T1" fmla="*/ 2147483647 h 104"/>
                <a:gd name="T2" fmla="*/ 2147483647 w 112"/>
                <a:gd name="T3" fmla="*/ 2147483647 h 104"/>
                <a:gd name="T4" fmla="*/ 2147483647 w 112"/>
                <a:gd name="T5" fmla="*/ 2147483647 h 104"/>
                <a:gd name="T6" fmla="*/ 2147483647 w 112"/>
                <a:gd name="T7" fmla="*/ 0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0 w 112"/>
                <a:gd name="T25" fmla="*/ 2147483647 h 1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12" h="104">
                  <a:moveTo>
                    <a:pt x="0" y="96"/>
                  </a:moveTo>
                  <a:lnTo>
                    <a:pt x="16" y="64"/>
                  </a:lnTo>
                  <a:lnTo>
                    <a:pt x="56" y="32"/>
                  </a:lnTo>
                  <a:lnTo>
                    <a:pt x="80" y="0"/>
                  </a:lnTo>
                  <a:lnTo>
                    <a:pt x="88" y="8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80" y="40"/>
                  </a:lnTo>
                  <a:lnTo>
                    <a:pt x="88" y="56"/>
                  </a:lnTo>
                  <a:lnTo>
                    <a:pt x="64" y="64"/>
                  </a:lnTo>
                  <a:lnTo>
                    <a:pt x="56" y="96"/>
                  </a:lnTo>
                  <a:lnTo>
                    <a:pt x="32" y="104"/>
                  </a:lnTo>
                  <a:lnTo>
                    <a:pt x="0" y="9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29" name="Freeform 253"/>
            <p:cNvSpPr>
              <a:spLocks noChangeAspect="1"/>
            </p:cNvSpPr>
            <p:nvPr/>
          </p:nvSpPr>
          <p:spPr bwMode="auto">
            <a:xfrm>
              <a:off x="3199" y="3560"/>
              <a:ext cx="101" cy="186"/>
            </a:xfrm>
            <a:custGeom>
              <a:avLst/>
              <a:gdLst>
                <a:gd name="T0" fmla="*/ 0 w 87"/>
                <a:gd name="T1" fmla="*/ 0 h 128"/>
                <a:gd name="T2" fmla="*/ 2147483647 w 87"/>
                <a:gd name="T3" fmla="*/ 2147483647 h 128"/>
                <a:gd name="T4" fmla="*/ 2147483647 w 87"/>
                <a:gd name="T5" fmla="*/ 2147483647 h 128"/>
                <a:gd name="T6" fmla="*/ 2147483647 w 87"/>
                <a:gd name="T7" fmla="*/ 2147483647 h 128"/>
                <a:gd name="T8" fmla="*/ 2147483647 w 87"/>
                <a:gd name="T9" fmla="*/ 2147483647 h 128"/>
                <a:gd name="T10" fmla="*/ 2147483647 w 87"/>
                <a:gd name="T11" fmla="*/ 2147483647 h 128"/>
                <a:gd name="T12" fmla="*/ 2147483647 w 87"/>
                <a:gd name="T13" fmla="*/ 2147483647 h 128"/>
                <a:gd name="T14" fmla="*/ 2147483647 w 87"/>
                <a:gd name="T15" fmla="*/ 2147483647 h 128"/>
                <a:gd name="T16" fmla="*/ 2147483647 w 87"/>
                <a:gd name="T17" fmla="*/ 2147483647 h 128"/>
                <a:gd name="T18" fmla="*/ 2147483647 w 87"/>
                <a:gd name="T19" fmla="*/ 2147483647 h 128"/>
                <a:gd name="T20" fmla="*/ 2147483647 w 87"/>
                <a:gd name="T21" fmla="*/ 2147483647 h 128"/>
                <a:gd name="T22" fmla="*/ 2147483647 w 87"/>
                <a:gd name="T23" fmla="*/ 2147483647 h 128"/>
                <a:gd name="T24" fmla="*/ 2147483647 w 87"/>
                <a:gd name="T25" fmla="*/ 2147483647 h 128"/>
                <a:gd name="T26" fmla="*/ 2147483647 w 87"/>
                <a:gd name="T27" fmla="*/ 2147483647 h 128"/>
                <a:gd name="T28" fmla="*/ 2147483647 w 87"/>
                <a:gd name="T29" fmla="*/ 2147483647 h 128"/>
                <a:gd name="T30" fmla="*/ 0 w 87"/>
                <a:gd name="T31" fmla="*/ 0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" h="128">
                  <a:moveTo>
                    <a:pt x="0" y="0"/>
                  </a:moveTo>
                  <a:lnTo>
                    <a:pt x="32" y="16"/>
                  </a:lnTo>
                  <a:lnTo>
                    <a:pt x="32" y="40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56" y="56"/>
                  </a:lnTo>
                  <a:lnTo>
                    <a:pt x="87" y="56"/>
                  </a:lnTo>
                  <a:lnTo>
                    <a:pt x="79" y="80"/>
                  </a:lnTo>
                  <a:lnTo>
                    <a:pt x="64" y="88"/>
                  </a:lnTo>
                  <a:lnTo>
                    <a:pt x="48" y="128"/>
                  </a:lnTo>
                  <a:lnTo>
                    <a:pt x="40" y="128"/>
                  </a:lnTo>
                  <a:lnTo>
                    <a:pt x="40" y="112"/>
                  </a:lnTo>
                  <a:lnTo>
                    <a:pt x="24" y="8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0" name="Freeform 254"/>
            <p:cNvSpPr>
              <a:spLocks noChangeAspect="1"/>
            </p:cNvSpPr>
            <p:nvPr/>
          </p:nvSpPr>
          <p:spPr bwMode="auto">
            <a:xfrm>
              <a:off x="3199" y="3560"/>
              <a:ext cx="101" cy="186"/>
            </a:xfrm>
            <a:custGeom>
              <a:avLst/>
              <a:gdLst>
                <a:gd name="T0" fmla="*/ 0 w 87"/>
                <a:gd name="T1" fmla="*/ 0 h 128"/>
                <a:gd name="T2" fmla="*/ 2147483647 w 87"/>
                <a:gd name="T3" fmla="*/ 2147483647 h 128"/>
                <a:gd name="T4" fmla="*/ 2147483647 w 87"/>
                <a:gd name="T5" fmla="*/ 2147483647 h 128"/>
                <a:gd name="T6" fmla="*/ 2147483647 w 87"/>
                <a:gd name="T7" fmla="*/ 2147483647 h 128"/>
                <a:gd name="T8" fmla="*/ 2147483647 w 87"/>
                <a:gd name="T9" fmla="*/ 2147483647 h 128"/>
                <a:gd name="T10" fmla="*/ 2147483647 w 87"/>
                <a:gd name="T11" fmla="*/ 2147483647 h 128"/>
                <a:gd name="T12" fmla="*/ 2147483647 w 87"/>
                <a:gd name="T13" fmla="*/ 2147483647 h 128"/>
                <a:gd name="T14" fmla="*/ 2147483647 w 87"/>
                <a:gd name="T15" fmla="*/ 2147483647 h 128"/>
                <a:gd name="T16" fmla="*/ 2147483647 w 87"/>
                <a:gd name="T17" fmla="*/ 2147483647 h 128"/>
                <a:gd name="T18" fmla="*/ 2147483647 w 87"/>
                <a:gd name="T19" fmla="*/ 2147483647 h 128"/>
                <a:gd name="T20" fmla="*/ 2147483647 w 87"/>
                <a:gd name="T21" fmla="*/ 2147483647 h 128"/>
                <a:gd name="T22" fmla="*/ 2147483647 w 87"/>
                <a:gd name="T23" fmla="*/ 2147483647 h 128"/>
                <a:gd name="T24" fmla="*/ 2147483647 w 87"/>
                <a:gd name="T25" fmla="*/ 2147483647 h 128"/>
                <a:gd name="T26" fmla="*/ 2147483647 w 87"/>
                <a:gd name="T27" fmla="*/ 2147483647 h 128"/>
                <a:gd name="T28" fmla="*/ 2147483647 w 87"/>
                <a:gd name="T29" fmla="*/ 2147483647 h 128"/>
                <a:gd name="T30" fmla="*/ 0 w 87"/>
                <a:gd name="T31" fmla="*/ 0 h 12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" h="128">
                  <a:moveTo>
                    <a:pt x="0" y="0"/>
                  </a:moveTo>
                  <a:lnTo>
                    <a:pt x="32" y="16"/>
                  </a:lnTo>
                  <a:lnTo>
                    <a:pt x="32" y="40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56" y="56"/>
                  </a:lnTo>
                  <a:lnTo>
                    <a:pt x="87" y="56"/>
                  </a:lnTo>
                  <a:lnTo>
                    <a:pt x="79" y="80"/>
                  </a:lnTo>
                  <a:lnTo>
                    <a:pt x="64" y="88"/>
                  </a:lnTo>
                  <a:lnTo>
                    <a:pt x="48" y="128"/>
                  </a:lnTo>
                  <a:lnTo>
                    <a:pt x="40" y="128"/>
                  </a:lnTo>
                  <a:lnTo>
                    <a:pt x="40" y="112"/>
                  </a:lnTo>
                  <a:lnTo>
                    <a:pt x="24" y="80"/>
                  </a:lnTo>
                  <a:lnTo>
                    <a:pt x="40" y="64"/>
                  </a:lnTo>
                  <a:lnTo>
                    <a:pt x="40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1" name="Freeform 255"/>
            <p:cNvSpPr>
              <a:spLocks noChangeAspect="1"/>
            </p:cNvSpPr>
            <p:nvPr/>
          </p:nvSpPr>
          <p:spPr bwMode="auto">
            <a:xfrm>
              <a:off x="2670" y="2831"/>
              <a:ext cx="167" cy="175"/>
            </a:xfrm>
            <a:custGeom>
              <a:avLst/>
              <a:gdLst>
                <a:gd name="T0" fmla="*/ 0 w 144"/>
                <a:gd name="T1" fmla="*/ 0 h 120"/>
                <a:gd name="T2" fmla="*/ 0 w 144"/>
                <a:gd name="T3" fmla="*/ 2147483647 h 120"/>
                <a:gd name="T4" fmla="*/ 2147483647 w 144"/>
                <a:gd name="T5" fmla="*/ 2147483647 h 120"/>
                <a:gd name="T6" fmla="*/ 2147483647 w 144"/>
                <a:gd name="T7" fmla="*/ 2147483647 h 120"/>
                <a:gd name="T8" fmla="*/ 2147483647 w 144"/>
                <a:gd name="T9" fmla="*/ 2147483647 h 120"/>
                <a:gd name="T10" fmla="*/ 2147483647 w 144"/>
                <a:gd name="T11" fmla="*/ 2147483647 h 120"/>
                <a:gd name="T12" fmla="*/ 2147483647 w 144"/>
                <a:gd name="T13" fmla="*/ 2147483647 h 120"/>
                <a:gd name="T14" fmla="*/ 2147483647 w 144"/>
                <a:gd name="T15" fmla="*/ 2147483647 h 120"/>
                <a:gd name="T16" fmla="*/ 2147483647 w 144"/>
                <a:gd name="T17" fmla="*/ 2147483647 h 120"/>
                <a:gd name="T18" fmla="*/ 2147483647 w 144"/>
                <a:gd name="T19" fmla="*/ 2147483647 h 120"/>
                <a:gd name="T20" fmla="*/ 2147483647 w 144"/>
                <a:gd name="T21" fmla="*/ 2147483647 h 120"/>
                <a:gd name="T22" fmla="*/ 0 w 144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4" h="120">
                  <a:moveTo>
                    <a:pt x="0" y="0"/>
                  </a:moveTo>
                  <a:lnTo>
                    <a:pt x="0" y="104"/>
                  </a:lnTo>
                  <a:lnTo>
                    <a:pt x="32" y="112"/>
                  </a:lnTo>
                  <a:lnTo>
                    <a:pt x="56" y="80"/>
                  </a:lnTo>
                  <a:lnTo>
                    <a:pt x="80" y="88"/>
                  </a:lnTo>
                  <a:lnTo>
                    <a:pt x="104" y="120"/>
                  </a:lnTo>
                  <a:lnTo>
                    <a:pt x="144" y="120"/>
                  </a:lnTo>
                  <a:lnTo>
                    <a:pt x="96" y="80"/>
                  </a:lnTo>
                  <a:lnTo>
                    <a:pt x="96" y="64"/>
                  </a:lnTo>
                  <a:lnTo>
                    <a:pt x="72" y="48"/>
                  </a:lnTo>
                  <a:lnTo>
                    <a:pt x="5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2" name="Freeform 256"/>
            <p:cNvSpPr>
              <a:spLocks noChangeAspect="1"/>
            </p:cNvSpPr>
            <p:nvPr/>
          </p:nvSpPr>
          <p:spPr bwMode="auto">
            <a:xfrm>
              <a:off x="2670" y="2831"/>
              <a:ext cx="167" cy="175"/>
            </a:xfrm>
            <a:custGeom>
              <a:avLst/>
              <a:gdLst>
                <a:gd name="T0" fmla="*/ 0 w 144"/>
                <a:gd name="T1" fmla="*/ 0 h 120"/>
                <a:gd name="T2" fmla="*/ 0 w 144"/>
                <a:gd name="T3" fmla="*/ 2147483647 h 120"/>
                <a:gd name="T4" fmla="*/ 2147483647 w 144"/>
                <a:gd name="T5" fmla="*/ 2147483647 h 120"/>
                <a:gd name="T6" fmla="*/ 2147483647 w 144"/>
                <a:gd name="T7" fmla="*/ 2147483647 h 120"/>
                <a:gd name="T8" fmla="*/ 2147483647 w 144"/>
                <a:gd name="T9" fmla="*/ 2147483647 h 120"/>
                <a:gd name="T10" fmla="*/ 2147483647 w 144"/>
                <a:gd name="T11" fmla="*/ 2147483647 h 120"/>
                <a:gd name="T12" fmla="*/ 2147483647 w 144"/>
                <a:gd name="T13" fmla="*/ 2147483647 h 120"/>
                <a:gd name="T14" fmla="*/ 2147483647 w 144"/>
                <a:gd name="T15" fmla="*/ 2147483647 h 120"/>
                <a:gd name="T16" fmla="*/ 2147483647 w 144"/>
                <a:gd name="T17" fmla="*/ 2147483647 h 120"/>
                <a:gd name="T18" fmla="*/ 2147483647 w 144"/>
                <a:gd name="T19" fmla="*/ 2147483647 h 120"/>
                <a:gd name="T20" fmla="*/ 2147483647 w 144"/>
                <a:gd name="T21" fmla="*/ 2147483647 h 120"/>
                <a:gd name="T22" fmla="*/ 0 w 144"/>
                <a:gd name="T23" fmla="*/ 0 h 1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4" h="120">
                  <a:moveTo>
                    <a:pt x="0" y="0"/>
                  </a:moveTo>
                  <a:lnTo>
                    <a:pt x="0" y="104"/>
                  </a:lnTo>
                  <a:lnTo>
                    <a:pt x="32" y="112"/>
                  </a:lnTo>
                  <a:lnTo>
                    <a:pt x="56" y="80"/>
                  </a:lnTo>
                  <a:lnTo>
                    <a:pt x="80" y="88"/>
                  </a:lnTo>
                  <a:lnTo>
                    <a:pt x="104" y="120"/>
                  </a:lnTo>
                  <a:lnTo>
                    <a:pt x="144" y="120"/>
                  </a:lnTo>
                  <a:lnTo>
                    <a:pt x="96" y="80"/>
                  </a:lnTo>
                  <a:lnTo>
                    <a:pt x="96" y="64"/>
                  </a:lnTo>
                  <a:lnTo>
                    <a:pt x="72" y="48"/>
                  </a:lnTo>
                  <a:lnTo>
                    <a:pt x="56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3" name="Freeform 257"/>
            <p:cNvSpPr>
              <a:spLocks noChangeAspect="1"/>
            </p:cNvSpPr>
            <p:nvPr/>
          </p:nvSpPr>
          <p:spPr bwMode="auto">
            <a:xfrm>
              <a:off x="2791" y="2878"/>
              <a:ext cx="83" cy="46"/>
            </a:xfrm>
            <a:custGeom>
              <a:avLst/>
              <a:gdLst>
                <a:gd name="T0" fmla="*/ 0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" h="32">
                  <a:moveTo>
                    <a:pt x="0" y="16"/>
                  </a:moveTo>
                  <a:lnTo>
                    <a:pt x="40" y="32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4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4" name="Freeform 258"/>
            <p:cNvSpPr>
              <a:spLocks noChangeAspect="1"/>
            </p:cNvSpPr>
            <p:nvPr/>
          </p:nvSpPr>
          <p:spPr bwMode="auto">
            <a:xfrm>
              <a:off x="2791" y="2878"/>
              <a:ext cx="83" cy="46"/>
            </a:xfrm>
            <a:custGeom>
              <a:avLst/>
              <a:gdLst>
                <a:gd name="T0" fmla="*/ 0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" h="32">
                  <a:moveTo>
                    <a:pt x="0" y="16"/>
                  </a:moveTo>
                  <a:lnTo>
                    <a:pt x="40" y="32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40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5" name="Freeform 259"/>
            <p:cNvSpPr>
              <a:spLocks noChangeAspect="1"/>
            </p:cNvSpPr>
            <p:nvPr/>
          </p:nvSpPr>
          <p:spPr bwMode="auto">
            <a:xfrm>
              <a:off x="2837" y="2831"/>
              <a:ext cx="47" cy="58"/>
            </a:xfrm>
            <a:custGeom>
              <a:avLst/>
              <a:gdLst>
                <a:gd name="T0" fmla="*/ 0 w 40"/>
                <a:gd name="T1" fmla="*/ 0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2147483647 h 40"/>
                <a:gd name="T8" fmla="*/ 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32" y="16"/>
                  </a:lnTo>
                  <a:lnTo>
                    <a:pt x="40" y="40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6" name="Freeform 260"/>
            <p:cNvSpPr>
              <a:spLocks noChangeAspect="1"/>
            </p:cNvSpPr>
            <p:nvPr/>
          </p:nvSpPr>
          <p:spPr bwMode="auto">
            <a:xfrm>
              <a:off x="2837" y="2831"/>
              <a:ext cx="47" cy="58"/>
            </a:xfrm>
            <a:custGeom>
              <a:avLst/>
              <a:gdLst>
                <a:gd name="T0" fmla="*/ 0 w 40"/>
                <a:gd name="T1" fmla="*/ 0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2147483647 h 40"/>
                <a:gd name="T8" fmla="*/ 0 w 4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40">
                  <a:moveTo>
                    <a:pt x="0" y="0"/>
                  </a:moveTo>
                  <a:lnTo>
                    <a:pt x="32" y="16"/>
                  </a:lnTo>
                  <a:lnTo>
                    <a:pt x="40" y="40"/>
                  </a:lnTo>
                  <a:lnTo>
                    <a:pt x="32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7" name="Freeform 261"/>
            <p:cNvSpPr>
              <a:spLocks noChangeAspect="1"/>
            </p:cNvSpPr>
            <p:nvPr/>
          </p:nvSpPr>
          <p:spPr bwMode="auto">
            <a:xfrm>
              <a:off x="2273" y="2542"/>
              <a:ext cx="37" cy="45"/>
            </a:xfrm>
            <a:custGeom>
              <a:avLst/>
              <a:gdLst>
                <a:gd name="T0" fmla="*/ 0 w 32"/>
                <a:gd name="T1" fmla="*/ 2147483647 h 31"/>
                <a:gd name="T2" fmla="*/ 2147483647 w 32"/>
                <a:gd name="T3" fmla="*/ 2147483647 h 31"/>
                <a:gd name="T4" fmla="*/ 2147483647 w 32"/>
                <a:gd name="T5" fmla="*/ 0 h 31"/>
                <a:gd name="T6" fmla="*/ 0 w 32"/>
                <a:gd name="T7" fmla="*/ 2147483647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31">
                  <a:moveTo>
                    <a:pt x="0" y="31"/>
                  </a:moveTo>
                  <a:lnTo>
                    <a:pt x="24" y="23"/>
                  </a:lnTo>
                  <a:lnTo>
                    <a:pt x="32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8" name="Freeform 262"/>
            <p:cNvSpPr>
              <a:spLocks noChangeAspect="1"/>
            </p:cNvSpPr>
            <p:nvPr/>
          </p:nvSpPr>
          <p:spPr bwMode="auto">
            <a:xfrm>
              <a:off x="2273" y="2542"/>
              <a:ext cx="37" cy="45"/>
            </a:xfrm>
            <a:custGeom>
              <a:avLst/>
              <a:gdLst>
                <a:gd name="T0" fmla="*/ 0 w 32"/>
                <a:gd name="T1" fmla="*/ 2147483647 h 31"/>
                <a:gd name="T2" fmla="*/ 2147483647 w 32"/>
                <a:gd name="T3" fmla="*/ 2147483647 h 31"/>
                <a:gd name="T4" fmla="*/ 2147483647 w 32"/>
                <a:gd name="T5" fmla="*/ 0 h 31"/>
                <a:gd name="T6" fmla="*/ 0 w 32"/>
                <a:gd name="T7" fmla="*/ 2147483647 h 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31">
                  <a:moveTo>
                    <a:pt x="0" y="31"/>
                  </a:moveTo>
                  <a:lnTo>
                    <a:pt x="24" y="23"/>
                  </a:lnTo>
                  <a:lnTo>
                    <a:pt x="32" y="0"/>
                  </a:lnTo>
                  <a:lnTo>
                    <a:pt x="0" y="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39" name="Freeform 263"/>
            <p:cNvSpPr>
              <a:spLocks noChangeAspect="1"/>
            </p:cNvSpPr>
            <p:nvPr/>
          </p:nvSpPr>
          <p:spPr bwMode="auto">
            <a:xfrm>
              <a:off x="2319" y="2368"/>
              <a:ext cx="74" cy="139"/>
            </a:xfrm>
            <a:custGeom>
              <a:avLst/>
              <a:gdLst>
                <a:gd name="T0" fmla="*/ 0 w 64"/>
                <a:gd name="T1" fmla="*/ 2147483647 h 96"/>
                <a:gd name="T2" fmla="*/ 2147483647 w 64"/>
                <a:gd name="T3" fmla="*/ 0 h 96"/>
                <a:gd name="T4" fmla="*/ 2147483647 w 64"/>
                <a:gd name="T5" fmla="*/ 2147483647 h 96"/>
                <a:gd name="T6" fmla="*/ 2147483647 w 64"/>
                <a:gd name="T7" fmla="*/ 2147483647 h 96"/>
                <a:gd name="T8" fmla="*/ 2147483647 w 64"/>
                <a:gd name="T9" fmla="*/ 2147483647 h 96"/>
                <a:gd name="T10" fmla="*/ 2147483647 w 64"/>
                <a:gd name="T11" fmla="*/ 2147483647 h 96"/>
                <a:gd name="T12" fmla="*/ 2147483647 w 64"/>
                <a:gd name="T13" fmla="*/ 2147483647 h 96"/>
                <a:gd name="T14" fmla="*/ 2147483647 w 64"/>
                <a:gd name="T15" fmla="*/ 2147483647 h 96"/>
                <a:gd name="T16" fmla="*/ 2147483647 w 64"/>
                <a:gd name="T17" fmla="*/ 2147483647 h 96"/>
                <a:gd name="T18" fmla="*/ 2147483647 w 64"/>
                <a:gd name="T19" fmla="*/ 2147483647 h 96"/>
                <a:gd name="T20" fmla="*/ 2147483647 w 64"/>
                <a:gd name="T21" fmla="*/ 2147483647 h 96"/>
                <a:gd name="T22" fmla="*/ 0 w 64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6">
                  <a:moveTo>
                    <a:pt x="0" y="40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32" y="72"/>
                  </a:lnTo>
                  <a:lnTo>
                    <a:pt x="56" y="80"/>
                  </a:lnTo>
                  <a:lnTo>
                    <a:pt x="64" y="96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8" y="8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0" name="Freeform 264"/>
            <p:cNvSpPr>
              <a:spLocks noChangeAspect="1"/>
            </p:cNvSpPr>
            <p:nvPr/>
          </p:nvSpPr>
          <p:spPr bwMode="auto">
            <a:xfrm>
              <a:off x="2319" y="2368"/>
              <a:ext cx="74" cy="139"/>
            </a:xfrm>
            <a:custGeom>
              <a:avLst/>
              <a:gdLst>
                <a:gd name="T0" fmla="*/ 0 w 64"/>
                <a:gd name="T1" fmla="*/ 2147483647 h 96"/>
                <a:gd name="T2" fmla="*/ 2147483647 w 64"/>
                <a:gd name="T3" fmla="*/ 0 h 96"/>
                <a:gd name="T4" fmla="*/ 2147483647 w 64"/>
                <a:gd name="T5" fmla="*/ 2147483647 h 96"/>
                <a:gd name="T6" fmla="*/ 2147483647 w 64"/>
                <a:gd name="T7" fmla="*/ 2147483647 h 96"/>
                <a:gd name="T8" fmla="*/ 2147483647 w 64"/>
                <a:gd name="T9" fmla="*/ 2147483647 h 96"/>
                <a:gd name="T10" fmla="*/ 2147483647 w 64"/>
                <a:gd name="T11" fmla="*/ 2147483647 h 96"/>
                <a:gd name="T12" fmla="*/ 2147483647 w 64"/>
                <a:gd name="T13" fmla="*/ 2147483647 h 96"/>
                <a:gd name="T14" fmla="*/ 2147483647 w 64"/>
                <a:gd name="T15" fmla="*/ 2147483647 h 96"/>
                <a:gd name="T16" fmla="*/ 2147483647 w 64"/>
                <a:gd name="T17" fmla="*/ 2147483647 h 96"/>
                <a:gd name="T18" fmla="*/ 2147483647 w 64"/>
                <a:gd name="T19" fmla="*/ 2147483647 h 96"/>
                <a:gd name="T20" fmla="*/ 2147483647 w 64"/>
                <a:gd name="T21" fmla="*/ 2147483647 h 96"/>
                <a:gd name="T22" fmla="*/ 0 w 64"/>
                <a:gd name="T23" fmla="*/ 2147483647 h 9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4" h="96">
                  <a:moveTo>
                    <a:pt x="0" y="40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32" y="72"/>
                  </a:lnTo>
                  <a:lnTo>
                    <a:pt x="56" y="80"/>
                  </a:lnTo>
                  <a:lnTo>
                    <a:pt x="64" y="96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8" y="8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1" name="Freeform 265"/>
            <p:cNvSpPr>
              <a:spLocks noChangeAspect="1"/>
            </p:cNvSpPr>
            <p:nvPr/>
          </p:nvSpPr>
          <p:spPr bwMode="auto">
            <a:xfrm>
              <a:off x="2319" y="2484"/>
              <a:ext cx="19" cy="23"/>
            </a:xfrm>
            <a:custGeom>
              <a:avLst/>
              <a:gdLst>
                <a:gd name="T0" fmla="*/ 0 w 16"/>
                <a:gd name="T1" fmla="*/ 0 h 16"/>
                <a:gd name="T2" fmla="*/ 2147483647 w 16"/>
                <a:gd name="T3" fmla="*/ 0 h 16"/>
                <a:gd name="T4" fmla="*/ 2147483647 w 16"/>
                <a:gd name="T5" fmla="*/ 2147483647 h 16"/>
                <a:gd name="T6" fmla="*/ 2147483647 w 16"/>
                <a:gd name="T7" fmla="*/ 2147483647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2" name="Freeform 266"/>
            <p:cNvSpPr>
              <a:spLocks noChangeAspect="1"/>
            </p:cNvSpPr>
            <p:nvPr/>
          </p:nvSpPr>
          <p:spPr bwMode="auto">
            <a:xfrm>
              <a:off x="2319" y="2484"/>
              <a:ext cx="19" cy="23"/>
            </a:xfrm>
            <a:custGeom>
              <a:avLst/>
              <a:gdLst>
                <a:gd name="T0" fmla="*/ 0 w 16"/>
                <a:gd name="T1" fmla="*/ 0 h 16"/>
                <a:gd name="T2" fmla="*/ 2147483647 w 16"/>
                <a:gd name="T3" fmla="*/ 0 h 16"/>
                <a:gd name="T4" fmla="*/ 2147483647 w 16"/>
                <a:gd name="T5" fmla="*/ 2147483647 h 16"/>
                <a:gd name="T6" fmla="*/ 2147483647 w 16"/>
                <a:gd name="T7" fmla="*/ 2147483647 h 16"/>
                <a:gd name="T8" fmla="*/ 0 w 16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3" name="Freeform 267"/>
            <p:cNvSpPr>
              <a:spLocks noChangeAspect="1"/>
            </p:cNvSpPr>
            <p:nvPr/>
          </p:nvSpPr>
          <p:spPr bwMode="auto">
            <a:xfrm>
              <a:off x="2356" y="2519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147483647 h 32"/>
                <a:gd name="T4" fmla="*/ 2147483647 w 16"/>
                <a:gd name="T5" fmla="*/ 2147483647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2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4" name="Freeform 268"/>
            <p:cNvSpPr>
              <a:spLocks noChangeAspect="1"/>
            </p:cNvSpPr>
            <p:nvPr/>
          </p:nvSpPr>
          <p:spPr bwMode="auto">
            <a:xfrm>
              <a:off x="2356" y="2519"/>
              <a:ext cx="19" cy="47"/>
            </a:xfrm>
            <a:custGeom>
              <a:avLst/>
              <a:gdLst>
                <a:gd name="T0" fmla="*/ 0 w 16"/>
                <a:gd name="T1" fmla="*/ 0 h 32"/>
                <a:gd name="T2" fmla="*/ 0 w 16"/>
                <a:gd name="T3" fmla="*/ 2147483647 h 32"/>
                <a:gd name="T4" fmla="*/ 2147483647 w 16"/>
                <a:gd name="T5" fmla="*/ 2147483647 h 32"/>
                <a:gd name="T6" fmla="*/ 0 w 16"/>
                <a:gd name="T7" fmla="*/ 0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2">
                  <a:moveTo>
                    <a:pt x="0" y="0"/>
                  </a:moveTo>
                  <a:lnTo>
                    <a:pt x="0" y="32"/>
                  </a:lnTo>
                  <a:lnTo>
                    <a:pt x="16" y="16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5" name="Freeform 269"/>
            <p:cNvSpPr>
              <a:spLocks noChangeAspect="1"/>
            </p:cNvSpPr>
            <p:nvPr/>
          </p:nvSpPr>
          <p:spPr bwMode="auto">
            <a:xfrm>
              <a:off x="2356" y="2576"/>
              <a:ext cx="74" cy="93"/>
            </a:xfrm>
            <a:custGeom>
              <a:avLst/>
              <a:gdLst>
                <a:gd name="T0" fmla="*/ 0 w 64"/>
                <a:gd name="T1" fmla="*/ 2147483647 h 64"/>
                <a:gd name="T2" fmla="*/ 2147483647 w 64"/>
                <a:gd name="T3" fmla="*/ 2147483647 h 64"/>
                <a:gd name="T4" fmla="*/ 2147483647 w 64"/>
                <a:gd name="T5" fmla="*/ 2147483647 h 64"/>
                <a:gd name="T6" fmla="*/ 2147483647 w 64"/>
                <a:gd name="T7" fmla="*/ 0 h 64"/>
                <a:gd name="T8" fmla="*/ 2147483647 w 64"/>
                <a:gd name="T9" fmla="*/ 2147483647 h 64"/>
                <a:gd name="T10" fmla="*/ 2147483647 w 64"/>
                <a:gd name="T11" fmla="*/ 2147483647 h 64"/>
                <a:gd name="T12" fmla="*/ 2147483647 w 64"/>
                <a:gd name="T13" fmla="*/ 2147483647 h 64"/>
                <a:gd name="T14" fmla="*/ 2147483647 w 64"/>
                <a:gd name="T15" fmla="*/ 2147483647 h 64"/>
                <a:gd name="T16" fmla="*/ 2147483647 w 64"/>
                <a:gd name="T17" fmla="*/ 2147483647 h 64"/>
                <a:gd name="T18" fmla="*/ 2147483647 w 64"/>
                <a:gd name="T19" fmla="*/ 2147483647 h 64"/>
                <a:gd name="T20" fmla="*/ 0 w 64"/>
                <a:gd name="T21" fmla="*/ 2147483647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" h="64">
                  <a:moveTo>
                    <a:pt x="0" y="40"/>
                  </a:moveTo>
                  <a:lnTo>
                    <a:pt x="16" y="16"/>
                  </a:lnTo>
                  <a:lnTo>
                    <a:pt x="32" y="16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56" y="48"/>
                  </a:lnTo>
                  <a:lnTo>
                    <a:pt x="56" y="32"/>
                  </a:lnTo>
                  <a:lnTo>
                    <a:pt x="48" y="64"/>
                  </a:lnTo>
                  <a:lnTo>
                    <a:pt x="32" y="48"/>
                  </a:lnTo>
                  <a:lnTo>
                    <a:pt x="24" y="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6" name="Freeform 270"/>
            <p:cNvSpPr>
              <a:spLocks noChangeAspect="1"/>
            </p:cNvSpPr>
            <p:nvPr/>
          </p:nvSpPr>
          <p:spPr bwMode="auto">
            <a:xfrm>
              <a:off x="2356" y="2576"/>
              <a:ext cx="74" cy="93"/>
            </a:xfrm>
            <a:custGeom>
              <a:avLst/>
              <a:gdLst>
                <a:gd name="T0" fmla="*/ 0 w 64"/>
                <a:gd name="T1" fmla="*/ 2147483647 h 64"/>
                <a:gd name="T2" fmla="*/ 2147483647 w 64"/>
                <a:gd name="T3" fmla="*/ 2147483647 h 64"/>
                <a:gd name="T4" fmla="*/ 2147483647 w 64"/>
                <a:gd name="T5" fmla="*/ 2147483647 h 64"/>
                <a:gd name="T6" fmla="*/ 2147483647 w 64"/>
                <a:gd name="T7" fmla="*/ 0 h 64"/>
                <a:gd name="T8" fmla="*/ 2147483647 w 64"/>
                <a:gd name="T9" fmla="*/ 2147483647 h 64"/>
                <a:gd name="T10" fmla="*/ 2147483647 w 64"/>
                <a:gd name="T11" fmla="*/ 2147483647 h 64"/>
                <a:gd name="T12" fmla="*/ 2147483647 w 64"/>
                <a:gd name="T13" fmla="*/ 2147483647 h 64"/>
                <a:gd name="T14" fmla="*/ 2147483647 w 64"/>
                <a:gd name="T15" fmla="*/ 2147483647 h 64"/>
                <a:gd name="T16" fmla="*/ 2147483647 w 64"/>
                <a:gd name="T17" fmla="*/ 2147483647 h 64"/>
                <a:gd name="T18" fmla="*/ 2147483647 w 64"/>
                <a:gd name="T19" fmla="*/ 2147483647 h 64"/>
                <a:gd name="T20" fmla="*/ 0 w 64"/>
                <a:gd name="T21" fmla="*/ 2147483647 h 6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4" h="64">
                  <a:moveTo>
                    <a:pt x="0" y="40"/>
                  </a:moveTo>
                  <a:lnTo>
                    <a:pt x="16" y="16"/>
                  </a:lnTo>
                  <a:lnTo>
                    <a:pt x="32" y="16"/>
                  </a:lnTo>
                  <a:lnTo>
                    <a:pt x="56" y="0"/>
                  </a:lnTo>
                  <a:lnTo>
                    <a:pt x="64" y="8"/>
                  </a:lnTo>
                  <a:lnTo>
                    <a:pt x="56" y="48"/>
                  </a:lnTo>
                  <a:lnTo>
                    <a:pt x="56" y="32"/>
                  </a:lnTo>
                  <a:lnTo>
                    <a:pt x="48" y="64"/>
                  </a:lnTo>
                  <a:lnTo>
                    <a:pt x="32" y="48"/>
                  </a:lnTo>
                  <a:lnTo>
                    <a:pt x="24" y="24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7" name="Freeform 271"/>
            <p:cNvSpPr>
              <a:spLocks noChangeAspect="1"/>
            </p:cNvSpPr>
            <p:nvPr/>
          </p:nvSpPr>
          <p:spPr bwMode="auto">
            <a:xfrm>
              <a:off x="2365" y="2554"/>
              <a:ext cx="19" cy="3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2147483647 h 23"/>
                <a:gd name="T4" fmla="*/ 2147483647 w 16"/>
                <a:gd name="T5" fmla="*/ 0 h 23"/>
                <a:gd name="T6" fmla="*/ 2147483647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3">
                  <a:moveTo>
                    <a:pt x="0" y="15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8" y="2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8" name="Freeform 272"/>
            <p:cNvSpPr>
              <a:spLocks noChangeAspect="1"/>
            </p:cNvSpPr>
            <p:nvPr/>
          </p:nvSpPr>
          <p:spPr bwMode="auto">
            <a:xfrm>
              <a:off x="2365" y="2554"/>
              <a:ext cx="19" cy="3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2147483647 h 23"/>
                <a:gd name="T4" fmla="*/ 2147483647 w 16"/>
                <a:gd name="T5" fmla="*/ 0 h 23"/>
                <a:gd name="T6" fmla="*/ 2147483647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3">
                  <a:moveTo>
                    <a:pt x="0" y="15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8" y="23"/>
                  </a:lnTo>
                  <a:lnTo>
                    <a:pt x="0" y="1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49" name="Freeform 273"/>
            <p:cNvSpPr>
              <a:spLocks noChangeAspect="1"/>
            </p:cNvSpPr>
            <p:nvPr/>
          </p:nvSpPr>
          <p:spPr bwMode="auto">
            <a:xfrm>
              <a:off x="2393" y="1789"/>
              <a:ext cx="102" cy="139"/>
            </a:xfrm>
            <a:custGeom>
              <a:avLst/>
              <a:gdLst>
                <a:gd name="T0" fmla="*/ 0 w 88"/>
                <a:gd name="T1" fmla="*/ 2147483647 h 96"/>
                <a:gd name="T2" fmla="*/ 2147483647 w 88"/>
                <a:gd name="T3" fmla="*/ 2147483647 h 96"/>
                <a:gd name="T4" fmla="*/ 2147483647 w 88"/>
                <a:gd name="T5" fmla="*/ 2147483647 h 96"/>
                <a:gd name="T6" fmla="*/ 2147483647 w 88"/>
                <a:gd name="T7" fmla="*/ 2147483647 h 96"/>
                <a:gd name="T8" fmla="*/ 2147483647 w 88"/>
                <a:gd name="T9" fmla="*/ 2147483647 h 96"/>
                <a:gd name="T10" fmla="*/ 2147483647 w 88"/>
                <a:gd name="T11" fmla="*/ 2147483647 h 96"/>
                <a:gd name="T12" fmla="*/ 2147483647 w 88"/>
                <a:gd name="T13" fmla="*/ 2147483647 h 96"/>
                <a:gd name="T14" fmla="*/ 2147483647 w 88"/>
                <a:gd name="T15" fmla="*/ 2147483647 h 96"/>
                <a:gd name="T16" fmla="*/ 2147483647 w 88"/>
                <a:gd name="T17" fmla="*/ 0 h 96"/>
                <a:gd name="T18" fmla="*/ 2147483647 w 88"/>
                <a:gd name="T19" fmla="*/ 2147483647 h 96"/>
                <a:gd name="T20" fmla="*/ 2147483647 w 88"/>
                <a:gd name="T21" fmla="*/ 2147483647 h 96"/>
                <a:gd name="T22" fmla="*/ 2147483647 w 88"/>
                <a:gd name="T23" fmla="*/ 2147483647 h 96"/>
                <a:gd name="T24" fmla="*/ 0 w 88"/>
                <a:gd name="T25" fmla="*/ 2147483647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96">
                  <a:moveTo>
                    <a:pt x="0" y="48"/>
                  </a:moveTo>
                  <a:lnTo>
                    <a:pt x="16" y="56"/>
                  </a:lnTo>
                  <a:lnTo>
                    <a:pt x="8" y="88"/>
                  </a:lnTo>
                  <a:lnTo>
                    <a:pt x="32" y="96"/>
                  </a:lnTo>
                  <a:lnTo>
                    <a:pt x="56" y="80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0" name="Freeform 274"/>
            <p:cNvSpPr>
              <a:spLocks noChangeAspect="1"/>
            </p:cNvSpPr>
            <p:nvPr/>
          </p:nvSpPr>
          <p:spPr bwMode="auto">
            <a:xfrm>
              <a:off x="2393" y="1789"/>
              <a:ext cx="102" cy="139"/>
            </a:xfrm>
            <a:custGeom>
              <a:avLst/>
              <a:gdLst>
                <a:gd name="T0" fmla="*/ 0 w 88"/>
                <a:gd name="T1" fmla="*/ 2147483647 h 96"/>
                <a:gd name="T2" fmla="*/ 2147483647 w 88"/>
                <a:gd name="T3" fmla="*/ 2147483647 h 96"/>
                <a:gd name="T4" fmla="*/ 2147483647 w 88"/>
                <a:gd name="T5" fmla="*/ 2147483647 h 96"/>
                <a:gd name="T6" fmla="*/ 2147483647 w 88"/>
                <a:gd name="T7" fmla="*/ 2147483647 h 96"/>
                <a:gd name="T8" fmla="*/ 2147483647 w 88"/>
                <a:gd name="T9" fmla="*/ 2147483647 h 96"/>
                <a:gd name="T10" fmla="*/ 2147483647 w 88"/>
                <a:gd name="T11" fmla="*/ 2147483647 h 96"/>
                <a:gd name="T12" fmla="*/ 2147483647 w 88"/>
                <a:gd name="T13" fmla="*/ 2147483647 h 96"/>
                <a:gd name="T14" fmla="*/ 2147483647 w 88"/>
                <a:gd name="T15" fmla="*/ 2147483647 h 96"/>
                <a:gd name="T16" fmla="*/ 2147483647 w 88"/>
                <a:gd name="T17" fmla="*/ 0 h 96"/>
                <a:gd name="T18" fmla="*/ 2147483647 w 88"/>
                <a:gd name="T19" fmla="*/ 2147483647 h 96"/>
                <a:gd name="T20" fmla="*/ 2147483647 w 88"/>
                <a:gd name="T21" fmla="*/ 2147483647 h 96"/>
                <a:gd name="T22" fmla="*/ 2147483647 w 88"/>
                <a:gd name="T23" fmla="*/ 2147483647 h 96"/>
                <a:gd name="T24" fmla="*/ 0 w 88"/>
                <a:gd name="T25" fmla="*/ 2147483647 h 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8" h="96">
                  <a:moveTo>
                    <a:pt x="0" y="48"/>
                  </a:moveTo>
                  <a:lnTo>
                    <a:pt x="16" y="56"/>
                  </a:lnTo>
                  <a:lnTo>
                    <a:pt x="8" y="88"/>
                  </a:lnTo>
                  <a:lnTo>
                    <a:pt x="32" y="96"/>
                  </a:lnTo>
                  <a:lnTo>
                    <a:pt x="56" y="80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1" name="Freeform 275"/>
            <p:cNvSpPr>
              <a:spLocks noChangeAspect="1"/>
            </p:cNvSpPr>
            <p:nvPr/>
          </p:nvSpPr>
          <p:spPr bwMode="auto">
            <a:xfrm>
              <a:off x="2421" y="1905"/>
              <a:ext cx="56" cy="104"/>
            </a:xfrm>
            <a:custGeom>
              <a:avLst/>
              <a:gdLst>
                <a:gd name="T0" fmla="*/ 0 w 48"/>
                <a:gd name="T1" fmla="*/ 2147483647 h 72"/>
                <a:gd name="T2" fmla="*/ 2147483647 w 48"/>
                <a:gd name="T3" fmla="*/ 2147483647 h 72"/>
                <a:gd name="T4" fmla="*/ 2147483647 w 48"/>
                <a:gd name="T5" fmla="*/ 0 h 72"/>
                <a:gd name="T6" fmla="*/ 2147483647 w 48"/>
                <a:gd name="T7" fmla="*/ 2147483647 h 72"/>
                <a:gd name="T8" fmla="*/ 2147483647 w 48"/>
                <a:gd name="T9" fmla="*/ 2147483647 h 72"/>
                <a:gd name="T10" fmla="*/ 0 w 48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72">
                  <a:moveTo>
                    <a:pt x="0" y="72"/>
                  </a:moveTo>
                  <a:lnTo>
                    <a:pt x="8" y="16"/>
                  </a:lnTo>
                  <a:lnTo>
                    <a:pt x="32" y="0"/>
                  </a:lnTo>
                  <a:lnTo>
                    <a:pt x="48" y="40"/>
                  </a:lnTo>
                  <a:lnTo>
                    <a:pt x="32" y="64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2" name="Freeform 276"/>
            <p:cNvSpPr>
              <a:spLocks noChangeAspect="1"/>
            </p:cNvSpPr>
            <p:nvPr/>
          </p:nvSpPr>
          <p:spPr bwMode="auto">
            <a:xfrm>
              <a:off x="2421" y="1905"/>
              <a:ext cx="56" cy="104"/>
            </a:xfrm>
            <a:custGeom>
              <a:avLst/>
              <a:gdLst>
                <a:gd name="T0" fmla="*/ 0 w 48"/>
                <a:gd name="T1" fmla="*/ 2147483647 h 72"/>
                <a:gd name="T2" fmla="*/ 2147483647 w 48"/>
                <a:gd name="T3" fmla="*/ 2147483647 h 72"/>
                <a:gd name="T4" fmla="*/ 2147483647 w 48"/>
                <a:gd name="T5" fmla="*/ 0 h 72"/>
                <a:gd name="T6" fmla="*/ 2147483647 w 48"/>
                <a:gd name="T7" fmla="*/ 2147483647 h 72"/>
                <a:gd name="T8" fmla="*/ 2147483647 w 48"/>
                <a:gd name="T9" fmla="*/ 2147483647 h 72"/>
                <a:gd name="T10" fmla="*/ 0 w 48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" h="72">
                  <a:moveTo>
                    <a:pt x="0" y="72"/>
                  </a:moveTo>
                  <a:lnTo>
                    <a:pt x="8" y="16"/>
                  </a:lnTo>
                  <a:lnTo>
                    <a:pt x="32" y="0"/>
                  </a:lnTo>
                  <a:lnTo>
                    <a:pt x="48" y="40"/>
                  </a:lnTo>
                  <a:lnTo>
                    <a:pt x="32" y="64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3" name="Freeform 277"/>
            <p:cNvSpPr>
              <a:spLocks noChangeAspect="1"/>
            </p:cNvSpPr>
            <p:nvPr/>
          </p:nvSpPr>
          <p:spPr bwMode="auto">
            <a:xfrm>
              <a:off x="1782" y="1523"/>
              <a:ext cx="528" cy="301"/>
            </a:xfrm>
            <a:custGeom>
              <a:avLst/>
              <a:gdLst>
                <a:gd name="T0" fmla="*/ 0 w 455"/>
                <a:gd name="T1" fmla="*/ 2147483647 h 207"/>
                <a:gd name="T2" fmla="*/ 2147483647 w 455"/>
                <a:gd name="T3" fmla="*/ 2147483647 h 207"/>
                <a:gd name="T4" fmla="*/ 2147483647 w 455"/>
                <a:gd name="T5" fmla="*/ 2147483647 h 207"/>
                <a:gd name="T6" fmla="*/ 2147483647 w 455"/>
                <a:gd name="T7" fmla="*/ 2147483647 h 207"/>
                <a:gd name="T8" fmla="*/ 2147483647 w 455"/>
                <a:gd name="T9" fmla="*/ 2147483647 h 207"/>
                <a:gd name="T10" fmla="*/ 2147483647 w 455"/>
                <a:gd name="T11" fmla="*/ 2147483647 h 207"/>
                <a:gd name="T12" fmla="*/ 2147483647 w 455"/>
                <a:gd name="T13" fmla="*/ 2147483647 h 207"/>
                <a:gd name="T14" fmla="*/ 2147483647 w 455"/>
                <a:gd name="T15" fmla="*/ 2147483647 h 207"/>
                <a:gd name="T16" fmla="*/ 2147483647 w 455"/>
                <a:gd name="T17" fmla="*/ 2147483647 h 207"/>
                <a:gd name="T18" fmla="*/ 2147483647 w 455"/>
                <a:gd name="T19" fmla="*/ 2147483647 h 207"/>
                <a:gd name="T20" fmla="*/ 2147483647 w 455"/>
                <a:gd name="T21" fmla="*/ 2147483647 h 207"/>
                <a:gd name="T22" fmla="*/ 2147483647 w 455"/>
                <a:gd name="T23" fmla="*/ 2147483647 h 207"/>
                <a:gd name="T24" fmla="*/ 2147483647 w 455"/>
                <a:gd name="T25" fmla="*/ 2147483647 h 207"/>
                <a:gd name="T26" fmla="*/ 2147483647 w 455"/>
                <a:gd name="T27" fmla="*/ 2147483647 h 207"/>
                <a:gd name="T28" fmla="*/ 2147483647 w 455"/>
                <a:gd name="T29" fmla="*/ 2147483647 h 207"/>
                <a:gd name="T30" fmla="*/ 2147483647 w 455"/>
                <a:gd name="T31" fmla="*/ 2147483647 h 207"/>
                <a:gd name="T32" fmla="*/ 2147483647 w 455"/>
                <a:gd name="T33" fmla="*/ 2147483647 h 207"/>
                <a:gd name="T34" fmla="*/ 2147483647 w 455"/>
                <a:gd name="T35" fmla="*/ 2147483647 h 207"/>
                <a:gd name="T36" fmla="*/ 2147483647 w 455"/>
                <a:gd name="T37" fmla="*/ 2147483647 h 207"/>
                <a:gd name="T38" fmla="*/ 2147483647 w 455"/>
                <a:gd name="T39" fmla="*/ 2147483647 h 207"/>
                <a:gd name="T40" fmla="*/ 2147483647 w 455"/>
                <a:gd name="T41" fmla="*/ 2147483647 h 207"/>
                <a:gd name="T42" fmla="*/ 2147483647 w 455"/>
                <a:gd name="T43" fmla="*/ 2147483647 h 207"/>
                <a:gd name="T44" fmla="*/ 2147483647 w 455"/>
                <a:gd name="T45" fmla="*/ 2147483647 h 207"/>
                <a:gd name="T46" fmla="*/ 2147483647 w 455"/>
                <a:gd name="T47" fmla="*/ 0 h 207"/>
                <a:gd name="T48" fmla="*/ 2147483647 w 455"/>
                <a:gd name="T49" fmla="*/ 2147483647 h 207"/>
                <a:gd name="T50" fmla="*/ 2147483647 w 455"/>
                <a:gd name="T51" fmla="*/ 2147483647 h 207"/>
                <a:gd name="T52" fmla="*/ 2147483647 w 455"/>
                <a:gd name="T53" fmla="*/ 2147483647 h 207"/>
                <a:gd name="T54" fmla="*/ 0 w 455"/>
                <a:gd name="T55" fmla="*/ 2147483647 h 2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55" h="207">
                  <a:moveTo>
                    <a:pt x="0" y="72"/>
                  </a:moveTo>
                  <a:lnTo>
                    <a:pt x="8" y="88"/>
                  </a:lnTo>
                  <a:lnTo>
                    <a:pt x="40" y="95"/>
                  </a:lnTo>
                  <a:lnTo>
                    <a:pt x="47" y="143"/>
                  </a:lnTo>
                  <a:lnTo>
                    <a:pt x="103" y="159"/>
                  </a:lnTo>
                  <a:lnTo>
                    <a:pt x="135" y="183"/>
                  </a:lnTo>
                  <a:lnTo>
                    <a:pt x="191" y="183"/>
                  </a:lnTo>
                  <a:lnTo>
                    <a:pt x="247" y="207"/>
                  </a:lnTo>
                  <a:lnTo>
                    <a:pt x="319" y="183"/>
                  </a:lnTo>
                  <a:lnTo>
                    <a:pt x="351" y="167"/>
                  </a:lnTo>
                  <a:lnTo>
                    <a:pt x="351" y="143"/>
                  </a:lnTo>
                  <a:lnTo>
                    <a:pt x="375" y="151"/>
                  </a:lnTo>
                  <a:lnTo>
                    <a:pt x="415" y="111"/>
                  </a:lnTo>
                  <a:lnTo>
                    <a:pt x="455" y="111"/>
                  </a:lnTo>
                  <a:lnTo>
                    <a:pt x="439" y="88"/>
                  </a:lnTo>
                  <a:lnTo>
                    <a:pt x="399" y="95"/>
                  </a:lnTo>
                  <a:lnTo>
                    <a:pt x="399" y="64"/>
                  </a:lnTo>
                  <a:lnTo>
                    <a:pt x="415" y="48"/>
                  </a:lnTo>
                  <a:lnTo>
                    <a:pt x="391" y="48"/>
                  </a:lnTo>
                  <a:lnTo>
                    <a:pt x="311" y="64"/>
                  </a:lnTo>
                  <a:lnTo>
                    <a:pt x="255" y="40"/>
                  </a:lnTo>
                  <a:lnTo>
                    <a:pt x="215" y="48"/>
                  </a:lnTo>
                  <a:lnTo>
                    <a:pt x="207" y="24"/>
                  </a:lnTo>
                  <a:lnTo>
                    <a:pt x="159" y="0"/>
                  </a:lnTo>
                  <a:lnTo>
                    <a:pt x="143" y="24"/>
                  </a:lnTo>
                  <a:lnTo>
                    <a:pt x="143" y="48"/>
                  </a:lnTo>
                  <a:lnTo>
                    <a:pt x="55" y="4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4" name="Freeform 278"/>
            <p:cNvSpPr>
              <a:spLocks noChangeAspect="1"/>
            </p:cNvSpPr>
            <p:nvPr/>
          </p:nvSpPr>
          <p:spPr bwMode="auto">
            <a:xfrm>
              <a:off x="1782" y="1523"/>
              <a:ext cx="528" cy="301"/>
            </a:xfrm>
            <a:custGeom>
              <a:avLst/>
              <a:gdLst>
                <a:gd name="T0" fmla="*/ 0 w 455"/>
                <a:gd name="T1" fmla="*/ 2147483647 h 207"/>
                <a:gd name="T2" fmla="*/ 2147483647 w 455"/>
                <a:gd name="T3" fmla="*/ 2147483647 h 207"/>
                <a:gd name="T4" fmla="*/ 2147483647 w 455"/>
                <a:gd name="T5" fmla="*/ 2147483647 h 207"/>
                <a:gd name="T6" fmla="*/ 2147483647 w 455"/>
                <a:gd name="T7" fmla="*/ 2147483647 h 207"/>
                <a:gd name="T8" fmla="*/ 2147483647 w 455"/>
                <a:gd name="T9" fmla="*/ 2147483647 h 207"/>
                <a:gd name="T10" fmla="*/ 2147483647 w 455"/>
                <a:gd name="T11" fmla="*/ 2147483647 h 207"/>
                <a:gd name="T12" fmla="*/ 2147483647 w 455"/>
                <a:gd name="T13" fmla="*/ 2147483647 h 207"/>
                <a:gd name="T14" fmla="*/ 2147483647 w 455"/>
                <a:gd name="T15" fmla="*/ 2147483647 h 207"/>
                <a:gd name="T16" fmla="*/ 2147483647 w 455"/>
                <a:gd name="T17" fmla="*/ 2147483647 h 207"/>
                <a:gd name="T18" fmla="*/ 2147483647 w 455"/>
                <a:gd name="T19" fmla="*/ 2147483647 h 207"/>
                <a:gd name="T20" fmla="*/ 2147483647 w 455"/>
                <a:gd name="T21" fmla="*/ 2147483647 h 207"/>
                <a:gd name="T22" fmla="*/ 2147483647 w 455"/>
                <a:gd name="T23" fmla="*/ 2147483647 h 207"/>
                <a:gd name="T24" fmla="*/ 2147483647 w 455"/>
                <a:gd name="T25" fmla="*/ 2147483647 h 207"/>
                <a:gd name="T26" fmla="*/ 2147483647 w 455"/>
                <a:gd name="T27" fmla="*/ 2147483647 h 207"/>
                <a:gd name="T28" fmla="*/ 2147483647 w 455"/>
                <a:gd name="T29" fmla="*/ 2147483647 h 207"/>
                <a:gd name="T30" fmla="*/ 2147483647 w 455"/>
                <a:gd name="T31" fmla="*/ 2147483647 h 207"/>
                <a:gd name="T32" fmla="*/ 2147483647 w 455"/>
                <a:gd name="T33" fmla="*/ 2147483647 h 207"/>
                <a:gd name="T34" fmla="*/ 2147483647 w 455"/>
                <a:gd name="T35" fmla="*/ 2147483647 h 207"/>
                <a:gd name="T36" fmla="*/ 2147483647 w 455"/>
                <a:gd name="T37" fmla="*/ 2147483647 h 207"/>
                <a:gd name="T38" fmla="*/ 2147483647 w 455"/>
                <a:gd name="T39" fmla="*/ 2147483647 h 207"/>
                <a:gd name="T40" fmla="*/ 2147483647 w 455"/>
                <a:gd name="T41" fmla="*/ 2147483647 h 207"/>
                <a:gd name="T42" fmla="*/ 2147483647 w 455"/>
                <a:gd name="T43" fmla="*/ 2147483647 h 207"/>
                <a:gd name="T44" fmla="*/ 2147483647 w 455"/>
                <a:gd name="T45" fmla="*/ 2147483647 h 207"/>
                <a:gd name="T46" fmla="*/ 2147483647 w 455"/>
                <a:gd name="T47" fmla="*/ 0 h 207"/>
                <a:gd name="T48" fmla="*/ 2147483647 w 455"/>
                <a:gd name="T49" fmla="*/ 2147483647 h 207"/>
                <a:gd name="T50" fmla="*/ 2147483647 w 455"/>
                <a:gd name="T51" fmla="*/ 2147483647 h 207"/>
                <a:gd name="T52" fmla="*/ 2147483647 w 455"/>
                <a:gd name="T53" fmla="*/ 2147483647 h 207"/>
                <a:gd name="T54" fmla="*/ 0 w 455"/>
                <a:gd name="T55" fmla="*/ 2147483647 h 20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55" h="207">
                  <a:moveTo>
                    <a:pt x="0" y="72"/>
                  </a:moveTo>
                  <a:lnTo>
                    <a:pt x="8" y="88"/>
                  </a:lnTo>
                  <a:lnTo>
                    <a:pt x="40" y="95"/>
                  </a:lnTo>
                  <a:lnTo>
                    <a:pt x="47" y="143"/>
                  </a:lnTo>
                  <a:lnTo>
                    <a:pt x="103" y="159"/>
                  </a:lnTo>
                  <a:lnTo>
                    <a:pt x="135" y="183"/>
                  </a:lnTo>
                  <a:lnTo>
                    <a:pt x="191" y="183"/>
                  </a:lnTo>
                  <a:lnTo>
                    <a:pt x="247" y="207"/>
                  </a:lnTo>
                  <a:lnTo>
                    <a:pt x="319" y="183"/>
                  </a:lnTo>
                  <a:lnTo>
                    <a:pt x="351" y="167"/>
                  </a:lnTo>
                  <a:lnTo>
                    <a:pt x="351" y="143"/>
                  </a:lnTo>
                  <a:lnTo>
                    <a:pt x="375" y="151"/>
                  </a:lnTo>
                  <a:lnTo>
                    <a:pt x="415" y="111"/>
                  </a:lnTo>
                  <a:lnTo>
                    <a:pt x="455" y="111"/>
                  </a:lnTo>
                  <a:lnTo>
                    <a:pt x="439" y="88"/>
                  </a:lnTo>
                  <a:lnTo>
                    <a:pt x="399" y="95"/>
                  </a:lnTo>
                  <a:lnTo>
                    <a:pt x="399" y="64"/>
                  </a:lnTo>
                  <a:lnTo>
                    <a:pt x="415" y="48"/>
                  </a:lnTo>
                  <a:lnTo>
                    <a:pt x="391" y="48"/>
                  </a:lnTo>
                  <a:lnTo>
                    <a:pt x="311" y="64"/>
                  </a:lnTo>
                  <a:lnTo>
                    <a:pt x="255" y="40"/>
                  </a:lnTo>
                  <a:lnTo>
                    <a:pt x="215" y="48"/>
                  </a:lnTo>
                  <a:lnTo>
                    <a:pt x="207" y="24"/>
                  </a:lnTo>
                  <a:lnTo>
                    <a:pt x="159" y="0"/>
                  </a:lnTo>
                  <a:lnTo>
                    <a:pt x="143" y="24"/>
                  </a:lnTo>
                  <a:lnTo>
                    <a:pt x="143" y="48"/>
                  </a:lnTo>
                  <a:lnTo>
                    <a:pt x="55" y="40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5" name="Freeform 279"/>
            <p:cNvSpPr>
              <a:spLocks noChangeAspect="1"/>
            </p:cNvSpPr>
            <p:nvPr/>
          </p:nvSpPr>
          <p:spPr bwMode="auto">
            <a:xfrm>
              <a:off x="1198" y="1789"/>
              <a:ext cx="213" cy="19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2147483647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0 h 136"/>
                <a:gd name="T20" fmla="*/ 2147483647 w 184"/>
                <a:gd name="T21" fmla="*/ 0 h 136"/>
                <a:gd name="T22" fmla="*/ 0 w 184"/>
                <a:gd name="T23" fmla="*/ 2147483647 h 136"/>
                <a:gd name="T24" fmla="*/ 0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4" h="136">
                  <a:moveTo>
                    <a:pt x="184" y="96"/>
                  </a:moveTo>
                  <a:lnTo>
                    <a:pt x="96" y="32"/>
                  </a:lnTo>
                  <a:lnTo>
                    <a:pt x="96" y="8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8" y="56"/>
                  </a:lnTo>
                  <a:lnTo>
                    <a:pt x="16" y="72"/>
                  </a:lnTo>
                  <a:lnTo>
                    <a:pt x="16" y="96"/>
                  </a:lnTo>
                  <a:lnTo>
                    <a:pt x="56" y="80"/>
                  </a:lnTo>
                  <a:lnTo>
                    <a:pt x="120" y="112"/>
                  </a:lnTo>
                  <a:lnTo>
                    <a:pt x="120" y="120"/>
                  </a:lnTo>
                  <a:lnTo>
                    <a:pt x="144" y="136"/>
                  </a:lnTo>
                  <a:lnTo>
                    <a:pt x="176" y="96"/>
                  </a:lnTo>
                  <a:lnTo>
                    <a:pt x="184" y="9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6" name="Freeform 280"/>
            <p:cNvSpPr>
              <a:spLocks noChangeAspect="1"/>
            </p:cNvSpPr>
            <p:nvPr/>
          </p:nvSpPr>
          <p:spPr bwMode="auto">
            <a:xfrm>
              <a:off x="1198" y="1789"/>
              <a:ext cx="213" cy="197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2147483647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0 h 136"/>
                <a:gd name="T20" fmla="*/ 2147483647 w 184"/>
                <a:gd name="T21" fmla="*/ 0 h 136"/>
                <a:gd name="T22" fmla="*/ 0 w 184"/>
                <a:gd name="T23" fmla="*/ 2147483647 h 136"/>
                <a:gd name="T24" fmla="*/ 0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84" h="136">
                  <a:moveTo>
                    <a:pt x="184" y="96"/>
                  </a:moveTo>
                  <a:lnTo>
                    <a:pt x="96" y="32"/>
                  </a:lnTo>
                  <a:lnTo>
                    <a:pt x="96" y="8"/>
                  </a:lnTo>
                  <a:lnTo>
                    <a:pt x="64" y="8"/>
                  </a:lnTo>
                  <a:lnTo>
                    <a:pt x="64" y="16"/>
                  </a:lnTo>
                  <a:lnTo>
                    <a:pt x="56" y="16"/>
                  </a:lnTo>
                  <a:lnTo>
                    <a:pt x="56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8" y="56"/>
                  </a:lnTo>
                  <a:lnTo>
                    <a:pt x="16" y="72"/>
                  </a:lnTo>
                  <a:lnTo>
                    <a:pt x="16" y="96"/>
                  </a:lnTo>
                  <a:lnTo>
                    <a:pt x="56" y="80"/>
                  </a:lnTo>
                  <a:lnTo>
                    <a:pt x="120" y="112"/>
                  </a:lnTo>
                  <a:lnTo>
                    <a:pt x="120" y="120"/>
                  </a:lnTo>
                  <a:lnTo>
                    <a:pt x="144" y="136"/>
                  </a:lnTo>
                  <a:lnTo>
                    <a:pt x="176" y="96"/>
                  </a:lnTo>
                  <a:lnTo>
                    <a:pt x="184" y="9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7" name="Freeform 281"/>
            <p:cNvSpPr>
              <a:spLocks noChangeAspect="1"/>
            </p:cNvSpPr>
            <p:nvPr/>
          </p:nvSpPr>
          <p:spPr bwMode="auto">
            <a:xfrm>
              <a:off x="1652" y="2576"/>
              <a:ext cx="28" cy="81"/>
            </a:xfrm>
            <a:custGeom>
              <a:avLst/>
              <a:gdLst>
                <a:gd name="T0" fmla="*/ 0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0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lnTo>
                    <a:pt x="8" y="56"/>
                  </a:lnTo>
                  <a:lnTo>
                    <a:pt x="24" y="40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8" name="Freeform 282"/>
            <p:cNvSpPr>
              <a:spLocks noChangeAspect="1"/>
            </p:cNvSpPr>
            <p:nvPr/>
          </p:nvSpPr>
          <p:spPr bwMode="auto">
            <a:xfrm>
              <a:off x="1652" y="2576"/>
              <a:ext cx="28" cy="81"/>
            </a:xfrm>
            <a:custGeom>
              <a:avLst/>
              <a:gdLst>
                <a:gd name="T0" fmla="*/ 0 w 24"/>
                <a:gd name="T1" fmla="*/ 0 h 56"/>
                <a:gd name="T2" fmla="*/ 2147483647 w 24"/>
                <a:gd name="T3" fmla="*/ 2147483647 h 56"/>
                <a:gd name="T4" fmla="*/ 2147483647 w 24"/>
                <a:gd name="T5" fmla="*/ 2147483647 h 56"/>
                <a:gd name="T6" fmla="*/ 2147483647 w 24"/>
                <a:gd name="T7" fmla="*/ 2147483647 h 56"/>
                <a:gd name="T8" fmla="*/ 0 w 24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56">
                  <a:moveTo>
                    <a:pt x="0" y="0"/>
                  </a:moveTo>
                  <a:lnTo>
                    <a:pt x="8" y="56"/>
                  </a:lnTo>
                  <a:lnTo>
                    <a:pt x="24" y="40"/>
                  </a:lnTo>
                  <a:lnTo>
                    <a:pt x="16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59" name="Freeform 283"/>
            <p:cNvSpPr>
              <a:spLocks noChangeAspect="1"/>
            </p:cNvSpPr>
            <p:nvPr/>
          </p:nvSpPr>
          <p:spPr bwMode="auto">
            <a:xfrm>
              <a:off x="1179" y="2229"/>
              <a:ext cx="139" cy="197"/>
            </a:xfrm>
            <a:custGeom>
              <a:avLst/>
              <a:gdLst>
                <a:gd name="T0" fmla="*/ 0 w 120"/>
                <a:gd name="T1" fmla="*/ 2147483647 h 136"/>
                <a:gd name="T2" fmla="*/ 2147483647 w 120"/>
                <a:gd name="T3" fmla="*/ 2147483647 h 136"/>
                <a:gd name="T4" fmla="*/ 2147483647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2147483647 h 136"/>
                <a:gd name="T16" fmla="*/ 2147483647 w 120"/>
                <a:gd name="T17" fmla="*/ 0 h 136"/>
                <a:gd name="T18" fmla="*/ 2147483647 w 120"/>
                <a:gd name="T19" fmla="*/ 0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0 w 120"/>
                <a:gd name="T29" fmla="*/ 2147483647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" h="136">
                  <a:moveTo>
                    <a:pt x="0" y="88"/>
                  </a:moveTo>
                  <a:lnTo>
                    <a:pt x="16" y="136"/>
                  </a:lnTo>
                  <a:lnTo>
                    <a:pt x="40" y="128"/>
                  </a:lnTo>
                  <a:lnTo>
                    <a:pt x="80" y="88"/>
                  </a:lnTo>
                  <a:lnTo>
                    <a:pt x="80" y="72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04" y="16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0" y="72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0" name="Freeform 284"/>
            <p:cNvSpPr>
              <a:spLocks noChangeAspect="1"/>
            </p:cNvSpPr>
            <p:nvPr/>
          </p:nvSpPr>
          <p:spPr bwMode="auto">
            <a:xfrm>
              <a:off x="1179" y="2229"/>
              <a:ext cx="139" cy="197"/>
            </a:xfrm>
            <a:custGeom>
              <a:avLst/>
              <a:gdLst>
                <a:gd name="T0" fmla="*/ 0 w 120"/>
                <a:gd name="T1" fmla="*/ 2147483647 h 136"/>
                <a:gd name="T2" fmla="*/ 2147483647 w 120"/>
                <a:gd name="T3" fmla="*/ 2147483647 h 136"/>
                <a:gd name="T4" fmla="*/ 2147483647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2147483647 h 136"/>
                <a:gd name="T16" fmla="*/ 2147483647 w 120"/>
                <a:gd name="T17" fmla="*/ 0 h 136"/>
                <a:gd name="T18" fmla="*/ 2147483647 w 120"/>
                <a:gd name="T19" fmla="*/ 0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0 w 120"/>
                <a:gd name="T29" fmla="*/ 2147483647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0" h="136">
                  <a:moveTo>
                    <a:pt x="0" y="88"/>
                  </a:moveTo>
                  <a:lnTo>
                    <a:pt x="16" y="136"/>
                  </a:lnTo>
                  <a:lnTo>
                    <a:pt x="40" y="128"/>
                  </a:lnTo>
                  <a:lnTo>
                    <a:pt x="80" y="88"/>
                  </a:lnTo>
                  <a:lnTo>
                    <a:pt x="80" y="72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04" y="16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0" y="72"/>
                  </a:lnTo>
                  <a:lnTo>
                    <a:pt x="0" y="8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1" name="Freeform 285"/>
            <p:cNvSpPr>
              <a:spLocks noChangeAspect="1"/>
            </p:cNvSpPr>
            <p:nvPr/>
          </p:nvSpPr>
          <p:spPr bwMode="auto">
            <a:xfrm>
              <a:off x="1041" y="2356"/>
              <a:ext cx="157" cy="151"/>
            </a:xfrm>
            <a:custGeom>
              <a:avLst/>
              <a:gdLst>
                <a:gd name="T0" fmla="*/ 0 w 135"/>
                <a:gd name="T1" fmla="*/ 2147483647 h 104"/>
                <a:gd name="T2" fmla="*/ 2147483647 w 135"/>
                <a:gd name="T3" fmla="*/ 2147483647 h 104"/>
                <a:gd name="T4" fmla="*/ 2147483647 w 135"/>
                <a:gd name="T5" fmla="*/ 2147483647 h 104"/>
                <a:gd name="T6" fmla="*/ 2147483647 w 135"/>
                <a:gd name="T7" fmla="*/ 2147483647 h 104"/>
                <a:gd name="T8" fmla="*/ 2147483647 w 135"/>
                <a:gd name="T9" fmla="*/ 2147483647 h 104"/>
                <a:gd name="T10" fmla="*/ 2147483647 w 135"/>
                <a:gd name="T11" fmla="*/ 0 h 104"/>
                <a:gd name="T12" fmla="*/ 2147483647 w 135"/>
                <a:gd name="T13" fmla="*/ 2147483647 h 104"/>
                <a:gd name="T14" fmla="*/ 2147483647 w 135"/>
                <a:gd name="T15" fmla="*/ 2147483647 h 104"/>
                <a:gd name="T16" fmla="*/ 2147483647 w 135"/>
                <a:gd name="T17" fmla="*/ 2147483647 h 104"/>
                <a:gd name="T18" fmla="*/ 0 w 135"/>
                <a:gd name="T19" fmla="*/ 214748364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5" h="104">
                  <a:moveTo>
                    <a:pt x="0" y="104"/>
                  </a:moveTo>
                  <a:lnTo>
                    <a:pt x="32" y="80"/>
                  </a:lnTo>
                  <a:lnTo>
                    <a:pt x="24" y="72"/>
                  </a:lnTo>
                  <a:lnTo>
                    <a:pt x="32" y="56"/>
                  </a:lnTo>
                  <a:lnTo>
                    <a:pt x="79" y="16"/>
                  </a:lnTo>
                  <a:lnTo>
                    <a:pt x="119" y="0"/>
                  </a:lnTo>
                  <a:lnTo>
                    <a:pt x="135" y="48"/>
                  </a:lnTo>
                  <a:lnTo>
                    <a:pt x="127" y="56"/>
                  </a:lnTo>
                  <a:lnTo>
                    <a:pt x="71" y="88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2" name="Freeform 286"/>
            <p:cNvSpPr>
              <a:spLocks noChangeAspect="1"/>
            </p:cNvSpPr>
            <p:nvPr/>
          </p:nvSpPr>
          <p:spPr bwMode="auto">
            <a:xfrm>
              <a:off x="1041" y="2356"/>
              <a:ext cx="157" cy="151"/>
            </a:xfrm>
            <a:custGeom>
              <a:avLst/>
              <a:gdLst>
                <a:gd name="T0" fmla="*/ 0 w 135"/>
                <a:gd name="T1" fmla="*/ 2147483647 h 104"/>
                <a:gd name="T2" fmla="*/ 2147483647 w 135"/>
                <a:gd name="T3" fmla="*/ 2147483647 h 104"/>
                <a:gd name="T4" fmla="*/ 2147483647 w 135"/>
                <a:gd name="T5" fmla="*/ 2147483647 h 104"/>
                <a:gd name="T6" fmla="*/ 2147483647 w 135"/>
                <a:gd name="T7" fmla="*/ 2147483647 h 104"/>
                <a:gd name="T8" fmla="*/ 2147483647 w 135"/>
                <a:gd name="T9" fmla="*/ 2147483647 h 104"/>
                <a:gd name="T10" fmla="*/ 2147483647 w 135"/>
                <a:gd name="T11" fmla="*/ 0 h 104"/>
                <a:gd name="T12" fmla="*/ 2147483647 w 135"/>
                <a:gd name="T13" fmla="*/ 2147483647 h 104"/>
                <a:gd name="T14" fmla="*/ 2147483647 w 135"/>
                <a:gd name="T15" fmla="*/ 2147483647 h 104"/>
                <a:gd name="T16" fmla="*/ 2147483647 w 135"/>
                <a:gd name="T17" fmla="*/ 2147483647 h 104"/>
                <a:gd name="T18" fmla="*/ 0 w 135"/>
                <a:gd name="T19" fmla="*/ 2147483647 h 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35" h="104">
                  <a:moveTo>
                    <a:pt x="0" y="104"/>
                  </a:moveTo>
                  <a:lnTo>
                    <a:pt x="32" y="80"/>
                  </a:lnTo>
                  <a:lnTo>
                    <a:pt x="24" y="72"/>
                  </a:lnTo>
                  <a:lnTo>
                    <a:pt x="32" y="56"/>
                  </a:lnTo>
                  <a:lnTo>
                    <a:pt x="79" y="16"/>
                  </a:lnTo>
                  <a:lnTo>
                    <a:pt x="119" y="0"/>
                  </a:lnTo>
                  <a:lnTo>
                    <a:pt x="135" y="48"/>
                  </a:lnTo>
                  <a:lnTo>
                    <a:pt x="127" y="56"/>
                  </a:lnTo>
                  <a:lnTo>
                    <a:pt x="71" y="88"/>
                  </a:lnTo>
                  <a:lnTo>
                    <a:pt x="0" y="10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3" name="Freeform 287"/>
            <p:cNvSpPr>
              <a:spLocks noChangeAspect="1"/>
            </p:cNvSpPr>
            <p:nvPr/>
          </p:nvSpPr>
          <p:spPr bwMode="auto">
            <a:xfrm>
              <a:off x="1023" y="2403"/>
              <a:ext cx="55" cy="104"/>
            </a:xfrm>
            <a:custGeom>
              <a:avLst/>
              <a:gdLst>
                <a:gd name="T0" fmla="*/ 0 w 48"/>
                <a:gd name="T1" fmla="*/ 2147483647 h 72"/>
                <a:gd name="T2" fmla="*/ 2147483647 w 48"/>
                <a:gd name="T3" fmla="*/ 2147483647 h 72"/>
                <a:gd name="T4" fmla="*/ 2147483647 w 48"/>
                <a:gd name="T5" fmla="*/ 2147483647 h 72"/>
                <a:gd name="T6" fmla="*/ 2147483647 w 48"/>
                <a:gd name="T7" fmla="*/ 2147483647 h 72"/>
                <a:gd name="T8" fmla="*/ 2147483647 w 48"/>
                <a:gd name="T9" fmla="*/ 2147483647 h 72"/>
                <a:gd name="T10" fmla="*/ 2147483647 w 48"/>
                <a:gd name="T11" fmla="*/ 2147483647 h 72"/>
                <a:gd name="T12" fmla="*/ 2147483647 w 48"/>
                <a:gd name="T13" fmla="*/ 0 h 72"/>
                <a:gd name="T14" fmla="*/ 0 w 48"/>
                <a:gd name="T15" fmla="*/ 2147483647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16" y="72"/>
                  </a:lnTo>
                  <a:lnTo>
                    <a:pt x="48" y="48"/>
                  </a:lnTo>
                  <a:lnTo>
                    <a:pt x="40" y="40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24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4" name="Freeform 288"/>
            <p:cNvSpPr>
              <a:spLocks noChangeAspect="1"/>
            </p:cNvSpPr>
            <p:nvPr/>
          </p:nvSpPr>
          <p:spPr bwMode="auto">
            <a:xfrm>
              <a:off x="1023" y="2403"/>
              <a:ext cx="55" cy="104"/>
            </a:xfrm>
            <a:custGeom>
              <a:avLst/>
              <a:gdLst>
                <a:gd name="T0" fmla="*/ 0 w 48"/>
                <a:gd name="T1" fmla="*/ 2147483647 h 72"/>
                <a:gd name="T2" fmla="*/ 2147483647 w 48"/>
                <a:gd name="T3" fmla="*/ 2147483647 h 72"/>
                <a:gd name="T4" fmla="*/ 2147483647 w 48"/>
                <a:gd name="T5" fmla="*/ 2147483647 h 72"/>
                <a:gd name="T6" fmla="*/ 2147483647 w 48"/>
                <a:gd name="T7" fmla="*/ 2147483647 h 72"/>
                <a:gd name="T8" fmla="*/ 2147483647 w 48"/>
                <a:gd name="T9" fmla="*/ 2147483647 h 72"/>
                <a:gd name="T10" fmla="*/ 2147483647 w 48"/>
                <a:gd name="T11" fmla="*/ 2147483647 h 72"/>
                <a:gd name="T12" fmla="*/ 2147483647 w 48"/>
                <a:gd name="T13" fmla="*/ 0 h 72"/>
                <a:gd name="T14" fmla="*/ 0 w 48"/>
                <a:gd name="T15" fmla="*/ 2147483647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72">
                  <a:moveTo>
                    <a:pt x="0" y="16"/>
                  </a:moveTo>
                  <a:lnTo>
                    <a:pt x="16" y="72"/>
                  </a:lnTo>
                  <a:lnTo>
                    <a:pt x="48" y="48"/>
                  </a:lnTo>
                  <a:lnTo>
                    <a:pt x="40" y="40"/>
                  </a:lnTo>
                  <a:lnTo>
                    <a:pt x="48" y="24"/>
                  </a:lnTo>
                  <a:lnTo>
                    <a:pt x="48" y="16"/>
                  </a:lnTo>
                  <a:lnTo>
                    <a:pt x="24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5" name="Freeform 289"/>
            <p:cNvSpPr>
              <a:spLocks noChangeAspect="1"/>
            </p:cNvSpPr>
            <p:nvPr/>
          </p:nvSpPr>
          <p:spPr bwMode="auto">
            <a:xfrm>
              <a:off x="1050" y="1858"/>
              <a:ext cx="324" cy="371"/>
            </a:xfrm>
            <a:custGeom>
              <a:avLst/>
              <a:gdLst>
                <a:gd name="T0" fmla="*/ 0 w 279"/>
                <a:gd name="T1" fmla="*/ 2147483647 h 255"/>
                <a:gd name="T2" fmla="*/ 2147483647 w 279"/>
                <a:gd name="T3" fmla="*/ 0 h 255"/>
                <a:gd name="T4" fmla="*/ 2147483647 w 279"/>
                <a:gd name="T5" fmla="*/ 2147483647 h 255"/>
                <a:gd name="T6" fmla="*/ 2147483647 w 279"/>
                <a:gd name="T7" fmla="*/ 2147483647 h 255"/>
                <a:gd name="T8" fmla="*/ 2147483647 w 279"/>
                <a:gd name="T9" fmla="*/ 2147483647 h 255"/>
                <a:gd name="T10" fmla="*/ 2147483647 w 279"/>
                <a:gd name="T11" fmla="*/ 2147483647 h 255"/>
                <a:gd name="T12" fmla="*/ 2147483647 w 279"/>
                <a:gd name="T13" fmla="*/ 2147483647 h 255"/>
                <a:gd name="T14" fmla="*/ 2147483647 w 279"/>
                <a:gd name="T15" fmla="*/ 2147483647 h 255"/>
                <a:gd name="T16" fmla="*/ 2147483647 w 279"/>
                <a:gd name="T17" fmla="*/ 2147483647 h 255"/>
                <a:gd name="T18" fmla="*/ 2147483647 w 279"/>
                <a:gd name="T19" fmla="*/ 2147483647 h 255"/>
                <a:gd name="T20" fmla="*/ 2147483647 w 279"/>
                <a:gd name="T21" fmla="*/ 2147483647 h 255"/>
                <a:gd name="T22" fmla="*/ 2147483647 w 279"/>
                <a:gd name="T23" fmla="*/ 2147483647 h 255"/>
                <a:gd name="T24" fmla="*/ 2147483647 w 279"/>
                <a:gd name="T25" fmla="*/ 2147483647 h 255"/>
                <a:gd name="T26" fmla="*/ 2147483647 w 279"/>
                <a:gd name="T27" fmla="*/ 2147483647 h 255"/>
                <a:gd name="T28" fmla="*/ 2147483647 w 279"/>
                <a:gd name="T29" fmla="*/ 2147483647 h 255"/>
                <a:gd name="T30" fmla="*/ 2147483647 w 279"/>
                <a:gd name="T31" fmla="*/ 2147483647 h 255"/>
                <a:gd name="T32" fmla="*/ 2147483647 w 279"/>
                <a:gd name="T33" fmla="*/ 2147483647 h 255"/>
                <a:gd name="T34" fmla="*/ 2147483647 w 279"/>
                <a:gd name="T35" fmla="*/ 2147483647 h 255"/>
                <a:gd name="T36" fmla="*/ 2147483647 w 279"/>
                <a:gd name="T37" fmla="*/ 2147483647 h 255"/>
                <a:gd name="T38" fmla="*/ 2147483647 w 279"/>
                <a:gd name="T39" fmla="*/ 2147483647 h 255"/>
                <a:gd name="T40" fmla="*/ 2147483647 w 279"/>
                <a:gd name="T41" fmla="*/ 2147483647 h 255"/>
                <a:gd name="T42" fmla="*/ 2147483647 w 279"/>
                <a:gd name="T43" fmla="*/ 2147483647 h 255"/>
                <a:gd name="T44" fmla="*/ 2147483647 w 279"/>
                <a:gd name="T45" fmla="*/ 2147483647 h 255"/>
                <a:gd name="T46" fmla="*/ 2147483647 w 279"/>
                <a:gd name="T47" fmla="*/ 2147483647 h 255"/>
                <a:gd name="T48" fmla="*/ 2147483647 w 279"/>
                <a:gd name="T49" fmla="*/ 2147483647 h 255"/>
                <a:gd name="T50" fmla="*/ 2147483647 w 279"/>
                <a:gd name="T51" fmla="*/ 2147483647 h 255"/>
                <a:gd name="T52" fmla="*/ 2147483647 w 279"/>
                <a:gd name="T53" fmla="*/ 2147483647 h 255"/>
                <a:gd name="T54" fmla="*/ 2147483647 w 279"/>
                <a:gd name="T55" fmla="*/ 2147483647 h 255"/>
                <a:gd name="T56" fmla="*/ 2147483647 w 279"/>
                <a:gd name="T57" fmla="*/ 2147483647 h 255"/>
                <a:gd name="T58" fmla="*/ 2147483647 w 279"/>
                <a:gd name="T59" fmla="*/ 2147483647 h 255"/>
                <a:gd name="T60" fmla="*/ 2147483647 w 279"/>
                <a:gd name="T61" fmla="*/ 2147483647 h 255"/>
                <a:gd name="T62" fmla="*/ 0 w 279"/>
                <a:gd name="T63" fmla="*/ 2147483647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9" h="255">
                  <a:moveTo>
                    <a:pt x="0" y="8"/>
                  </a:moveTo>
                  <a:lnTo>
                    <a:pt x="8" y="0"/>
                  </a:lnTo>
                  <a:lnTo>
                    <a:pt x="24" y="24"/>
                  </a:lnTo>
                  <a:lnTo>
                    <a:pt x="63" y="8"/>
                  </a:lnTo>
                  <a:lnTo>
                    <a:pt x="63" y="24"/>
                  </a:lnTo>
                  <a:lnTo>
                    <a:pt x="71" y="32"/>
                  </a:lnTo>
                  <a:lnTo>
                    <a:pt x="79" y="48"/>
                  </a:lnTo>
                  <a:lnTo>
                    <a:pt x="111" y="64"/>
                  </a:lnTo>
                  <a:lnTo>
                    <a:pt x="143" y="56"/>
                  </a:lnTo>
                  <a:lnTo>
                    <a:pt x="143" y="48"/>
                  </a:lnTo>
                  <a:lnTo>
                    <a:pt x="183" y="32"/>
                  </a:lnTo>
                  <a:lnTo>
                    <a:pt x="247" y="64"/>
                  </a:lnTo>
                  <a:lnTo>
                    <a:pt x="247" y="72"/>
                  </a:lnTo>
                  <a:lnTo>
                    <a:pt x="239" y="104"/>
                  </a:lnTo>
                  <a:lnTo>
                    <a:pt x="239" y="144"/>
                  </a:lnTo>
                  <a:lnTo>
                    <a:pt x="255" y="160"/>
                  </a:lnTo>
                  <a:lnTo>
                    <a:pt x="247" y="175"/>
                  </a:lnTo>
                  <a:lnTo>
                    <a:pt x="279" y="215"/>
                  </a:lnTo>
                  <a:lnTo>
                    <a:pt x="255" y="255"/>
                  </a:lnTo>
                  <a:lnTo>
                    <a:pt x="183" y="239"/>
                  </a:lnTo>
                  <a:lnTo>
                    <a:pt x="175" y="215"/>
                  </a:lnTo>
                  <a:lnTo>
                    <a:pt x="135" y="223"/>
                  </a:lnTo>
                  <a:lnTo>
                    <a:pt x="103" y="207"/>
                  </a:lnTo>
                  <a:lnTo>
                    <a:pt x="87" y="168"/>
                  </a:lnTo>
                  <a:lnTo>
                    <a:pt x="71" y="160"/>
                  </a:lnTo>
                  <a:lnTo>
                    <a:pt x="63" y="168"/>
                  </a:lnTo>
                  <a:lnTo>
                    <a:pt x="40" y="136"/>
                  </a:lnTo>
                  <a:lnTo>
                    <a:pt x="16" y="10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4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6" name="Freeform 290"/>
            <p:cNvSpPr>
              <a:spLocks noChangeAspect="1"/>
            </p:cNvSpPr>
            <p:nvPr/>
          </p:nvSpPr>
          <p:spPr bwMode="auto">
            <a:xfrm>
              <a:off x="1050" y="1858"/>
              <a:ext cx="324" cy="371"/>
            </a:xfrm>
            <a:custGeom>
              <a:avLst/>
              <a:gdLst>
                <a:gd name="T0" fmla="*/ 0 w 279"/>
                <a:gd name="T1" fmla="*/ 2147483647 h 255"/>
                <a:gd name="T2" fmla="*/ 2147483647 w 279"/>
                <a:gd name="T3" fmla="*/ 0 h 255"/>
                <a:gd name="T4" fmla="*/ 2147483647 w 279"/>
                <a:gd name="T5" fmla="*/ 2147483647 h 255"/>
                <a:gd name="T6" fmla="*/ 2147483647 w 279"/>
                <a:gd name="T7" fmla="*/ 2147483647 h 255"/>
                <a:gd name="T8" fmla="*/ 2147483647 w 279"/>
                <a:gd name="T9" fmla="*/ 2147483647 h 255"/>
                <a:gd name="T10" fmla="*/ 2147483647 w 279"/>
                <a:gd name="T11" fmla="*/ 2147483647 h 255"/>
                <a:gd name="T12" fmla="*/ 2147483647 w 279"/>
                <a:gd name="T13" fmla="*/ 2147483647 h 255"/>
                <a:gd name="T14" fmla="*/ 2147483647 w 279"/>
                <a:gd name="T15" fmla="*/ 2147483647 h 255"/>
                <a:gd name="T16" fmla="*/ 2147483647 w 279"/>
                <a:gd name="T17" fmla="*/ 2147483647 h 255"/>
                <a:gd name="T18" fmla="*/ 2147483647 w 279"/>
                <a:gd name="T19" fmla="*/ 2147483647 h 255"/>
                <a:gd name="T20" fmla="*/ 2147483647 w 279"/>
                <a:gd name="T21" fmla="*/ 2147483647 h 255"/>
                <a:gd name="T22" fmla="*/ 2147483647 w 279"/>
                <a:gd name="T23" fmla="*/ 2147483647 h 255"/>
                <a:gd name="T24" fmla="*/ 2147483647 w 279"/>
                <a:gd name="T25" fmla="*/ 2147483647 h 255"/>
                <a:gd name="T26" fmla="*/ 2147483647 w 279"/>
                <a:gd name="T27" fmla="*/ 2147483647 h 255"/>
                <a:gd name="T28" fmla="*/ 2147483647 w 279"/>
                <a:gd name="T29" fmla="*/ 2147483647 h 255"/>
                <a:gd name="T30" fmla="*/ 2147483647 w 279"/>
                <a:gd name="T31" fmla="*/ 2147483647 h 255"/>
                <a:gd name="T32" fmla="*/ 2147483647 w 279"/>
                <a:gd name="T33" fmla="*/ 2147483647 h 255"/>
                <a:gd name="T34" fmla="*/ 2147483647 w 279"/>
                <a:gd name="T35" fmla="*/ 2147483647 h 255"/>
                <a:gd name="T36" fmla="*/ 2147483647 w 279"/>
                <a:gd name="T37" fmla="*/ 2147483647 h 255"/>
                <a:gd name="T38" fmla="*/ 2147483647 w 279"/>
                <a:gd name="T39" fmla="*/ 2147483647 h 255"/>
                <a:gd name="T40" fmla="*/ 2147483647 w 279"/>
                <a:gd name="T41" fmla="*/ 2147483647 h 255"/>
                <a:gd name="T42" fmla="*/ 2147483647 w 279"/>
                <a:gd name="T43" fmla="*/ 2147483647 h 255"/>
                <a:gd name="T44" fmla="*/ 2147483647 w 279"/>
                <a:gd name="T45" fmla="*/ 2147483647 h 255"/>
                <a:gd name="T46" fmla="*/ 2147483647 w 279"/>
                <a:gd name="T47" fmla="*/ 2147483647 h 255"/>
                <a:gd name="T48" fmla="*/ 2147483647 w 279"/>
                <a:gd name="T49" fmla="*/ 2147483647 h 255"/>
                <a:gd name="T50" fmla="*/ 2147483647 w 279"/>
                <a:gd name="T51" fmla="*/ 2147483647 h 255"/>
                <a:gd name="T52" fmla="*/ 2147483647 w 279"/>
                <a:gd name="T53" fmla="*/ 2147483647 h 255"/>
                <a:gd name="T54" fmla="*/ 2147483647 w 279"/>
                <a:gd name="T55" fmla="*/ 2147483647 h 255"/>
                <a:gd name="T56" fmla="*/ 2147483647 w 279"/>
                <a:gd name="T57" fmla="*/ 2147483647 h 255"/>
                <a:gd name="T58" fmla="*/ 2147483647 w 279"/>
                <a:gd name="T59" fmla="*/ 2147483647 h 255"/>
                <a:gd name="T60" fmla="*/ 2147483647 w 279"/>
                <a:gd name="T61" fmla="*/ 2147483647 h 255"/>
                <a:gd name="T62" fmla="*/ 0 w 279"/>
                <a:gd name="T63" fmla="*/ 2147483647 h 2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79" h="255">
                  <a:moveTo>
                    <a:pt x="0" y="8"/>
                  </a:moveTo>
                  <a:lnTo>
                    <a:pt x="8" y="0"/>
                  </a:lnTo>
                  <a:lnTo>
                    <a:pt x="24" y="24"/>
                  </a:lnTo>
                  <a:lnTo>
                    <a:pt x="63" y="8"/>
                  </a:lnTo>
                  <a:lnTo>
                    <a:pt x="63" y="24"/>
                  </a:lnTo>
                  <a:lnTo>
                    <a:pt x="71" y="32"/>
                  </a:lnTo>
                  <a:lnTo>
                    <a:pt x="79" y="48"/>
                  </a:lnTo>
                  <a:lnTo>
                    <a:pt x="111" y="64"/>
                  </a:lnTo>
                  <a:lnTo>
                    <a:pt x="143" y="56"/>
                  </a:lnTo>
                  <a:lnTo>
                    <a:pt x="143" y="48"/>
                  </a:lnTo>
                  <a:lnTo>
                    <a:pt x="183" y="32"/>
                  </a:lnTo>
                  <a:lnTo>
                    <a:pt x="247" y="64"/>
                  </a:lnTo>
                  <a:lnTo>
                    <a:pt x="247" y="72"/>
                  </a:lnTo>
                  <a:lnTo>
                    <a:pt x="239" y="104"/>
                  </a:lnTo>
                  <a:lnTo>
                    <a:pt x="239" y="144"/>
                  </a:lnTo>
                  <a:lnTo>
                    <a:pt x="255" y="160"/>
                  </a:lnTo>
                  <a:lnTo>
                    <a:pt x="247" y="175"/>
                  </a:lnTo>
                  <a:lnTo>
                    <a:pt x="279" y="215"/>
                  </a:lnTo>
                  <a:lnTo>
                    <a:pt x="255" y="255"/>
                  </a:lnTo>
                  <a:lnTo>
                    <a:pt x="183" y="239"/>
                  </a:lnTo>
                  <a:lnTo>
                    <a:pt x="175" y="215"/>
                  </a:lnTo>
                  <a:lnTo>
                    <a:pt x="135" y="223"/>
                  </a:lnTo>
                  <a:lnTo>
                    <a:pt x="103" y="207"/>
                  </a:lnTo>
                  <a:lnTo>
                    <a:pt x="87" y="168"/>
                  </a:lnTo>
                  <a:lnTo>
                    <a:pt x="71" y="160"/>
                  </a:lnTo>
                  <a:lnTo>
                    <a:pt x="63" y="168"/>
                  </a:lnTo>
                  <a:lnTo>
                    <a:pt x="40" y="136"/>
                  </a:lnTo>
                  <a:lnTo>
                    <a:pt x="16" y="104"/>
                  </a:lnTo>
                  <a:lnTo>
                    <a:pt x="24" y="72"/>
                  </a:lnTo>
                  <a:lnTo>
                    <a:pt x="16" y="72"/>
                  </a:lnTo>
                  <a:lnTo>
                    <a:pt x="8" y="4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7" name="Freeform 291"/>
            <p:cNvSpPr>
              <a:spLocks noChangeAspect="1"/>
            </p:cNvSpPr>
            <p:nvPr/>
          </p:nvSpPr>
          <p:spPr bwMode="auto">
            <a:xfrm>
              <a:off x="1328" y="1905"/>
              <a:ext cx="231" cy="219"/>
            </a:xfrm>
            <a:custGeom>
              <a:avLst/>
              <a:gdLst>
                <a:gd name="T0" fmla="*/ 0 w 200"/>
                <a:gd name="T1" fmla="*/ 2147483647 h 151"/>
                <a:gd name="T2" fmla="*/ 0 w 200"/>
                <a:gd name="T3" fmla="*/ 2147483647 h 151"/>
                <a:gd name="T4" fmla="*/ 2147483647 w 200"/>
                <a:gd name="T5" fmla="*/ 2147483647 h 151"/>
                <a:gd name="T6" fmla="*/ 2147483647 w 200"/>
                <a:gd name="T7" fmla="*/ 2147483647 h 151"/>
                <a:gd name="T8" fmla="*/ 2147483647 w 200"/>
                <a:gd name="T9" fmla="*/ 2147483647 h 151"/>
                <a:gd name="T10" fmla="*/ 2147483647 w 200"/>
                <a:gd name="T11" fmla="*/ 2147483647 h 151"/>
                <a:gd name="T12" fmla="*/ 2147483647 w 200"/>
                <a:gd name="T13" fmla="*/ 2147483647 h 151"/>
                <a:gd name="T14" fmla="*/ 2147483647 w 200"/>
                <a:gd name="T15" fmla="*/ 2147483647 h 151"/>
                <a:gd name="T16" fmla="*/ 2147483647 w 200"/>
                <a:gd name="T17" fmla="*/ 2147483647 h 151"/>
                <a:gd name="T18" fmla="*/ 2147483647 w 200"/>
                <a:gd name="T19" fmla="*/ 2147483647 h 151"/>
                <a:gd name="T20" fmla="*/ 2147483647 w 200"/>
                <a:gd name="T21" fmla="*/ 2147483647 h 151"/>
                <a:gd name="T22" fmla="*/ 2147483647 w 200"/>
                <a:gd name="T23" fmla="*/ 2147483647 h 151"/>
                <a:gd name="T24" fmla="*/ 2147483647 w 200"/>
                <a:gd name="T25" fmla="*/ 2147483647 h 151"/>
                <a:gd name="T26" fmla="*/ 2147483647 w 200"/>
                <a:gd name="T27" fmla="*/ 2147483647 h 151"/>
                <a:gd name="T28" fmla="*/ 2147483647 w 200"/>
                <a:gd name="T29" fmla="*/ 2147483647 h 151"/>
                <a:gd name="T30" fmla="*/ 2147483647 w 200"/>
                <a:gd name="T31" fmla="*/ 2147483647 h 151"/>
                <a:gd name="T32" fmla="*/ 2147483647 w 200"/>
                <a:gd name="T33" fmla="*/ 2147483647 h 151"/>
                <a:gd name="T34" fmla="*/ 2147483647 w 200"/>
                <a:gd name="T35" fmla="*/ 0 h 151"/>
                <a:gd name="T36" fmla="*/ 2147483647 w 200"/>
                <a:gd name="T37" fmla="*/ 2147483647 h 151"/>
                <a:gd name="T38" fmla="*/ 2147483647 w 200"/>
                <a:gd name="T39" fmla="*/ 2147483647 h 151"/>
                <a:gd name="T40" fmla="*/ 2147483647 w 200"/>
                <a:gd name="T41" fmla="*/ 2147483647 h 151"/>
                <a:gd name="T42" fmla="*/ 2147483647 w 200"/>
                <a:gd name="T43" fmla="*/ 2147483647 h 151"/>
                <a:gd name="T44" fmla="*/ 0 w 200"/>
                <a:gd name="T45" fmla="*/ 2147483647 h 1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0" h="151">
                  <a:moveTo>
                    <a:pt x="0" y="72"/>
                  </a:moveTo>
                  <a:lnTo>
                    <a:pt x="0" y="112"/>
                  </a:lnTo>
                  <a:lnTo>
                    <a:pt x="16" y="128"/>
                  </a:lnTo>
                  <a:lnTo>
                    <a:pt x="8" y="143"/>
                  </a:lnTo>
                  <a:lnTo>
                    <a:pt x="24" y="151"/>
                  </a:lnTo>
                  <a:lnTo>
                    <a:pt x="72" y="143"/>
                  </a:lnTo>
                  <a:lnTo>
                    <a:pt x="88" y="120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44" y="80"/>
                  </a:lnTo>
                  <a:lnTo>
                    <a:pt x="136" y="72"/>
                  </a:lnTo>
                  <a:lnTo>
                    <a:pt x="152" y="72"/>
                  </a:lnTo>
                  <a:lnTo>
                    <a:pt x="160" y="56"/>
                  </a:lnTo>
                  <a:lnTo>
                    <a:pt x="152" y="40"/>
                  </a:lnTo>
                  <a:lnTo>
                    <a:pt x="200" y="16"/>
                  </a:lnTo>
                  <a:lnTo>
                    <a:pt x="184" y="16"/>
                  </a:lnTo>
                  <a:lnTo>
                    <a:pt x="160" y="24"/>
                  </a:lnTo>
                  <a:lnTo>
                    <a:pt x="152" y="0"/>
                  </a:lnTo>
                  <a:lnTo>
                    <a:pt x="128" y="16"/>
                  </a:lnTo>
                  <a:lnTo>
                    <a:pt x="64" y="16"/>
                  </a:lnTo>
                  <a:lnTo>
                    <a:pt x="32" y="56"/>
                  </a:lnTo>
                  <a:lnTo>
                    <a:pt x="8" y="4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8" name="Freeform 292"/>
            <p:cNvSpPr>
              <a:spLocks noChangeAspect="1"/>
            </p:cNvSpPr>
            <p:nvPr/>
          </p:nvSpPr>
          <p:spPr bwMode="auto">
            <a:xfrm>
              <a:off x="1328" y="1905"/>
              <a:ext cx="231" cy="219"/>
            </a:xfrm>
            <a:custGeom>
              <a:avLst/>
              <a:gdLst>
                <a:gd name="T0" fmla="*/ 0 w 200"/>
                <a:gd name="T1" fmla="*/ 2147483647 h 151"/>
                <a:gd name="T2" fmla="*/ 0 w 200"/>
                <a:gd name="T3" fmla="*/ 2147483647 h 151"/>
                <a:gd name="T4" fmla="*/ 2147483647 w 200"/>
                <a:gd name="T5" fmla="*/ 2147483647 h 151"/>
                <a:gd name="T6" fmla="*/ 2147483647 w 200"/>
                <a:gd name="T7" fmla="*/ 2147483647 h 151"/>
                <a:gd name="T8" fmla="*/ 2147483647 w 200"/>
                <a:gd name="T9" fmla="*/ 2147483647 h 151"/>
                <a:gd name="T10" fmla="*/ 2147483647 w 200"/>
                <a:gd name="T11" fmla="*/ 2147483647 h 151"/>
                <a:gd name="T12" fmla="*/ 2147483647 w 200"/>
                <a:gd name="T13" fmla="*/ 2147483647 h 151"/>
                <a:gd name="T14" fmla="*/ 2147483647 w 200"/>
                <a:gd name="T15" fmla="*/ 2147483647 h 151"/>
                <a:gd name="T16" fmla="*/ 2147483647 w 200"/>
                <a:gd name="T17" fmla="*/ 2147483647 h 151"/>
                <a:gd name="T18" fmla="*/ 2147483647 w 200"/>
                <a:gd name="T19" fmla="*/ 2147483647 h 151"/>
                <a:gd name="T20" fmla="*/ 2147483647 w 200"/>
                <a:gd name="T21" fmla="*/ 2147483647 h 151"/>
                <a:gd name="T22" fmla="*/ 2147483647 w 200"/>
                <a:gd name="T23" fmla="*/ 2147483647 h 151"/>
                <a:gd name="T24" fmla="*/ 2147483647 w 200"/>
                <a:gd name="T25" fmla="*/ 2147483647 h 151"/>
                <a:gd name="T26" fmla="*/ 2147483647 w 200"/>
                <a:gd name="T27" fmla="*/ 2147483647 h 151"/>
                <a:gd name="T28" fmla="*/ 2147483647 w 200"/>
                <a:gd name="T29" fmla="*/ 2147483647 h 151"/>
                <a:gd name="T30" fmla="*/ 2147483647 w 200"/>
                <a:gd name="T31" fmla="*/ 2147483647 h 151"/>
                <a:gd name="T32" fmla="*/ 2147483647 w 200"/>
                <a:gd name="T33" fmla="*/ 2147483647 h 151"/>
                <a:gd name="T34" fmla="*/ 2147483647 w 200"/>
                <a:gd name="T35" fmla="*/ 0 h 151"/>
                <a:gd name="T36" fmla="*/ 2147483647 w 200"/>
                <a:gd name="T37" fmla="*/ 2147483647 h 151"/>
                <a:gd name="T38" fmla="*/ 2147483647 w 200"/>
                <a:gd name="T39" fmla="*/ 2147483647 h 151"/>
                <a:gd name="T40" fmla="*/ 2147483647 w 200"/>
                <a:gd name="T41" fmla="*/ 2147483647 h 151"/>
                <a:gd name="T42" fmla="*/ 2147483647 w 200"/>
                <a:gd name="T43" fmla="*/ 2147483647 h 151"/>
                <a:gd name="T44" fmla="*/ 0 w 200"/>
                <a:gd name="T45" fmla="*/ 2147483647 h 1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0" h="151">
                  <a:moveTo>
                    <a:pt x="0" y="72"/>
                  </a:moveTo>
                  <a:lnTo>
                    <a:pt x="0" y="112"/>
                  </a:lnTo>
                  <a:lnTo>
                    <a:pt x="16" y="128"/>
                  </a:lnTo>
                  <a:lnTo>
                    <a:pt x="8" y="143"/>
                  </a:lnTo>
                  <a:lnTo>
                    <a:pt x="24" y="151"/>
                  </a:lnTo>
                  <a:lnTo>
                    <a:pt x="72" y="143"/>
                  </a:lnTo>
                  <a:lnTo>
                    <a:pt x="88" y="120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44" y="80"/>
                  </a:lnTo>
                  <a:lnTo>
                    <a:pt x="136" y="72"/>
                  </a:lnTo>
                  <a:lnTo>
                    <a:pt x="152" y="72"/>
                  </a:lnTo>
                  <a:lnTo>
                    <a:pt x="160" y="56"/>
                  </a:lnTo>
                  <a:lnTo>
                    <a:pt x="152" y="40"/>
                  </a:lnTo>
                  <a:lnTo>
                    <a:pt x="200" y="16"/>
                  </a:lnTo>
                  <a:lnTo>
                    <a:pt x="184" y="16"/>
                  </a:lnTo>
                  <a:lnTo>
                    <a:pt x="160" y="24"/>
                  </a:lnTo>
                  <a:lnTo>
                    <a:pt x="152" y="0"/>
                  </a:lnTo>
                  <a:lnTo>
                    <a:pt x="128" y="16"/>
                  </a:lnTo>
                  <a:lnTo>
                    <a:pt x="64" y="16"/>
                  </a:lnTo>
                  <a:lnTo>
                    <a:pt x="32" y="56"/>
                  </a:lnTo>
                  <a:lnTo>
                    <a:pt x="8" y="40"/>
                  </a:lnTo>
                  <a:lnTo>
                    <a:pt x="0" y="7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69" name="Freeform 293"/>
            <p:cNvSpPr>
              <a:spLocks noChangeAspect="1"/>
            </p:cNvSpPr>
            <p:nvPr/>
          </p:nvSpPr>
          <p:spPr bwMode="auto">
            <a:xfrm>
              <a:off x="1782" y="2182"/>
              <a:ext cx="82" cy="140"/>
            </a:xfrm>
            <a:custGeom>
              <a:avLst/>
              <a:gdLst>
                <a:gd name="T0" fmla="*/ 0 w 71"/>
                <a:gd name="T1" fmla="*/ 2147483647 h 96"/>
                <a:gd name="T2" fmla="*/ 2147483647 w 71"/>
                <a:gd name="T3" fmla="*/ 2147483647 h 96"/>
                <a:gd name="T4" fmla="*/ 2147483647 w 71"/>
                <a:gd name="T5" fmla="*/ 2147483647 h 96"/>
                <a:gd name="T6" fmla="*/ 2147483647 w 71"/>
                <a:gd name="T7" fmla="*/ 2147483647 h 96"/>
                <a:gd name="T8" fmla="*/ 2147483647 w 71"/>
                <a:gd name="T9" fmla="*/ 2147483647 h 96"/>
                <a:gd name="T10" fmla="*/ 2147483647 w 71"/>
                <a:gd name="T11" fmla="*/ 2147483647 h 96"/>
                <a:gd name="T12" fmla="*/ 2147483647 w 71"/>
                <a:gd name="T13" fmla="*/ 2147483647 h 96"/>
                <a:gd name="T14" fmla="*/ 2147483647 w 71"/>
                <a:gd name="T15" fmla="*/ 2147483647 h 96"/>
                <a:gd name="T16" fmla="*/ 2147483647 w 71"/>
                <a:gd name="T17" fmla="*/ 2147483647 h 96"/>
                <a:gd name="T18" fmla="*/ 2147483647 w 71"/>
                <a:gd name="T19" fmla="*/ 2147483647 h 96"/>
                <a:gd name="T20" fmla="*/ 2147483647 w 71"/>
                <a:gd name="T21" fmla="*/ 2147483647 h 96"/>
                <a:gd name="T22" fmla="*/ 2147483647 w 71"/>
                <a:gd name="T23" fmla="*/ 2147483647 h 96"/>
                <a:gd name="T24" fmla="*/ 2147483647 w 71"/>
                <a:gd name="T25" fmla="*/ 2147483647 h 96"/>
                <a:gd name="T26" fmla="*/ 2147483647 w 71"/>
                <a:gd name="T27" fmla="*/ 0 h 96"/>
                <a:gd name="T28" fmla="*/ 0 w 71"/>
                <a:gd name="T29" fmla="*/ 2147483647 h 96"/>
                <a:gd name="T30" fmla="*/ 2147483647 w 71"/>
                <a:gd name="T31" fmla="*/ 2147483647 h 96"/>
                <a:gd name="T32" fmla="*/ 0 w 71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1" h="96">
                  <a:moveTo>
                    <a:pt x="0" y="32"/>
                  </a:moveTo>
                  <a:lnTo>
                    <a:pt x="8" y="48"/>
                  </a:lnTo>
                  <a:lnTo>
                    <a:pt x="16" y="80"/>
                  </a:lnTo>
                  <a:lnTo>
                    <a:pt x="40" y="80"/>
                  </a:lnTo>
                  <a:lnTo>
                    <a:pt x="47" y="56"/>
                  </a:lnTo>
                  <a:lnTo>
                    <a:pt x="55" y="64"/>
                  </a:lnTo>
                  <a:lnTo>
                    <a:pt x="63" y="96"/>
                  </a:lnTo>
                  <a:lnTo>
                    <a:pt x="71" y="80"/>
                  </a:lnTo>
                  <a:lnTo>
                    <a:pt x="63" y="48"/>
                  </a:lnTo>
                  <a:lnTo>
                    <a:pt x="55" y="56"/>
                  </a:lnTo>
                  <a:lnTo>
                    <a:pt x="47" y="48"/>
                  </a:lnTo>
                  <a:lnTo>
                    <a:pt x="63" y="32"/>
                  </a:lnTo>
                  <a:lnTo>
                    <a:pt x="24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0" name="Freeform 294"/>
            <p:cNvSpPr>
              <a:spLocks noChangeAspect="1"/>
            </p:cNvSpPr>
            <p:nvPr/>
          </p:nvSpPr>
          <p:spPr bwMode="auto">
            <a:xfrm>
              <a:off x="1782" y="2182"/>
              <a:ext cx="82" cy="140"/>
            </a:xfrm>
            <a:custGeom>
              <a:avLst/>
              <a:gdLst>
                <a:gd name="T0" fmla="*/ 0 w 71"/>
                <a:gd name="T1" fmla="*/ 2147483647 h 96"/>
                <a:gd name="T2" fmla="*/ 2147483647 w 71"/>
                <a:gd name="T3" fmla="*/ 2147483647 h 96"/>
                <a:gd name="T4" fmla="*/ 2147483647 w 71"/>
                <a:gd name="T5" fmla="*/ 2147483647 h 96"/>
                <a:gd name="T6" fmla="*/ 2147483647 w 71"/>
                <a:gd name="T7" fmla="*/ 2147483647 h 96"/>
                <a:gd name="T8" fmla="*/ 2147483647 w 71"/>
                <a:gd name="T9" fmla="*/ 2147483647 h 96"/>
                <a:gd name="T10" fmla="*/ 2147483647 w 71"/>
                <a:gd name="T11" fmla="*/ 2147483647 h 96"/>
                <a:gd name="T12" fmla="*/ 2147483647 w 71"/>
                <a:gd name="T13" fmla="*/ 2147483647 h 96"/>
                <a:gd name="T14" fmla="*/ 2147483647 w 71"/>
                <a:gd name="T15" fmla="*/ 2147483647 h 96"/>
                <a:gd name="T16" fmla="*/ 2147483647 w 71"/>
                <a:gd name="T17" fmla="*/ 2147483647 h 96"/>
                <a:gd name="T18" fmla="*/ 2147483647 w 71"/>
                <a:gd name="T19" fmla="*/ 2147483647 h 96"/>
                <a:gd name="T20" fmla="*/ 2147483647 w 71"/>
                <a:gd name="T21" fmla="*/ 2147483647 h 96"/>
                <a:gd name="T22" fmla="*/ 2147483647 w 71"/>
                <a:gd name="T23" fmla="*/ 2147483647 h 96"/>
                <a:gd name="T24" fmla="*/ 2147483647 w 71"/>
                <a:gd name="T25" fmla="*/ 2147483647 h 96"/>
                <a:gd name="T26" fmla="*/ 2147483647 w 71"/>
                <a:gd name="T27" fmla="*/ 0 h 96"/>
                <a:gd name="T28" fmla="*/ 0 w 71"/>
                <a:gd name="T29" fmla="*/ 2147483647 h 96"/>
                <a:gd name="T30" fmla="*/ 2147483647 w 71"/>
                <a:gd name="T31" fmla="*/ 2147483647 h 96"/>
                <a:gd name="T32" fmla="*/ 0 w 71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71" h="96">
                  <a:moveTo>
                    <a:pt x="0" y="32"/>
                  </a:moveTo>
                  <a:lnTo>
                    <a:pt x="8" y="48"/>
                  </a:lnTo>
                  <a:lnTo>
                    <a:pt x="16" y="80"/>
                  </a:lnTo>
                  <a:lnTo>
                    <a:pt x="40" y="80"/>
                  </a:lnTo>
                  <a:lnTo>
                    <a:pt x="47" y="56"/>
                  </a:lnTo>
                  <a:lnTo>
                    <a:pt x="55" y="64"/>
                  </a:lnTo>
                  <a:lnTo>
                    <a:pt x="63" y="96"/>
                  </a:lnTo>
                  <a:lnTo>
                    <a:pt x="71" y="80"/>
                  </a:lnTo>
                  <a:lnTo>
                    <a:pt x="63" y="48"/>
                  </a:lnTo>
                  <a:lnTo>
                    <a:pt x="55" y="56"/>
                  </a:lnTo>
                  <a:lnTo>
                    <a:pt x="47" y="48"/>
                  </a:lnTo>
                  <a:lnTo>
                    <a:pt x="63" y="32"/>
                  </a:lnTo>
                  <a:lnTo>
                    <a:pt x="24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1" name="Freeform 295"/>
            <p:cNvSpPr>
              <a:spLocks noChangeAspect="1"/>
            </p:cNvSpPr>
            <p:nvPr/>
          </p:nvSpPr>
          <p:spPr bwMode="auto">
            <a:xfrm>
              <a:off x="1801" y="2159"/>
              <a:ext cx="54" cy="23"/>
            </a:xfrm>
            <a:custGeom>
              <a:avLst/>
              <a:gdLst>
                <a:gd name="T0" fmla="*/ 0 w 47"/>
                <a:gd name="T1" fmla="*/ 2147483647 h 16"/>
                <a:gd name="T2" fmla="*/ 0 w 47"/>
                <a:gd name="T3" fmla="*/ 2147483647 h 16"/>
                <a:gd name="T4" fmla="*/ 2147483647 w 47"/>
                <a:gd name="T5" fmla="*/ 2147483647 h 16"/>
                <a:gd name="T6" fmla="*/ 2147483647 w 47"/>
                <a:gd name="T7" fmla="*/ 0 h 16"/>
                <a:gd name="T8" fmla="*/ 2147483647 w 47"/>
                <a:gd name="T9" fmla="*/ 0 h 16"/>
                <a:gd name="T10" fmla="*/ 0 w 47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16">
                  <a:moveTo>
                    <a:pt x="0" y="8"/>
                  </a:moveTo>
                  <a:lnTo>
                    <a:pt x="0" y="16"/>
                  </a:lnTo>
                  <a:lnTo>
                    <a:pt x="47" y="8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2" name="Freeform 296"/>
            <p:cNvSpPr>
              <a:spLocks noChangeAspect="1"/>
            </p:cNvSpPr>
            <p:nvPr/>
          </p:nvSpPr>
          <p:spPr bwMode="auto">
            <a:xfrm>
              <a:off x="1801" y="2159"/>
              <a:ext cx="54" cy="23"/>
            </a:xfrm>
            <a:custGeom>
              <a:avLst/>
              <a:gdLst>
                <a:gd name="T0" fmla="*/ 0 w 47"/>
                <a:gd name="T1" fmla="*/ 2147483647 h 16"/>
                <a:gd name="T2" fmla="*/ 0 w 47"/>
                <a:gd name="T3" fmla="*/ 2147483647 h 16"/>
                <a:gd name="T4" fmla="*/ 2147483647 w 47"/>
                <a:gd name="T5" fmla="*/ 2147483647 h 16"/>
                <a:gd name="T6" fmla="*/ 2147483647 w 47"/>
                <a:gd name="T7" fmla="*/ 0 h 16"/>
                <a:gd name="T8" fmla="*/ 2147483647 w 47"/>
                <a:gd name="T9" fmla="*/ 0 h 16"/>
                <a:gd name="T10" fmla="*/ 0 w 47"/>
                <a:gd name="T11" fmla="*/ 2147483647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7" h="16">
                  <a:moveTo>
                    <a:pt x="0" y="8"/>
                  </a:moveTo>
                  <a:lnTo>
                    <a:pt x="0" y="16"/>
                  </a:lnTo>
                  <a:lnTo>
                    <a:pt x="47" y="8"/>
                  </a:lnTo>
                  <a:lnTo>
                    <a:pt x="39" y="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3" name="Freeform 297"/>
            <p:cNvSpPr>
              <a:spLocks noChangeAspect="1"/>
            </p:cNvSpPr>
            <p:nvPr/>
          </p:nvSpPr>
          <p:spPr bwMode="auto">
            <a:xfrm>
              <a:off x="1855" y="2159"/>
              <a:ext cx="158" cy="407"/>
            </a:xfrm>
            <a:custGeom>
              <a:avLst/>
              <a:gdLst>
                <a:gd name="T0" fmla="*/ 0 w 136"/>
                <a:gd name="T1" fmla="*/ 2147483647 h 280"/>
                <a:gd name="T2" fmla="*/ 2147483647 w 136"/>
                <a:gd name="T3" fmla="*/ 2147483647 h 280"/>
                <a:gd name="T4" fmla="*/ 2147483647 w 136"/>
                <a:gd name="T5" fmla="*/ 2147483647 h 280"/>
                <a:gd name="T6" fmla="*/ 2147483647 w 136"/>
                <a:gd name="T7" fmla="*/ 2147483647 h 280"/>
                <a:gd name="T8" fmla="*/ 2147483647 w 136"/>
                <a:gd name="T9" fmla="*/ 0 h 280"/>
                <a:gd name="T10" fmla="*/ 2147483647 w 136"/>
                <a:gd name="T11" fmla="*/ 2147483647 h 280"/>
                <a:gd name="T12" fmla="*/ 2147483647 w 136"/>
                <a:gd name="T13" fmla="*/ 2147483647 h 280"/>
                <a:gd name="T14" fmla="*/ 2147483647 w 136"/>
                <a:gd name="T15" fmla="*/ 2147483647 h 280"/>
                <a:gd name="T16" fmla="*/ 2147483647 w 136"/>
                <a:gd name="T17" fmla="*/ 2147483647 h 280"/>
                <a:gd name="T18" fmla="*/ 2147483647 w 136"/>
                <a:gd name="T19" fmla="*/ 2147483647 h 280"/>
                <a:gd name="T20" fmla="*/ 2147483647 w 136"/>
                <a:gd name="T21" fmla="*/ 2147483647 h 280"/>
                <a:gd name="T22" fmla="*/ 2147483647 w 136"/>
                <a:gd name="T23" fmla="*/ 2147483647 h 280"/>
                <a:gd name="T24" fmla="*/ 2147483647 w 136"/>
                <a:gd name="T25" fmla="*/ 2147483647 h 280"/>
                <a:gd name="T26" fmla="*/ 2147483647 w 136"/>
                <a:gd name="T27" fmla="*/ 2147483647 h 280"/>
                <a:gd name="T28" fmla="*/ 2147483647 w 136"/>
                <a:gd name="T29" fmla="*/ 2147483647 h 280"/>
                <a:gd name="T30" fmla="*/ 2147483647 w 136"/>
                <a:gd name="T31" fmla="*/ 2147483647 h 280"/>
                <a:gd name="T32" fmla="*/ 2147483647 w 136"/>
                <a:gd name="T33" fmla="*/ 2147483647 h 280"/>
                <a:gd name="T34" fmla="*/ 2147483647 w 136"/>
                <a:gd name="T35" fmla="*/ 2147483647 h 280"/>
                <a:gd name="T36" fmla="*/ 2147483647 w 136"/>
                <a:gd name="T37" fmla="*/ 2147483647 h 280"/>
                <a:gd name="T38" fmla="*/ 2147483647 w 136"/>
                <a:gd name="T39" fmla="*/ 2147483647 h 280"/>
                <a:gd name="T40" fmla="*/ 2147483647 w 136"/>
                <a:gd name="T41" fmla="*/ 2147483647 h 280"/>
                <a:gd name="T42" fmla="*/ 2147483647 w 136"/>
                <a:gd name="T43" fmla="*/ 2147483647 h 280"/>
                <a:gd name="T44" fmla="*/ 2147483647 w 136"/>
                <a:gd name="T45" fmla="*/ 2147483647 h 280"/>
                <a:gd name="T46" fmla="*/ 0 w 136"/>
                <a:gd name="T47" fmla="*/ 2147483647 h 2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280">
                  <a:moveTo>
                    <a:pt x="0" y="112"/>
                  </a:moveTo>
                  <a:lnTo>
                    <a:pt x="8" y="96"/>
                  </a:lnTo>
                  <a:lnTo>
                    <a:pt x="40" y="24"/>
                  </a:lnTo>
                  <a:lnTo>
                    <a:pt x="64" y="8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16"/>
                  </a:lnTo>
                  <a:lnTo>
                    <a:pt x="80" y="64"/>
                  </a:lnTo>
                  <a:lnTo>
                    <a:pt x="88" y="64"/>
                  </a:lnTo>
                  <a:lnTo>
                    <a:pt x="104" y="88"/>
                  </a:lnTo>
                  <a:lnTo>
                    <a:pt x="136" y="96"/>
                  </a:lnTo>
                  <a:lnTo>
                    <a:pt x="112" y="120"/>
                  </a:lnTo>
                  <a:lnTo>
                    <a:pt x="80" y="128"/>
                  </a:lnTo>
                  <a:lnTo>
                    <a:pt x="80" y="152"/>
                  </a:lnTo>
                  <a:lnTo>
                    <a:pt x="88" y="184"/>
                  </a:lnTo>
                  <a:lnTo>
                    <a:pt x="88" y="208"/>
                  </a:lnTo>
                  <a:lnTo>
                    <a:pt x="104" y="248"/>
                  </a:lnTo>
                  <a:lnTo>
                    <a:pt x="88" y="280"/>
                  </a:lnTo>
                  <a:lnTo>
                    <a:pt x="80" y="184"/>
                  </a:lnTo>
                  <a:lnTo>
                    <a:pt x="64" y="168"/>
                  </a:lnTo>
                  <a:lnTo>
                    <a:pt x="48" y="192"/>
                  </a:lnTo>
                  <a:lnTo>
                    <a:pt x="32" y="184"/>
                  </a:lnTo>
                  <a:lnTo>
                    <a:pt x="32" y="152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4" name="Freeform 298"/>
            <p:cNvSpPr>
              <a:spLocks noChangeAspect="1"/>
            </p:cNvSpPr>
            <p:nvPr/>
          </p:nvSpPr>
          <p:spPr bwMode="auto">
            <a:xfrm>
              <a:off x="1855" y="2159"/>
              <a:ext cx="158" cy="407"/>
            </a:xfrm>
            <a:custGeom>
              <a:avLst/>
              <a:gdLst>
                <a:gd name="T0" fmla="*/ 0 w 136"/>
                <a:gd name="T1" fmla="*/ 2147483647 h 280"/>
                <a:gd name="T2" fmla="*/ 2147483647 w 136"/>
                <a:gd name="T3" fmla="*/ 2147483647 h 280"/>
                <a:gd name="T4" fmla="*/ 2147483647 w 136"/>
                <a:gd name="T5" fmla="*/ 2147483647 h 280"/>
                <a:gd name="T6" fmla="*/ 2147483647 w 136"/>
                <a:gd name="T7" fmla="*/ 2147483647 h 280"/>
                <a:gd name="T8" fmla="*/ 2147483647 w 136"/>
                <a:gd name="T9" fmla="*/ 0 h 280"/>
                <a:gd name="T10" fmla="*/ 2147483647 w 136"/>
                <a:gd name="T11" fmla="*/ 2147483647 h 280"/>
                <a:gd name="T12" fmla="*/ 2147483647 w 136"/>
                <a:gd name="T13" fmla="*/ 2147483647 h 280"/>
                <a:gd name="T14" fmla="*/ 2147483647 w 136"/>
                <a:gd name="T15" fmla="*/ 2147483647 h 280"/>
                <a:gd name="T16" fmla="*/ 2147483647 w 136"/>
                <a:gd name="T17" fmla="*/ 2147483647 h 280"/>
                <a:gd name="T18" fmla="*/ 2147483647 w 136"/>
                <a:gd name="T19" fmla="*/ 2147483647 h 280"/>
                <a:gd name="T20" fmla="*/ 2147483647 w 136"/>
                <a:gd name="T21" fmla="*/ 2147483647 h 280"/>
                <a:gd name="T22" fmla="*/ 2147483647 w 136"/>
                <a:gd name="T23" fmla="*/ 2147483647 h 280"/>
                <a:gd name="T24" fmla="*/ 2147483647 w 136"/>
                <a:gd name="T25" fmla="*/ 2147483647 h 280"/>
                <a:gd name="T26" fmla="*/ 2147483647 w 136"/>
                <a:gd name="T27" fmla="*/ 2147483647 h 280"/>
                <a:gd name="T28" fmla="*/ 2147483647 w 136"/>
                <a:gd name="T29" fmla="*/ 2147483647 h 280"/>
                <a:gd name="T30" fmla="*/ 2147483647 w 136"/>
                <a:gd name="T31" fmla="*/ 2147483647 h 280"/>
                <a:gd name="T32" fmla="*/ 2147483647 w 136"/>
                <a:gd name="T33" fmla="*/ 2147483647 h 280"/>
                <a:gd name="T34" fmla="*/ 2147483647 w 136"/>
                <a:gd name="T35" fmla="*/ 2147483647 h 280"/>
                <a:gd name="T36" fmla="*/ 2147483647 w 136"/>
                <a:gd name="T37" fmla="*/ 2147483647 h 280"/>
                <a:gd name="T38" fmla="*/ 2147483647 w 136"/>
                <a:gd name="T39" fmla="*/ 2147483647 h 280"/>
                <a:gd name="T40" fmla="*/ 2147483647 w 136"/>
                <a:gd name="T41" fmla="*/ 2147483647 h 280"/>
                <a:gd name="T42" fmla="*/ 2147483647 w 136"/>
                <a:gd name="T43" fmla="*/ 2147483647 h 280"/>
                <a:gd name="T44" fmla="*/ 2147483647 w 136"/>
                <a:gd name="T45" fmla="*/ 2147483647 h 280"/>
                <a:gd name="T46" fmla="*/ 0 w 136"/>
                <a:gd name="T47" fmla="*/ 2147483647 h 2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36" h="280">
                  <a:moveTo>
                    <a:pt x="0" y="112"/>
                  </a:moveTo>
                  <a:lnTo>
                    <a:pt x="8" y="96"/>
                  </a:lnTo>
                  <a:lnTo>
                    <a:pt x="40" y="24"/>
                  </a:lnTo>
                  <a:lnTo>
                    <a:pt x="64" y="8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16"/>
                  </a:lnTo>
                  <a:lnTo>
                    <a:pt x="80" y="64"/>
                  </a:lnTo>
                  <a:lnTo>
                    <a:pt x="88" y="64"/>
                  </a:lnTo>
                  <a:lnTo>
                    <a:pt x="104" y="88"/>
                  </a:lnTo>
                  <a:lnTo>
                    <a:pt x="136" y="96"/>
                  </a:lnTo>
                  <a:lnTo>
                    <a:pt x="112" y="120"/>
                  </a:lnTo>
                  <a:lnTo>
                    <a:pt x="80" y="128"/>
                  </a:lnTo>
                  <a:lnTo>
                    <a:pt x="80" y="152"/>
                  </a:lnTo>
                  <a:lnTo>
                    <a:pt x="88" y="184"/>
                  </a:lnTo>
                  <a:lnTo>
                    <a:pt x="88" y="208"/>
                  </a:lnTo>
                  <a:lnTo>
                    <a:pt x="104" y="248"/>
                  </a:lnTo>
                  <a:lnTo>
                    <a:pt x="88" y="280"/>
                  </a:lnTo>
                  <a:lnTo>
                    <a:pt x="80" y="184"/>
                  </a:lnTo>
                  <a:lnTo>
                    <a:pt x="64" y="168"/>
                  </a:lnTo>
                  <a:lnTo>
                    <a:pt x="48" y="192"/>
                  </a:lnTo>
                  <a:lnTo>
                    <a:pt x="32" y="184"/>
                  </a:lnTo>
                  <a:lnTo>
                    <a:pt x="32" y="152"/>
                  </a:lnTo>
                  <a:lnTo>
                    <a:pt x="0" y="11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5" name="Freeform 299"/>
            <p:cNvSpPr>
              <a:spLocks noChangeAspect="1"/>
            </p:cNvSpPr>
            <p:nvPr/>
          </p:nvSpPr>
          <p:spPr bwMode="auto">
            <a:xfrm>
              <a:off x="1550" y="1500"/>
              <a:ext cx="1018" cy="833"/>
            </a:xfrm>
            <a:custGeom>
              <a:avLst/>
              <a:gdLst>
                <a:gd name="T0" fmla="*/ 0 w 878"/>
                <a:gd name="T1" fmla="*/ 2147483647 h 574"/>
                <a:gd name="T2" fmla="*/ 2147483647 w 878"/>
                <a:gd name="T3" fmla="*/ 2147483647 h 574"/>
                <a:gd name="T4" fmla="*/ 2147483647 w 878"/>
                <a:gd name="T5" fmla="*/ 2147483647 h 574"/>
                <a:gd name="T6" fmla="*/ 2147483647 w 878"/>
                <a:gd name="T7" fmla="*/ 2147483647 h 574"/>
                <a:gd name="T8" fmla="*/ 2147483647 w 878"/>
                <a:gd name="T9" fmla="*/ 2147483647 h 574"/>
                <a:gd name="T10" fmla="*/ 2147483647 w 878"/>
                <a:gd name="T11" fmla="*/ 2147483647 h 574"/>
                <a:gd name="T12" fmla="*/ 2147483647 w 878"/>
                <a:gd name="T13" fmla="*/ 2147483647 h 574"/>
                <a:gd name="T14" fmla="*/ 2147483647 w 878"/>
                <a:gd name="T15" fmla="*/ 2147483647 h 574"/>
                <a:gd name="T16" fmla="*/ 2147483647 w 878"/>
                <a:gd name="T17" fmla="*/ 2147483647 h 574"/>
                <a:gd name="T18" fmla="*/ 2147483647 w 878"/>
                <a:gd name="T19" fmla="*/ 2147483647 h 574"/>
                <a:gd name="T20" fmla="*/ 2147483647 w 878"/>
                <a:gd name="T21" fmla="*/ 2147483647 h 574"/>
                <a:gd name="T22" fmla="*/ 2147483647 w 878"/>
                <a:gd name="T23" fmla="*/ 2147483647 h 574"/>
                <a:gd name="T24" fmla="*/ 2147483647 w 878"/>
                <a:gd name="T25" fmla="*/ 2147483647 h 574"/>
                <a:gd name="T26" fmla="*/ 2147483647 w 878"/>
                <a:gd name="T27" fmla="*/ 2147483647 h 574"/>
                <a:gd name="T28" fmla="*/ 2147483647 w 878"/>
                <a:gd name="T29" fmla="*/ 2147483647 h 574"/>
                <a:gd name="T30" fmla="*/ 2147483647 w 878"/>
                <a:gd name="T31" fmla="*/ 2147483647 h 574"/>
                <a:gd name="T32" fmla="*/ 2147483647 w 878"/>
                <a:gd name="T33" fmla="*/ 2147483647 h 574"/>
                <a:gd name="T34" fmla="*/ 2147483647 w 878"/>
                <a:gd name="T35" fmla="*/ 2147483647 h 574"/>
                <a:gd name="T36" fmla="*/ 2147483647 w 878"/>
                <a:gd name="T37" fmla="*/ 2147483647 h 574"/>
                <a:gd name="T38" fmla="*/ 2147483647 w 878"/>
                <a:gd name="T39" fmla="*/ 2147483647 h 574"/>
                <a:gd name="T40" fmla="*/ 2147483647 w 878"/>
                <a:gd name="T41" fmla="*/ 2147483647 h 574"/>
                <a:gd name="T42" fmla="*/ 2147483647 w 878"/>
                <a:gd name="T43" fmla="*/ 2147483647 h 574"/>
                <a:gd name="T44" fmla="*/ 2147483647 w 878"/>
                <a:gd name="T45" fmla="*/ 2147483647 h 574"/>
                <a:gd name="T46" fmla="*/ 2147483647 w 878"/>
                <a:gd name="T47" fmla="*/ 2147483647 h 574"/>
                <a:gd name="T48" fmla="*/ 2147483647 w 878"/>
                <a:gd name="T49" fmla="*/ 2147483647 h 574"/>
                <a:gd name="T50" fmla="*/ 2147483647 w 878"/>
                <a:gd name="T51" fmla="*/ 2147483647 h 574"/>
                <a:gd name="T52" fmla="*/ 2147483647 w 878"/>
                <a:gd name="T53" fmla="*/ 2147483647 h 574"/>
                <a:gd name="T54" fmla="*/ 2147483647 w 878"/>
                <a:gd name="T55" fmla="*/ 2147483647 h 574"/>
                <a:gd name="T56" fmla="*/ 2147483647 w 878"/>
                <a:gd name="T57" fmla="*/ 2147483647 h 574"/>
                <a:gd name="T58" fmla="*/ 2147483647 w 878"/>
                <a:gd name="T59" fmla="*/ 2147483647 h 574"/>
                <a:gd name="T60" fmla="*/ 2147483647 w 878"/>
                <a:gd name="T61" fmla="*/ 2147483647 h 574"/>
                <a:gd name="T62" fmla="*/ 2147483647 w 878"/>
                <a:gd name="T63" fmla="*/ 2147483647 h 574"/>
                <a:gd name="T64" fmla="*/ 2147483647 w 878"/>
                <a:gd name="T65" fmla="*/ 2147483647 h 574"/>
                <a:gd name="T66" fmla="*/ 2147483647 w 878"/>
                <a:gd name="T67" fmla="*/ 2147483647 h 574"/>
                <a:gd name="T68" fmla="*/ 2147483647 w 878"/>
                <a:gd name="T69" fmla="*/ 2147483647 h 574"/>
                <a:gd name="T70" fmla="*/ 2147483647 w 878"/>
                <a:gd name="T71" fmla="*/ 2147483647 h 574"/>
                <a:gd name="T72" fmla="*/ 2147483647 w 878"/>
                <a:gd name="T73" fmla="*/ 2147483647 h 574"/>
                <a:gd name="T74" fmla="*/ 2147483647 w 878"/>
                <a:gd name="T75" fmla="*/ 2147483647 h 574"/>
                <a:gd name="T76" fmla="*/ 2147483647 w 878"/>
                <a:gd name="T77" fmla="*/ 2147483647 h 574"/>
                <a:gd name="T78" fmla="*/ 2147483647 w 878"/>
                <a:gd name="T79" fmla="*/ 2147483647 h 574"/>
                <a:gd name="T80" fmla="*/ 2147483647 w 878"/>
                <a:gd name="T81" fmla="*/ 2147483647 h 574"/>
                <a:gd name="T82" fmla="*/ 2147483647 w 878"/>
                <a:gd name="T83" fmla="*/ 2147483647 h 574"/>
                <a:gd name="T84" fmla="*/ 2147483647 w 878"/>
                <a:gd name="T85" fmla="*/ 2147483647 h 574"/>
                <a:gd name="T86" fmla="*/ 2147483647 w 878"/>
                <a:gd name="T87" fmla="*/ 2147483647 h 574"/>
                <a:gd name="T88" fmla="*/ 2147483647 w 878"/>
                <a:gd name="T89" fmla="*/ 2147483647 h 574"/>
                <a:gd name="T90" fmla="*/ 2147483647 w 878"/>
                <a:gd name="T91" fmla="*/ 2147483647 h 574"/>
                <a:gd name="T92" fmla="*/ 2147483647 w 878"/>
                <a:gd name="T93" fmla="*/ 2147483647 h 574"/>
                <a:gd name="T94" fmla="*/ 2147483647 w 878"/>
                <a:gd name="T95" fmla="*/ 2147483647 h 574"/>
                <a:gd name="T96" fmla="*/ 2147483647 w 878"/>
                <a:gd name="T97" fmla="*/ 2147483647 h 574"/>
                <a:gd name="T98" fmla="*/ 2147483647 w 878"/>
                <a:gd name="T99" fmla="*/ 2147483647 h 574"/>
                <a:gd name="T100" fmla="*/ 0 w 878"/>
                <a:gd name="T101" fmla="*/ 2147483647 h 5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8" h="574">
                  <a:moveTo>
                    <a:pt x="0" y="271"/>
                  </a:moveTo>
                  <a:lnTo>
                    <a:pt x="0" y="247"/>
                  </a:lnTo>
                  <a:lnTo>
                    <a:pt x="32" y="239"/>
                  </a:lnTo>
                  <a:lnTo>
                    <a:pt x="88" y="215"/>
                  </a:lnTo>
                  <a:lnTo>
                    <a:pt x="96" y="183"/>
                  </a:lnTo>
                  <a:lnTo>
                    <a:pt x="88" y="167"/>
                  </a:lnTo>
                  <a:lnTo>
                    <a:pt x="120" y="159"/>
                  </a:lnTo>
                  <a:lnTo>
                    <a:pt x="128" y="119"/>
                  </a:lnTo>
                  <a:lnTo>
                    <a:pt x="168" y="119"/>
                  </a:lnTo>
                  <a:lnTo>
                    <a:pt x="168" y="96"/>
                  </a:lnTo>
                  <a:lnTo>
                    <a:pt x="200" y="88"/>
                  </a:lnTo>
                  <a:lnTo>
                    <a:pt x="208" y="104"/>
                  </a:lnTo>
                  <a:lnTo>
                    <a:pt x="240" y="111"/>
                  </a:lnTo>
                  <a:lnTo>
                    <a:pt x="247" y="159"/>
                  </a:lnTo>
                  <a:lnTo>
                    <a:pt x="303" y="175"/>
                  </a:lnTo>
                  <a:lnTo>
                    <a:pt x="335" y="199"/>
                  </a:lnTo>
                  <a:lnTo>
                    <a:pt x="391" y="199"/>
                  </a:lnTo>
                  <a:lnTo>
                    <a:pt x="447" y="223"/>
                  </a:lnTo>
                  <a:lnTo>
                    <a:pt x="519" y="199"/>
                  </a:lnTo>
                  <a:lnTo>
                    <a:pt x="551" y="183"/>
                  </a:lnTo>
                  <a:lnTo>
                    <a:pt x="551" y="159"/>
                  </a:lnTo>
                  <a:lnTo>
                    <a:pt x="575" y="167"/>
                  </a:lnTo>
                  <a:lnTo>
                    <a:pt x="615" y="127"/>
                  </a:lnTo>
                  <a:lnTo>
                    <a:pt x="655" y="127"/>
                  </a:lnTo>
                  <a:lnTo>
                    <a:pt x="639" y="104"/>
                  </a:lnTo>
                  <a:lnTo>
                    <a:pt x="599" y="111"/>
                  </a:lnTo>
                  <a:lnTo>
                    <a:pt x="599" y="80"/>
                  </a:lnTo>
                  <a:lnTo>
                    <a:pt x="615" y="64"/>
                  </a:lnTo>
                  <a:lnTo>
                    <a:pt x="631" y="72"/>
                  </a:lnTo>
                  <a:lnTo>
                    <a:pt x="647" y="64"/>
                  </a:lnTo>
                  <a:lnTo>
                    <a:pt x="671" y="24"/>
                  </a:lnTo>
                  <a:lnTo>
                    <a:pt x="663" y="8"/>
                  </a:lnTo>
                  <a:lnTo>
                    <a:pt x="719" y="0"/>
                  </a:lnTo>
                  <a:lnTo>
                    <a:pt x="751" y="8"/>
                  </a:lnTo>
                  <a:lnTo>
                    <a:pt x="775" y="72"/>
                  </a:lnTo>
                  <a:lnTo>
                    <a:pt x="815" y="88"/>
                  </a:lnTo>
                  <a:lnTo>
                    <a:pt x="823" y="111"/>
                  </a:lnTo>
                  <a:lnTo>
                    <a:pt x="878" y="96"/>
                  </a:lnTo>
                  <a:lnTo>
                    <a:pt x="855" y="159"/>
                  </a:lnTo>
                  <a:lnTo>
                    <a:pt x="823" y="167"/>
                  </a:lnTo>
                  <a:lnTo>
                    <a:pt x="823" y="183"/>
                  </a:lnTo>
                  <a:lnTo>
                    <a:pt x="815" y="207"/>
                  </a:lnTo>
                  <a:lnTo>
                    <a:pt x="807" y="199"/>
                  </a:lnTo>
                  <a:lnTo>
                    <a:pt x="783" y="215"/>
                  </a:lnTo>
                  <a:lnTo>
                    <a:pt x="783" y="231"/>
                  </a:lnTo>
                  <a:lnTo>
                    <a:pt x="767" y="223"/>
                  </a:lnTo>
                  <a:lnTo>
                    <a:pt x="727" y="247"/>
                  </a:lnTo>
                  <a:lnTo>
                    <a:pt x="679" y="279"/>
                  </a:lnTo>
                  <a:lnTo>
                    <a:pt x="703" y="239"/>
                  </a:lnTo>
                  <a:lnTo>
                    <a:pt x="695" y="231"/>
                  </a:lnTo>
                  <a:lnTo>
                    <a:pt x="631" y="271"/>
                  </a:lnTo>
                  <a:lnTo>
                    <a:pt x="631" y="279"/>
                  </a:lnTo>
                  <a:lnTo>
                    <a:pt x="647" y="295"/>
                  </a:lnTo>
                  <a:lnTo>
                    <a:pt x="671" y="295"/>
                  </a:lnTo>
                  <a:lnTo>
                    <a:pt x="703" y="295"/>
                  </a:lnTo>
                  <a:lnTo>
                    <a:pt x="663" y="319"/>
                  </a:lnTo>
                  <a:lnTo>
                    <a:pt x="655" y="343"/>
                  </a:lnTo>
                  <a:lnTo>
                    <a:pt x="695" y="399"/>
                  </a:lnTo>
                  <a:lnTo>
                    <a:pt x="663" y="391"/>
                  </a:lnTo>
                  <a:lnTo>
                    <a:pt x="695" y="407"/>
                  </a:lnTo>
                  <a:lnTo>
                    <a:pt x="663" y="415"/>
                  </a:lnTo>
                  <a:lnTo>
                    <a:pt x="695" y="422"/>
                  </a:lnTo>
                  <a:lnTo>
                    <a:pt x="647" y="510"/>
                  </a:lnTo>
                  <a:lnTo>
                    <a:pt x="615" y="526"/>
                  </a:lnTo>
                  <a:lnTo>
                    <a:pt x="583" y="534"/>
                  </a:lnTo>
                  <a:lnTo>
                    <a:pt x="575" y="534"/>
                  </a:lnTo>
                  <a:lnTo>
                    <a:pt x="567" y="550"/>
                  </a:lnTo>
                  <a:lnTo>
                    <a:pt x="519" y="558"/>
                  </a:lnTo>
                  <a:lnTo>
                    <a:pt x="519" y="574"/>
                  </a:lnTo>
                  <a:lnTo>
                    <a:pt x="511" y="558"/>
                  </a:lnTo>
                  <a:lnTo>
                    <a:pt x="487" y="558"/>
                  </a:lnTo>
                  <a:lnTo>
                    <a:pt x="447" y="526"/>
                  </a:lnTo>
                  <a:lnTo>
                    <a:pt x="407" y="542"/>
                  </a:lnTo>
                  <a:lnTo>
                    <a:pt x="399" y="542"/>
                  </a:lnTo>
                  <a:lnTo>
                    <a:pt x="399" y="558"/>
                  </a:lnTo>
                  <a:lnTo>
                    <a:pt x="399" y="550"/>
                  </a:lnTo>
                  <a:lnTo>
                    <a:pt x="367" y="542"/>
                  </a:lnTo>
                  <a:lnTo>
                    <a:pt x="351" y="518"/>
                  </a:lnTo>
                  <a:lnTo>
                    <a:pt x="343" y="518"/>
                  </a:lnTo>
                  <a:lnTo>
                    <a:pt x="351" y="470"/>
                  </a:lnTo>
                  <a:lnTo>
                    <a:pt x="351" y="462"/>
                  </a:lnTo>
                  <a:lnTo>
                    <a:pt x="335" y="454"/>
                  </a:lnTo>
                  <a:lnTo>
                    <a:pt x="319" y="446"/>
                  </a:lnTo>
                  <a:lnTo>
                    <a:pt x="319" y="430"/>
                  </a:lnTo>
                  <a:lnTo>
                    <a:pt x="255" y="454"/>
                  </a:lnTo>
                  <a:lnTo>
                    <a:pt x="224" y="454"/>
                  </a:lnTo>
                  <a:lnTo>
                    <a:pt x="216" y="462"/>
                  </a:lnTo>
                  <a:lnTo>
                    <a:pt x="208" y="454"/>
                  </a:lnTo>
                  <a:lnTo>
                    <a:pt x="200" y="454"/>
                  </a:lnTo>
                  <a:lnTo>
                    <a:pt x="168" y="454"/>
                  </a:lnTo>
                  <a:lnTo>
                    <a:pt x="152" y="430"/>
                  </a:lnTo>
                  <a:lnTo>
                    <a:pt x="104" y="415"/>
                  </a:lnTo>
                  <a:lnTo>
                    <a:pt x="72" y="407"/>
                  </a:lnTo>
                  <a:lnTo>
                    <a:pt x="64" y="383"/>
                  </a:lnTo>
                  <a:lnTo>
                    <a:pt x="72" y="375"/>
                  </a:lnTo>
                  <a:lnTo>
                    <a:pt x="72" y="351"/>
                  </a:lnTo>
                  <a:lnTo>
                    <a:pt x="96" y="327"/>
                  </a:lnTo>
                  <a:lnTo>
                    <a:pt x="72" y="319"/>
                  </a:lnTo>
                  <a:lnTo>
                    <a:pt x="48" y="327"/>
                  </a:lnTo>
                  <a:lnTo>
                    <a:pt x="8" y="295"/>
                  </a:lnTo>
                  <a:lnTo>
                    <a:pt x="8" y="279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6" name="Freeform 300"/>
            <p:cNvSpPr>
              <a:spLocks noChangeAspect="1"/>
            </p:cNvSpPr>
            <p:nvPr/>
          </p:nvSpPr>
          <p:spPr bwMode="auto">
            <a:xfrm>
              <a:off x="1550" y="1500"/>
              <a:ext cx="1018" cy="833"/>
            </a:xfrm>
            <a:custGeom>
              <a:avLst/>
              <a:gdLst>
                <a:gd name="T0" fmla="*/ 0 w 878"/>
                <a:gd name="T1" fmla="*/ 2147483647 h 574"/>
                <a:gd name="T2" fmla="*/ 2147483647 w 878"/>
                <a:gd name="T3" fmla="*/ 2147483647 h 574"/>
                <a:gd name="T4" fmla="*/ 2147483647 w 878"/>
                <a:gd name="T5" fmla="*/ 2147483647 h 574"/>
                <a:gd name="T6" fmla="*/ 2147483647 w 878"/>
                <a:gd name="T7" fmla="*/ 2147483647 h 574"/>
                <a:gd name="T8" fmla="*/ 2147483647 w 878"/>
                <a:gd name="T9" fmla="*/ 2147483647 h 574"/>
                <a:gd name="T10" fmla="*/ 2147483647 w 878"/>
                <a:gd name="T11" fmla="*/ 2147483647 h 574"/>
                <a:gd name="T12" fmla="*/ 2147483647 w 878"/>
                <a:gd name="T13" fmla="*/ 2147483647 h 574"/>
                <a:gd name="T14" fmla="*/ 2147483647 w 878"/>
                <a:gd name="T15" fmla="*/ 2147483647 h 574"/>
                <a:gd name="T16" fmla="*/ 2147483647 w 878"/>
                <a:gd name="T17" fmla="*/ 2147483647 h 574"/>
                <a:gd name="T18" fmla="*/ 2147483647 w 878"/>
                <a:gd name="T19" fmla="*/ 2147483647 h 574"/>
                <a:gd name="T20" fmla="*/ 2147483647 w 878"/>
                <a:gd name="T21" fmla="*/ 2147483647 h 574"/>
                <a:gd name="T22" fmla="*/ 2147483647 w 878"/>
                <a:gd name="T23" fmla="*/ 2147483647 h 574"/>
                <a:gd name="T24" fmla="*/ 2147483647 w 878"/>
                <a:gd name="T25" fmla="*/ 2147483647 h 574"/>
                <a:gd name="T26" fmla="*/ 2147483647 w 878"/>
                <a:gd name="T27" fmla="*/ 2147483647 h 574"/>
                <a:gd name="T28" fmla="*/ 2147483647 w 878"/>
                <a:gd name="T29" fmla="*/ 2147483647 h 574"/>
                <a:gd name="T30" fmla="*/ 2147483647 w 878"/>
                <a:gd name="T31" fmla="*/ 2147483647 h 574"/>
                <a:gd name="T32" fmla="*/ 2147483647 w 878"/>
                <a:gd name="T33" fmla="*/ 2147483647 h 574"/>
                <a:gd name="T34" fmla="*/ 2147483647 w 878"/>
                <a:gd name="T35" fmla="*/ 2147483647 h 574"/>
                <a:gd name="T36" fmla="*/ 2147483647 w 878"/>
                <a:gd name="T37" fmla="*/ 2147483647 h 574"/>
                <a:gd name="T38" fmla="*/ 2147483647 w 878"/>
                <a:gd name="T39" fmla="*/ 2147483647 h 574"/>
                <a:gd name="T40" fmla="*/ 2147483647 w 878"/>
                <a:gd name="T41" fmla="*/ 2147483647 h 574"/>
                <a:gd name="T42" fmla="*/ 2147483647 w 878"/>
                <a:gd name="T43" fmla="*/ 2147483647 h 574"/>
                <a:gd name="T44" fmla="*/ 2147483647 w 878"/>
                <a:gd name="T45" fmla="*/ 2147483647 h 574"/>
                <a:gd name="T46" fmla="*/ 2147483647 w 878"/>
                <a:gd name="T47" fmla="*/ 2147483647 h 574"/>
                <a:gd name="T48" fmla="*/ 2147483647 w 878"/>
                <a:gd name="T49" fmla="*/ 2147483647 h 574"/>
                <a:gd name="T50" fmla="*/ 2147483647 w 878"/>
                <a:gd name="T51" fmla="*/ 2147483647 h 574"/>
                <a:gd name="T52" fmla="*/ 2147483647 w 878"/>
                <a:gd name="T53" fmla="*/ 2147483647 h 574"/>
                <a:gd name="T54" fmla="*/ 2147483647 w 878"/>
                <a:gd name="T55" fmla="*/ 2147483647 h 574"/>
                <a:gd name="T56" fmla="*/ 2147483647 w 878"/>
                <a:gd name="T57" fmla="*/ 2147483647 h 574"/>
                <a:gd name="T58" fmla="*/ 2147483647 w 878"/>
                <a:gd name="T59" fmla="*/ 2147483647 h 574"/>
                <a:gd name="T60" fmla="*/ 2147483647 w 878"/>
                <a:gd name="T61" fmla="*/ 2147483647 h 574"/>
                <a:gd name="T62" fmla="*/ 2147483647 w 878"/>
                <a:gd name="T63" fmla="*/ 2147483647 h 574"/>
                <a:gd name="T64" fmla="*/ 2147483647 w 878"/>
                <a:gd name="T65" fmla="*/ 2147483647 h 574"/>
                <a:gd name="T66" fmla="*/ 2147483647 w 878"/>
                <a:gd name="T67" fmla="*/ 2147483647 h 574"/>
                <a:gd name="T68" fmla="*/ 2147483647 w 878"/>
                <a:gd name="T69" fmla="*/ 2147483647 h 574"/>
                <a:gd name="T70" fmla="*/ 2147483647 w 878"/>
                <a:gd name="T71" fmla="*/ 2147483647 h 574"/>
                <a:gd name="T72" fmla="*/ 2147483647 w 878"/>
                <a:gd name="T73" fmla="*/ 2147483647 h 574"/>
                <a:gd name="T74" fmla="*/ 2147483647 w 878"/>
                <a:gd name="T75" fmla="*/ 2147483647 h 574"/>
                <a:gd name="T76" fmla="*/ 2147483647 w 878"/>
                <a:gd name="T77" fmla="*/ 2147483647 h 574"/>
                <a:gd name="T78" fmla="*/ 2147483647 w 878"/>
                <a:gd name="T79" fmla="*/ 2147483647 h 574"/>
                <a:gd name="T80" fmla="*/ 2147483647 w 878"/>
                <a:gd name="T81" fmla="*/ 2147483647 h 574"/>
                <a:gd name="T82" fmla="*/ 2147483647 w 878"/>
                <a:gd name="T83" fmla="*/ 2147483647 h 574"/>
                <a:gd name="T84" fmla="*/ 2147483647 w 878"/>
                <a:gd name="T85" fmla="*/ 2147483647 h 574"/>
                <a:gd name="T86" fmla="*/ 2147483647 w 878"/>
                <a:gd name="T87" fmla="*/ 2147483647 h 574"/>
                <a:gd name="T88" fmla="*/ 2147483647 w 878"/>
                <a:gd name="T89" fmla="*/ 2147483647 h 574"/>
                <a:gd name="T90" fmla="*/ 2147483647 w 878"/>
                <a:gd name="T91" fmla="*/ 2147483647 h 574"/>
                <a:gd name="T92" fmla="*/ 2147483647 w 878"/>
                <a:gd name="T93" fmla="*/ 2147483647 h 574"/>
                <a:gd name="T94" fmla="*/ 2147483647 w 878"/>
                <a:gd name="T95" fmla="*/ 2147483647 h 574"/>
                <a:gd name="T96" fmla="*/ 2147483647 w 878"/>
                <a:gd name="T97" fmla="*/ 2147483647 h 574"/>
                <a:gd name="T98" fmla="*/ 2147483647 w 878"/>
                <a:gd name="T99" fmla="*/ 2147483647 h 574"/>
                <a:gd name="T100" fmla="*/ 0 w 878"/>
                <a:gd name="T101" fmla="*/ 2147483647 h 5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8" h="574">
                  <a:moveTo>
                    <a:pt x="0" y="271"/>
                  </a:moveTo>
                  <a:lnTo>
                    <a:pt x="0" y="247"/>
                  </a:lnTo>
                  <a:lnTo>
                    <a:pt x="32" y="239"/>
                  </a:lnTo>
                  <a:lnTo>
                    <a:pt x="88" y="215"/>
                  </a:lnTo>
                  <a:lnTo>
                    <a:pt x="96" y="183"/>
                  </a:lnTo>
                  <a:lnTo>
                    <a:pt x="88" y="167"/>
                  </a:lnTo>
                  <a:lnTo>
                    <a:pt x="120" y="159"/>
                  </a:lnTo>
                  <a:lnTo>
                    <a:pt x="128" y="119"/>
                  </a:lnTo>
                  <a:lnTo>
                    <a:pt x="168" y="119"/>
                  </a:lnTo>
                  <a:lnTo>
                    <a:pt x="168" y="96"/>
                  </a:lnTo>
                  <a:lnTo>
                    <a:pt x="200" y="88"/>
                  </a:lnTo>
                  <a:lnTo>
                    <a:pt x="208" y="104"/>
                  </a:lnTo>
                  <a:lnTo>
                    <a:pt x="240" y="111"/>
                  </a:lnTo>
                  <a:lnTo>
                    <a:pt x="247" y="159"/>
                  </a:lnTo>
                  <a:lnTo>
                    <a:pt x="303" y="175"/>
                  </a:lnTo>
                  <a:lnTo>
                    <a:pt x="335" y="199"/>
                  </a:lnTo>
                  <a:lnTo>
                    <a:pt x="391" y="199"/>
                  </a:lnTo>
                  <a:lnTo>
                    <a:pt x="447" y="223"/>
                  </a:lnTo>
                  <a:lnTo>
                    <a:pt x="519" y="199"/>
                  </a:lnTo>
                  <a:lnTo>
                    <a:pt x="551" y="183"/>
                  </a:lnTo>
                  <a:lnTo>
                    <a:pt x="551" y="159"/>
                  </a:lnTo>
                  <a:lnTo>
                    <a:pt x="575" y="167"/>
                  </a:lnTo>
                  <a:lnTo>
                    <a:pt x="615" y="127"/>
                  </a:lnTo>
                  <a:lnTo>
                    <a:pt x="655" y="127"/>
                  </a:lnTo>
                  <a:lnTo>
                    <a:pt x="639" y="104"/>
                  </a:lnTo>
                  <a:lnTo>
                    <a:pt x="599" y="111"/>
                  </a:lnTo>
                  <a:lnTo>
                    <a:pt x="599" y="80"/>
                  </a:lnTo>
                  <a:lnTo>
                    <a:pt x="615" y="64"/>
                  </a:lnTo>
                  <a:lnTo>
                    <a:pt x="631" y="72"/>
                  </a:lnTo>
                  <a:lnTo>
                    <a:pt x="647" y="64"/>
                  </a:lnTo>
                  <a:lnTo>
                    <a:pt x="671" y="24"/>
                  </a:lnTo>
                  <a:lnTo>
                    <a:pt x="663" y="8"/>
                  </a:lnTo>
                  <a:lnTo>
                    <a:pt x="719" y="0"/>
                  </a:lnTo>
                  <a:lnTo>
                    <a:pt x="751" y="8"/>
                  </a:lnTo>
                  <a:lnTo>
                    <a:pt x="775" y="72"/>
                  </a:lnTo>
                  <a:lnTo>
                    <a:pt x="815" y="88"/>
                  </a:lnTo>
                  <a:lnTo>
                    <a:pt x="823" y="111"/>
                  </a:lnTo>
                  <a:lnTo>
                    <a:pt x="878" y="96"/>
                  </a:lnTo>
                  <a:lnTo>
                    <a:pt x="855" y="159"/>
                  </a:lnTo>
                  <a:lnTo>
                    <a:pt x="823" y="167"/>
                  </a:lnTo>
                  <a:lnTo>
                    <a:pt x="823" y="183"/>
                  </a:lnTo>
                  <a:lnTo>
                    <a:pt x="815" y="207"/>
                  </a:lnTo>
                  <a:lnTo>
                    <a:pt x="807" y="199"/>
                  </a:lnTo>
                  <a:lnTo>
                    <a:pt x="783" y="215"/>
                  </a:lnTo>
                  <a:lnTo>
                    <a:pt x="783" y="231"/>
                  </a:lnTo>
                  <a:lnTo>
                    <a:pt x="767" y="223"/>
                  </a:lnTo>
                  <a:lnTo>
                    <a:pt x="727" y="247"/>
                  </a:lnTo>
                  <a:lnTo>
                    <a:pt x="679" y="279"/>
                  </a:lnTo>
                  <a:lnTo>
                    <a:pt x="703" y="239"/>
                  </a:lnTo>
                  <a:lnTo>
                    <a:pt x="695" y="231"/>
                  </a:lnTo>
                  <a:lnTo>
                    <a:pt x="631" y="271"/>
                  </a:lnTo>
                  <a:lnTo>
                    <a:pt x="631" y="279"/>
                  </a:lnTo>
                  <a:lnTo>
                    <a:pt x="647" y="295"/>
                  </a:lnTo>
                  <a:lnTo>
                    <a:pt x="671" y="295"/>
                  </a:lnTo>
                  <a:lnTo>
                    <a:pt x="703" y="295"/>
                  </a:lnTo>
                  <a:lnTo>
                    <a:pt x="663" y="319"/>
                  </a:lnTo>
                  <a:lnTo>
                    <a:pt x="655" y="343"/>
                  </a:lnTo>
                  <a:lnTo>
                    <a:pt x="695" y="399"/>
                  </a:lnTo>
                  <a:lnTo>
                    <a:pt x="663" y="391"/>
                  </a:lnTo>
                  <a:lnTo>
                    <a:pt x="695" y="407"/>
                  </a:lnTo>
                  <a:lnTo>
                    <a:pt x="663" y="415"/>
                  </a:lnTo>
                  <a:lnTo>
                    <a:pt x="695" y="422"/>
                  </a:lnTo>
                  <a:lnTo>
                    <a:pt x="647" y="510"/>
                  </a:lnTo>
                  <a:lnTo>
                    <a:pt x="615" y="526"/>
                  </a:lnTo>
                  <a:lnTo>
                    <a:pt x="583" y="534"/>
                  </a:lnTo>
                  <a:lnTo>
                    <a:pt x="575" y="534"/>
                  </a:lnTo>
                  <a:lnTo>
                    <a:pt x="567" y="550"/>
                  </a:lnTo>
                  <a:lnTo>
                    <a:pt x="519" y="558"/>
                  </a:lnTo>
                  <a:lnTo>
                    <a:pt x="519" y="574"/>
                  </a:lnTo>
                  <a:lnTo>
                    <a:pt x="511" y="558"/>
                  </a:lnTo>
                  <a:lnTo>
                    <a:pt x="487" y="558"/>
                  </a:lnTo>
                  <a:lnTo>
                    <a:pt x="447" y="526"/>
                  </a:lnTo>
                  <a:lnTo>
                    <a:pt x="407" y="542"/>
                  </a:lnTo>
                  <a:lnTo>
                    <a:pt x="399" y="542"/>
                  </a:lnTo>
                  <a:lnTo>
                    <a:pt x="399" y="558"/>
                  </a:lnTo>
                  <a:lnTo>
                    <a:pt x="399" y="550"/>
                  </a:lnTo>
                  <a:lnTo>
                    <a:pt x="367" y="542"/>
                  </a:lnTo>
                  <a:lnTo>
                    <a:pt x="351" y="518"/>
                  </a:lnTo>
                  <a:lnTo>
                    <a:pt x="343" y="518"/>
                  </a:lnTo>
                  <a:lnTo>
                    <a:pt x="351" y="470"/>
                  </a:lnTo>
                  <a:lnTo>
                    <a:pt x="351" y="462"/>
                  </a:lnTo>
                  <a:lnTo>
                    <a:pt x="335" y="454"/>
                  </a:lnTo>
                  <a:lnTo>
                    <a:pt x="319" y="446"/>
                  </a:lnTo>
                  <a:lnTo>
                    <a:pt x="319" y="430"/>
                  </a:lnTo>
                  <a:lnTo>
                    <a:pt x="255" y="454"/>
                  </a:lnTo>
                  <a:lnTo>
                    <a:pt x="224" y="454"/>
                  </a:lnTo>
                  <a:lnTo>
                    <a:pt x="216" y="462"/>
                  </a:lnTo>
                  <a:lnTo>
                    <a:pt x="208" y="454"/>
                  </a:lnTo>
                  <a:lnTo>
                    <a:pt x="200" y="454"/>
                  </a:lnTo>
                  <a:lnTo>
                    <a:pt x="168" y="454"/>
                  </a:lnTo>
                  <a:lnTo>
                    <a:pt x="152" y="430"/>
                  </a:lnTo>
                  <a:lnTo>
                    <a:pt x="104" y="415"/>
                  </a:lnTo>
                  <a:lnTo>
                    <a:pt x="72" y="407"/>
                  </a:lnTo>
                  <a:lnTo>
                    <a:pt x="64" y="383"/>
                  </a:lnTo>
                  <a:lnTo>
                    <a:pt x="72" y="375"/>
                  </a:lnTo>
                  <a:lnTo>
                    <a:pt x="72" y="351"/>
                  </a:lnTo>
                  <a:lnTo>
                    <a:pt x="96" y="327"/>
                  </a:lnTo>
                  <a:lnTo>
                    <a:pt x="72" y="319"/>
                  </a:lnTo>
                  <a:lnTo>
                    <a:pt x="48" y="327"/>
                  </a:lnTo>
                  <a:lnTo>
                    <a:pt x="8" y="295"/>
                  </a:lnTo>
                  <a:lnTo>
                    <a:pt x="8" y="279"/>
                  </a:lnTo>
                  <a:lnTo>
                    <a:pt x="0" y="2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7" name="Freeform 301"/>
            <p:cNvSpPr>
              <a:spLocks noChangeAspect="1"/>
            </p:cNvSpPr>
            <p:nvPr/>
          </p:nvSpPr>
          <p:spPr bwMode="auto">
            <a:xfrm>
              <a:off x="2124" y="2333"/>
              <a:ext cx="37" cy="47"/>
            </a:xfrm>
            <a:custGeom>
              <a:avLst/>
              <a:gdLst>
                <a:gd name="T0" fmla="*/ 0 w 32"/>
                <a:gd name="T1" fmla="*/ 2147483647 h 32"/>
                <a:gd name="T2" fmla="*/ 2147483647 w 32"/>
                <a:gd name="T3" fmla="*/ 0 h 32"/>
                <a:gd name="T4" fmla="*/ 2147483647 w 32"/>
                <a:gd name="T5" fmla="*/ 2147483647 h 32"/>
                <a:gd name="T6" fmla="*/ 2147483647 w 32"/>
                <a:gd name="T7" fmla="*/ 2147483647 h 32"/>
                <a:gd name="T8" fmla="*/ 0 w 32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2">
                  <a:moveTo>
                    <a:pt x="0" y="24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16" y="32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8" name="Freeform 302"/>
            <p:cNvSpPr>
              <a:spLocks noChangeAspect="1"/>
            </p:cNvSpPr>
            <p:nvPr/>
          </p:nvSpPr>
          <p:spPr bwMode="auto">
            <a:xfrm>
              <a:off x="2124" y="2333"/>
              <a:ext cx="37" cy="47"/>
            </a:xfrm>
            <a:custGeom>
              <a:avLst/>
              <a:gdLst>
                <a:gd name="T0" fmla="*/ 0 w 32"/>
                <a:gd name="T1" fmla="*/ 2147483647 h 32"/>
                <a:gd name="T2" fmla="*/ 2147483647 w 32"/>
                <a:gd name="T3" fmla="*/ 0 h 32"/>
                <a:gd name="T4" fmla="*/ 2147483647 w 32"/>
                <a:gd name="T5" fmla="*/ 2147483647 h 32"/>
                <a:gd name="T6" fmla="*/ 2147483647 w 32"/>
                <a:gd name="T7" fmla="*/ 2147483647 h 32"/>
                <a:gd name="T8" fmla="*/ 0 w 32"/>
                <a:gd name="T9" fmla="*/ 2147483647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2">
                  <a:moveTo>
                    <a:pt x="0" y="24"/>
                  </a:moveTo>
                  <a:lnTo>
                    <a:pt x="16" y="0"/>
                  </a:lnTo>
                  <a:lnTo>
                    <a:pt x="32" y="8"/>
                  </a:lnTo>
                  <a:lnTo>
                    <a:pt x="16" y="32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79" name="Freeform 303"/>
            <p:cNvSpPr>
              <a:spLocks noChangeAspect="1"/>
            </p:cNvSpPr>
            <p:nvPr/>
          </p:nvSpPr>
          <p:spPr bwMode="auto">
            <a:xfrm>
              <a:off x="1448" y="1963"/>
              <a:ext cx="491" cy="636"/>
            </a:xfrm>
            <a:custGeom>
              <a:avLst/>
              <a:gdLst>
                <a:gd name="T0" fmla="*/ 0 w 423"/>
                <a:gd name="T1" fmla="*/ 2147483647 h 438"/>
                <a:gd name="T2" fmla="*/ 2147483647 w 423"/>
                <a:gd name="T3" fmla="*/ 2147483647 h 438"/>
                <a:gd name="T4" fmla="*/ 2147483647 w 423"/>
                <a:gd name="T5" fmla="*/ 2147483647 h 438"/>
                <a:gd name="T6" fmla="*/ 2147483647 w 423"/>
                <a:gd name="T7" fmla="*/ 2147483647 h 438"/>
                <a:gd name="T8" fmla="*/ 2147483647 w 423"/>
                <a:gd name="T9" fmla="*/ 2147483647 h 438"/>
                <a:gd name="T10" fmla="*/ 2147483647 w 423"/>
                <a:gd name="T11" fmla="*/ 2147483647 h 438"/>
                <a:gd name="T12" fmla="*/ 2147483647 w 423"/>
                <a:gd name="T13" fmla="*/ 2147483647 h 438"/>
                <a:gd name="T14" fmla="*/ 2147483647 w 423"/>
                <a:gd name="T15" fmla="*/ 2147483647 h 438"/>
                <a:gd name="T16" fmla="*/ 2147483647 w 423"/>
                <a:gd name="T17" fmla="*/ 2147483647 h 438"/>
                <a:gd name="T18" fmla="*/ 2147483647 w 423"/>
                <a:gd name="T19" fmla="*/ 2147483647 h 438"/>
                <a:gd name="T20" fmla="*/ 2147483647 w 423"/>
                <a:gd name="T21" fmla="*/ 2147483647 h 438"/>
                <a:gd name="T22" fmla="*/ 2147483647 w 423"/>
                <a:gd name="T23" fmla="*/ 2147483647 h 438"/>
                <a:gd name="T24" fmla="*/ 2147483647 w 423"/>
                <a:gd name="T25" fmla="*/ 2147483647 h 438"/>
                <a:gd name="T26" fmla="*/ 2147483647 w 423"/>
                <a:gd name="T27" fmla="*/ 0 h 438"/>
                <a:gd name="T28" fmla="*/ 2147483647 w 423"/>
                <a:gd name="T29" fmla="*/ 2147483647 h 438"/>
                <a:gd name="T30" fmla="*/ 2147483647 w 423"/>
                <a:gd name="T31" fmla="*/ 2147483647 h 438"/>
                <a:gd name="T32" fmla="*/ 2147483647 w 423"/>
                <a:gd name="T33" fmla="*/ 2147483647 h 438"/>
                <a:gd name="T34" fmla="*/ 2147483647 w 423"/>
                <a:gd name="T35" fmla="*/ 2147483647 h 438"/>
                <a:gd name="T36" fmla="*/ 2147483647 w 423"/>
                <a:gd name="T37" fmla="*/ 2147483647 h 438"/>
                <a:gd name="T38" fmla="*/ 2147483647 w 423"/>
                <a:gd name="T39" fmla="*/ 2147483647 h 438"/>
                <a:gd name="T40" fmla="*/ 2147483647 w 423"/>
                <a:gd name="T41" fmla="*/ 2147483647 h 438"/>
                <a:gd name="T42" fmla="*/ 2147483647 w 423"/>
                <a:gd name="T43" fmla="*/ 2147483647 h 438"/>
                <a:gd name="T44" fmla="*/ 2147483647 w 423"/>
                <a:gd name="T45" fmla="*/ 2147483647 h 438"/>
                <a:gd name="T46" fmla="*/ 2147483647 w 423"/>
                <a:gd name="T47" fmla="*/ 2147483647 h 438"/>
                <a:gd name="T48" fmla="*/ 2147483647 w 423"/>
                <a:gd name="T49" fmla="*/ 2147483647 h 438"/>
                <a:gd name="T50" fmla="*/ 2147483647 w 423"/>
                <a:gd name="T51" fmla="*/ 2147483647 h 438"/>
                <a:gd name="T52" fmla="*/ 2147483647 w 423"/>
                <a:gd name="T53" fmla="*/ 2147483647 h 438"/>
                <a:gd name="T54" fmla="*/ 2147483647 w 423"/>
                <a:gd name="T55" fmla="*/ 2147483647 h 438"/>
                <a:gd name="T56" fmla="*/ 2147483647 w 423"/>
                <a:gd name="T57" fmla="*/ 2147483647 h 438"/>
                <a:gd name="T58" fmla="*/ 2147483647 w 423"/>
                <a:gd name="T59" fmla="*/ 2147483647 h 438"/>
                <a:gd name="T60" fmla="*/ 2147483647 w 423"/>
                <a:gd name="T61" fmla="*/ 2147483647 h 438"/>
                <a:gd name="T62" fmla="*/ 2147483647 w 423"/>
                <a:gd name="T63" fmla="*/ 2147483647 h 438"/>
                <a:gd name="T64" fmla="*/ 2147483647 w 423"/>
                <a:gd name="T65" fmla="*/ 2147483647 h 438"/>
                <a:gd name="T66" fmla="*/ 2147483647 w 423"/>
                <a:gd name="T67" fmla="*/ 2147483647 h 438"/>
                <a:gd name="T68" fmla="*/ 2147483647 w 423"/>
                <a:gd name="T69" fmla="*/ 2147483647 h 438"/>
                <a:gd name="T70" fmla="*/ 2147483647 w 423"/>
                <a:gd name="T71" fmla="*/ 2147483647 h 438"/>
                <a:gd name="T72" fmla="*/ 2147483647 w 423"/>
                <a:gd name="T73" fmla="*/ 2147483647 h 438"/>
                <a:gd name="T74" fmla="*/ 2147483647 w 423"/>
                <a:gd name="T75" fmla="*/ 2147483647 h 438"/>
                <a:gd name="T76" fmla="*/ 2147483647 w 423"/>
                <a:gd name="T77" fmla="*/ 2147483647 h 438"/>
                <a:gd name="T78" fmla="*/ 2147483647 w 423"/>
                <a:gd name="T79" fmla="*/ 2147483647 h 438"/>
                <a:gd name="T80" fmla="*/ 2147483647 w 423"/>
                <a:gd name="T81" fmla="*/ 2147483647 h 438"/>
                <a:gd name="T82" fmla="*/ 2147483647 w 423"/>
                <a:gd name="T83" fmla="*/ 2147483647 h 438"/>
                <a:gd name="T84" fmla="*/ 2147483647 w 423"/>
                <a:gd name="T85" fmla="*/ 2147483647 h 438"/>
                <a:gd name="T86" fmla="*/ 2147483647 w 423"/>
                <a:gd name="T87" fmla="*/ 2147483647 h 438"/>
                <a:gd name="T88" fmla="*/ 2147483647 w 423"/>
                <a:gd name="T89" fmla="*/ 2147483647 h 438"/>
                <a:gd name="T90" fmla="*/ 2147483647 w 423"/>
                <a:gd name="T91" fmla="*/ 2147483647 h 438"/>
                <a:gd name="T92" fmla="*/ 2147483647 w 423"/>
                <a:gd name="T93" fmla="*/ 2147483647 h 438"/>
                <a:gd name="T94" fmla="*/ 2147483647 w 423"/>
                <a:gd name="T95" fmla="*/ 2147483647 h 438"/>
                <a:gd name="T96" fmla="*/ 2147483647 w 423"/>
                <a:gd name="T97" fmla="*/ 2147483647 h 438"/>
                <a:gd name="T98" fmla="*/ 2147483647 w 423"/>
                <a:gd name="T99" fmla="*/ 2147483647 h 438"/>
                <a:gd name="T100" fmla="*/ 2147483647 w 423"/>
                <a:gd name="T101" fmla="*/ 2147483647 h 438"/>
                <a:gd name="T102" fmla="*/ 2147483647 w 423"/>
                <a:gd name="T103" fmla="*/ 2147483647 h 438"/>
                <a:gd name="T104" fmla="*/ 2147483647 w 423"/>
                <a:gd name="T105" fmla="*/ 2147483647 h 438"/>
                <a:gd name="T106" fmla="*/ 2147483647 w 423"/>
                <a:gd name="T107" fmla="*/ 2147483647 h 438"/>
                <a:gd name="T108" fmla="*/ 2147483647 w 423"/>
                <a:gd name="T109" fmla="*/ 2147483647 h 438"/>
                <a:gd name="T110" fmla="*/ 2147483647 w 423"/>
                <a:gd name="T111" fmla="*/ 2147483647 h 438"/>
                <a:gd name="T112" fmla="*/ 2147483647 w 423"/>
                <a:gd name="T113" fmla="*/ 2147483647 h 438"/>
                <a:gd name="T114" fmla="*/ 2147483647 w 423"/>
                <a:gd name="T115" fmla="*/ 2147483647 h 438"/>
                <a:gd name="T116" fmla="*/ 2147483647 w 423"/>
                <a:gd name="T117" fmla="*/ 2147483647 h 438"/>
                <a:gd name="T118" fmla="*/ 2147483647 w 423"/>
                <a:gd name="T119" fmla="*/ 2147483647 h 438"/>
                <a:gd name="T120" fmla="*/ 2147483647 w 423"/>
                <a:gd name="T121" fmla="*/ 2147483647 h 438"/>
                <a:gd name="T122" fmla="*/ 0 w 423"/>
                <a:gd name="T123" fmla="*/ 2147483647 h 4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23" h="438">
                  <a:moveTo>
                    <a:pt x="0" y="199"/>
                  </a:moveTo>
                  <a:lnTo>
                    <a:pt x="8" y="191"/>
                  </a:lnTo>
                  <a:lnTo>
                    <a:pt x="48" y="191"/>
                  </a:lnTo>
                  <a:lnTo>
                    <a:pt x="32" y="143"/>
                  </a:lnTo>
                  <a:lnTo>
                    <a:pt x="40" y="135"/>
                  </a:lnTo>
                  <a:lnTo>
                    <a:pt x="56" y="135"/>
                  </a:lnTo>
                  <a:lnTo>
                    <a:pt x="96" y="88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88" y="48"/>
                  </a:lnTo>
                  <a:lnTo>
                    <a:pt x="88" y="24"/>
                  </a:lnTo>
                  <a:lnTo>
                    <a:pt x="128" y="24"/>
                  </a:lnTo>
                  <a:lnTo>
                    <a:pt x="136" y="8"/>
                  </a:lnTo>
                  <a:lnTo>
                    <a:pt x="160" y="0"/>
                  </a:lnTo>
                  <a:lnTo>
                    <a:pt x="184" y="8"/>
                  </a:lnTo>
                  <a:lnTo>
                    <a:pt x="160" y="32"/>
                  </a:lnTo>
                  <a:lnTo>
                    <a:pt x="160" y="56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92" y="96"/>
                  </a:lnTo>
                  <a:lnTo>
                    <a:pt x="176" y="119"/>
                  </a:lnTo>
                  <a:lnTo>
                    <a:pt x="216" y="143"/>
                  </a:lnTo>
                  <a:lnTo>
                    <a:pt x="288" y="159"/>
                  </a:lnTo>
                  <a:lnTo>
                    <a:pt x="288" y="135"/>
                  </a:lnTo>
                  <a:lnTo>
                    <a:pt x="296" y="135"/>
                  </a:lnTo>
                  <a:lnTo>
                    <a:pt x="304" y="143"/>
                  </a:lnTo>
                  <a:lnTo>
                    <a:pt x="304" y="151"/>
                  </a:lnTo>
                  <a:lnTo>
                    <a:pt x="351" y="143"/>
                  </a:lnTo>
                  <a:lnTo>
                    <a:pt x="343" y="135"/>
                  </a:lnTo>
                  <a:lnTo>
                    <a:pt x="407" y="111"/>
                  </a:lnTo>
                  <a:lnTo>
                    <a:pt x="407" y="127"/>
                  </a:lnTo>
                  <a:lnTo>
                    <a:pt x="423" y="135"/>
                  </a:lnTo>
                  <a:lnTo>
                    <a:pt x="415" y="143"/>
                  </a:lnTo>
                  <a:lnTo>
                    <a:pt x="391" y="159"/>
                  </a:lnTo>
                  <a:lnTo>
                    <a:pt x="359" y="231"/>
                  </a:lnTo>
                  <a:lnTo>
                    <a:pt x="351" y="199"/>
                  </a:lnTo>
                  <a:lnTo>
                    <a:pt x="343" y="207"/>
                  </a:lnTo>
                  <a:lnTo>
                    <a:pt x="335" y="199"/>
                  </a:lnTo>
                  <a:lnTo>
                    <a:pt x="351" y="183"/>
                  </a:lnTo>
                  <a:lnTo>
                    <a:pt x="312" y="175"/>
                  </a:lnTo>
                  <a:lnTo>
                    <a:pt x="296" y="151"/>
                  </a:lnTo>
                  <a:lnTo>
                    <a:pt x="288" y="167"/>
                  </a:lnTo>
                  <a:lnTo>
                    <a:pt x="296" y="175"/>
                  </a:lnTo>
                  <a:lnTo>
                    <a:pt x="288" y="183"/>
                  </a:lnTo>
                  <a:lnTo>
                    <a:pt x="296" y="199"/>
                  </a:lnTo>
                  <a:lnTo>
                    <a:pt x="304" y="231"/>
                  </a:lnTo>
                  <a:lnTo>
                    <a:pt x="288" y="223"/>
                  </a:lnTo>
                  <a:lnTo>
                    <a:pt x="264" y="255"/>
                  </a:lnTo>
                  <a:lnTo>
                    <a:pt x="184" y="327"/>
                  </a:lnTo>
                  <a:lnTo>
                    <a:pt x="176" y="415"/>
                  </a:lnTo>
                  <a:lnTo>
                    <a:pt x="136" y="438"/>
                  </a:lnTo>
                  <a:lnTo>
                    <a:pt x="104" y="375"/>
                  </a:lnTo>
                  <a:lnTo>
                    <a:pt x="88" y="327"/>
                  </a:lnTo>
                  <a:lnTo>
                    <a:pt x="80" y="319"/>
                  </a:lnTo>
                  <a:lnTo>
                    <a:pt x="72" y="223"/>
                  </a:lnTo>
                  <a:lnTo>
                    <a:pt x="64" y="223"/>
                  </a:lnTo>
                  <a:lnTo>
                    <a:pt x="56" y="247"/>
                  </a:lnTo>
                  <a:lnTo>
                    <a:pt x="40" y="255"/>
                  </a:lnTo>
                  <a:lnTo>
                    <a:pt x="8" y="223"/>
                  </a:lnTo>
                  <a:lnTo>
                    <a:pt x="40" y="207"/>
                  </a:lnTo>
                  <a:lnTo>
                    <a:pt x="8" y="215"/>
                  </a:lnTo>
                  <a:lnTo>
                    <a:pt x="0" y="19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08" name="Freeform 304"/>
            <p:cNvSpPr>
              <a:spLocks noChangeAspect="1"/>
            </p:cNvSpPr>
            <p:nvPr/>
          </p:nvSpPr>
          <p:spPr bwMode="auto">
            <a:xfrm>
              <a:off x="1448" y="1963"/>
              <a:ext cx="503" cy="636"/>
            </a:xfrm>
            <a:custGeom>
              <a:avLst/>
              <a:gdLst>
                <a:gd name="T0" fmla="*/ 0 w 423"/>
                <a:gd name="T1" fmla="*/ 420 h 438"/>
                <a:gd name="T2" fmla="*/ 10 w 423"/>
                <a:gd name="T3" fmla="*/ 402 h 438"/>
                <a:gd name="T4" fmla="*/ 65 w 423"/>
                <a:gd name="T5" fmla="*/ 402 h 438"/>
                <a:gd name="T6" fmla="*/ 43 w 423"/>
                <a:gd name="T7" fmla="*/ 302 h 438"/>
                <a:gd name="T8" fmla="*/ 53 w 423"/>
                <a:gd name="T9" fmla="*/ 285 h 438"/>
                <a:gd name="T10" fmla="*/ 75 w 423"/>
                <a:gd name="T11" fmla="*/ 285 h 438"/>
                <a:gd name="T12" fmla="*/ 129 w 423"/>
                <a:gd name="T13" fmla="*/ 186 h 438"/>
                <a:gd name="T14" fmla="*/ 129 w 423"/>
                <a:gd name="T15" fmla="*/ 152 h 438"/>
                <a:gd name="T16" fmla="*/ 140 w 423"/>
                <a:gd name="T17" fmla="*/ 135 h 438"/>
                <a:gd name="T18" fmla="*/ 118 w 423"/>
                <a:gd name="T19" fmla="*/ 102 h 438"/>
                <a:gd name="T20" fmla="*/ 118 w 423"/>
                <a:gd name="T21" fmla="*/ 51 h 438"/>
                <a:gd name="T22" fmla="*/ 173 w 423"/>
                <a:gd name="T23" fmla="*/ 51 h 438"/>
                <a:gd name="T24" fmla="*/ 183 w 423"/>
                <a:gd name="T25" fmla="*/ 17 h 438"/>
                <a:gd name="T26" fmla="*/ 216 w 423"/>
                <a:gd name="T27" fmla="*/ 0 h 438"/>
                <a:gd name="T28" fmla="*/ 248 w 423"/>
                <a:gd name="T29" fmla="*/ 17 h 438"/>
                <a:gd name="T30" fmla="*/ 216 w 423"/>
                <a:gd name="T31" fmla="*/ 67 h 438"/>
                <a:gd name="T32" fmla="*/ 216 w 423"/>
                <a:gd name="T33" fmla="*/ 118 h 438"/>
                <a:gd name="T34" fmla="*/ 204 w 423"/>
                <a:gd name="T35" fmla="*/ 135 h 438"/>
                <a:gd name="T36" fmla="*/ 216 w 423"/>
                <a:gd name="T37" fmla="*/ 186 h 438"/>
                <a:gd name="T38" fmla="*/ 259 w 423"/>
                <a:gd name="T39" fmla="*/ 202 h 438"/>
                <a:gd name="T40" fmla="*/ 237 w 423"/>
                <a:gd name="T41" fmla="*/ 251 h 438"/>
                <a:gd name="T42" fmla="*/ 291 w 423"/>
                <a:gd name="T43" fmla="*/ 302 h 438"/>
                <a:gd name="T44" fmla="*/ 388 w 423"/>
                <a:gd name="T45" fmla="*/ 335 h 438"/>
                <a:gd name="T46" fmla="*/ 388 w 423"/>
                <a:gd name="T47" fmla="*/ 285 h 438"/>
                <a:gd name="T48" fmla="*/ 399 w 423"/>
                <a:gd name="T49" fmla="*/ 285 h 438"/>
                <a:gd name="T50" fmla="*/ 410 w 423"/>
                <a:gd name="T51" fmla="*/ 302 h 438"/>
                <a:gd name="T52" fmla="*/ 410 w 423"/>
                <a:gd name="T53" fmla="*/ 318 h 438"/>
                <a:gd name="T54" fmla="*/ 472 w 423"/>
                <a:gd name="T55" fmla="*/ 302 h 438"/>
                <a:gd name="T56" fmla="*/ 462 w 423"/>
                <a:gd name="T57" fmla="*/ 285 h 438"/>
                <a:gd name="T58" fmla="*/ 548 w 423"/>
                <a:gd name="T59" fmla="*/ 234 h 438"/>
                <a:gd name="T60" fmla="*/ 548 w 423"/>
                <a:gd name="T61" fmla="*/ 267 h 438"/>
                <a:gd name="T62" fmla="*/ 570 w 423"/>
                <a:gd name="T63" fmla="*/ 285 h 438"/>
                <a:gd name="T64" fmla="*/ 559 w 423"/>
                <a:gd name="T65" fmla="*/ 302 h 438"/>
                <a:gd name="T66" fmla="*/ 527 w 423"/>
                <a:gd name="T67" fmla="*/ 335 h 438"/>
                <a:gd name="T68" fmla="*/ 484 w 423"/>
                <a:gd name="T69" fmla="*/ 486 h 438"/>
                <a:gd name="T70" fmla="*/ 472 w 423"/>
                <a:gd name="T71" fmla="*/ 420 h 438"/>
                <a:gd name="T72" fmla="*/ 462 w 423"/>
                <a:gd name="T73" fmla="*/ 437 h 438"/>
                <a:gd name="T74" fmla="*/ 452 w 423"/>
                <a:gd name="T75" fmla="*/ 420 h 438"/>
                <a:gd name="T76" fmla="*/ 472 w 423"/>
                <a:gd name="T77" fmla="*/ 386 h 438"/>
                <a:gd name="T78" fmla="*/ 420 w 423"/>
                <a:gd name="T79" fmla="*/ 369 h 438"/>
                <a:gd name="T80" fmla="*/ 399 w 423"/>
                <a:gd name="T81" fmla="*/ 318 h 438"/>
                <a:gd name="T82" fmla="*/ 388 w 423"/>
                <a:gd name="T83" fmla="*/ 351 h 438"/>
                <a:gd name="T84" fmla="*/ 399 w 423"/>
                <a:gd name="T85" fmla="*/ 369 h 438"/>
                <a:gd name="T86" fmla="*/ 388 w 423"/>
                <a:gd name="T87" fmla="*/ 386 h 438"/>
                <a:gd name="T88" fmla="*/ 399 w 423"/>
                <a:gd name="T89" fmla="*/ 420 h 438"/>
                <a:gd name="T90" fmla="*/ 410 w 423"/>
                <a:gd name="T91" fmla="*/ 486 h 438"/>
                <a:gd name="T92" fmla="*/ 388 w 423"/>
                <a:gd name="T93" fmla="*/ 470 h 438"/>
                <a:gd name="T94" fmla="*/ 355 w 423"/>
                <a:gd name="T95" fmla="*/ 537 h 438"/>
                <a:gd name="T96" fmla="*/ 248 w 423"/>
                <a:gd name="T97" fmla="*/ 690 h 438"/>
                <a:gd name="T98" fmla="*/ 237 w 423"/>
                <a:gd name="T99" fmla="*/ 876 h 438"/>
                <a:gd name="T100" fmla="*/ 183 w 423"/>
                <a:gd name="T101" fmla="*/ 924 h 438"/>
                <a:gd name="T102" fmla="*/ 140 w 423"/>
                <a:gd name="T103" fmla="*/ 791 h 438"/>
                <a:gd name="T104" fmla="*/ 118 w 423"/>
                <a:gd name="T105" fmla="*/ 690 h 438"/>
                <a:gd name="T106" fmla="*/ 108 w 423"/>
                <a:gd name="T107" fmla="*/ 672 h 438"/>
                <a:gd name="T108" fmla="*/ 98 w 423"/>
                <a:gd name="T109" fmla="*/ 470 h 438"/>
                <a:gd name="T110" fmla="*/ 86 w 423"/>
                <a:gd name="T111" fmla="*/ 470 h 438"/>
                <a:gd name="T112" fmla="*/ 75 w 423"/>
                <a:gd name="T113" fmla="*/ 521 h 438"/>
                <a:gd name="T114" fmla="*/ 53 w 423"/>
                <a:gd name="T115" fmla="*/ 537 h 438"/>
                <a:gd name="T116" fmla="*/ 10 w 423"/>
                <a:gd name="T117" fmla="*/ 470 h 438"/>
                <a:gd name="T118" fmla="*/ 53 w 423"/>
                <a:gd name="T119" fmla="*/ 437 h 438"/>
                <a:gd name="T120" fmla="*/ 10 w 423"/>
                <a:gd name="T121" fmla="*/ 453 h 438"/>
                <a:gd name="T122" fmla="*/ 0 w 423"/>
                <a:gd name="T123" fmla="*/ 420 h 43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23" h="438">
                  <a:moveTo>
                    <a:pt x="0" y="199"/>
                  </a:moveTo>
                  <a:lnTo>
                    <a:pt x="8" y="191"/>
                  </a:lnTo>
                  <a:lnTo>
                    <a:pt x="48" y="191"/>
                  </a:lnTo>
                  <a:lnTo>
                    <a:pt x="32" y="143"/>
                  </a:lnTo>
                  <a:lnTo>
                    <a:pt x="40" y="135"/>
                  </a:lnTo>
                  <a:lnTo>
                    <a:pt x="56" y="135"/>
                  </a:lnTo>
                  <a:lnTo>
                    <a:pt x="96" y="88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88" y="48"/>
                  </a:lnTo>
                  <a:lnTo>
                    <a:pt x="88" y="24"/>
                  </a:lnTo>
                  <a:lnTo>
                    <a:pt x="128" y="24"/>
                  </a:lnTo>
                  <a:lnTo>
                    <a:pt x="136" y="8"/>
                  </a:lnTo>
                  <a:lnTo>
                    <a:pt x="160" y="0"/>
                  </a:lnTo>
                  <a:lnTo>
                    <a:pt x="184" y="8"/>
                  </a:lnTo>
                  <a:lnTo>
                    <a:pt x="160" y="32"/>
                  </a:lnTo>
                  <a:lnTo>
                    <a:pt x="160" y="56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92" y="96"/>
                  </a:lnTo>
                  <a:lnTo>
                    <a:pt x="176" y="119"/>
                  </a:lnTo>
                  <a:lnTo>
                    <a:pt x="216" y="143"/>
                  </a:lnTo>
                  <a:lnTo>
                    <a:pt x="288" y="159"/>
                  </a:lnTo>
                  <a:lnTo>
                    <a:pt x="288" y="135"/>
                  </a:lnTo>
                  <a:lnTo>
                    <a:pt x="296" y="135"/>
                  </a:lnTo>
                  <a:lnTo>
                    <a:pt x="304" y="143"/>
                  </a:lnTo>
                  <a:lnTo>
                    <a:pt x="304" y="151"/>
                  </a:lnTo>
                  <a:lnTo>
                    <a:pt x="351" y="143"/>
                  </a:lnTo>
                  <a:lnTo>
                    <a:pt x="343" y="135"/>
                  </a:lnTo>
                  <a:lnTo>
                    <a:pt x="407" y="111"/>
                  </a:lnTo>
                  <a:lnTo>
                    <a:pt x="407" y="127"/>
                  </a:lnTo>
                  <a:lnTo>
                    <a:pt x="423" y="135"/>
                  </a:lnTo>
                  <a:lnTo>
                    <a:pt x="415" y="143"/>
                  </a:lnTo>
                  <a:lnTo>
                    <a:pt x="391" y="159"/>
                  </a:lnTo>
                  <a:lnTo>
                    <a:pt x="359" y="231"/>
                  </a:lnTo>
                  <a:lnTo>
                    <a:pt x="351" y="199"/>
                  </a:lnTo>
                  <a:lnTo>
                    <a:pt x="343" y="207"/>
                  </a:lnTo>
                  <a:lnTo>
                    <a:pt x="335" y="199"/>
                  </a:lnTo>
                  <a:lnTo>
                    <a:pt x="351" y="183"/>
                  </a:lnTo>
                  <a:lnTo>
                    <a:pt x="312" y="175"/>
                  </a:lnTo>
                  <a:lnTo>
                    <a:pt x="296" y="151"/>
                  </a:lnTo>
                  <a:lnTo>
                    <a:pt x="288" y="167"/>
                  </a:lnTo>
                  <a:lnTo>
                    <a:pt x="296" y="175"/>
                  </a:lnTo>
                  <a:lnTo>
                    <a:pt x="288" y="183"/>
                  </a:lnTo>
                  <a:lnTo>
                    <a:pt x="296" y="199"/>
                  </a:lnTo>
                  <a:lnTo>
                    <a:pt x="304" y="231"/>
                  </a:lnTo>
                  <a:lnTo>
                    <a:pt x="288" y="223"/>
                  </a:lnTo>
                  <a:lnTo>
                    <a:pt x="264" y="255"/>
                  </a:lnTo>
                  <a:lnTo>
                    <a:pt x="184" y="327"/>
                  </a:lnTo>
                  <a:lnTo>
                    <a:pt x="176" y="415"/>
                  </a:lnTo>
                  <a:lnTo>
                    <a:pt x="136" y="438"/>
                  </a:lnTo>
                  <a:lnTo>
                    <a:pt x="104" y="375"/>
                  </a:lnTo>
                  <a:lnTo>
                    <a:pt x="88" y="327"/>
                  </a:lnTo>
                  <a:lnTo>
                    <a:pt x="80" y="319"/>
                  </a:lnTo>
                  <a:lnTo>
                    <a:pt x="72" y="223"/>
                  </a:lnTo>
                  <a:lnTo>
                    <a:pt x="64" y="223"/>
                  </a:lnTo>
                  <a:lnTo>
                    <a:pt x="56" y="247"/>
                  </a:lnTo>
                  <a:lnTo>
                    <a:pt x="40" y="255"/>
                  </a:lnTo>
                  <a:lnTo>
                    <a:pt x="8" y="223"/>
                  </a:lnTo>
                  <a:lnTo>
                    <a:pt x="40" y="207"/>
                  </a:lnTo>
                  <a:lnTo>
                    <a:pt x="8" y="215"/>
                  </a:lnTo>
                  <a:lnTo>
                    <a:pt x="0" y="199"/>
                  </a:lnTo>
                </a:path>
              </a:pathLst>
            </a:cu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rgbClr val="CC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sz="1013" dirty="0"/>
            </a:p>
          </p:txBody>
        </p:sp>
        <p:sp>
          <p:nvSpPr>
            <p:cNvPr id="3381" name="Freeform 305"/>
            <p:cNvSpPr>
              <a:spLocks noChangeAspect="1"/>
            </p:cNvSpPr>
            <p:nvPr/>
          </p:nvSpPr>
          <p:spPr bwMode="auto">
            <a:xfrm>
              <a:off x="958" y="1928"/>
              <a:ext cx="165" cy="196"/>
            </a:xfrm>
            <a:custGeom>
              <a:avLst/>
              <a:gdLst>
                <a:gd name="T0" fmla="*/ 0 w 143"/>
                <a:gd name="T1" fmla="*/ 2147483647 h 135"/>
                <a:gd name="T2" fmla="*/ 2147483647 w 143"/>
                <a:gd name="T3" fmla="*/ 2147483647 h 135"/>
                <a:gd name="T4" fmla="*/ 2147483647 w 143"/>
                <a:gd name="T5" fmla="*/ 2147483647 h 135"/>
                <a:gd name="T6" fmla="*/ 2147483647 w 143"/>
                <a:gd name="T7" fmla="*/ 2147483647 h 135"/>
                <a:gd name="T8" fmla="*/ 2147483647 w 143"/>
                <a:gd name="T9" fmla="*/ 2147483647 h 135"/>
                <a:gd name="T10" fmla="*/ 2147483647 w 143"/>
                <a:gd name="T11" fmla="*/ 2147483647 h 135"/>
                <a:gd name="T12" fmla="*/ 2147483647 w 143"/>
                <a:gd name="T13" fmla="*/ 2147483647 h 135"/>
                <a:gd name="T14" fmla="*/ 2147483647 w 143"/>
                <a:gd name="T15" fmla="*/ 2147483647 h 135"/>
                <a:gd name="T16" fmla="*/ 2147483647 w 143"/>
                <a:gd name="T17" fmla="*/ 2147483647 h 135"/>
                <a:gd name="T18" fmla="*/ 2147483647 w 143"/>
                <a:gd name="T19" fmla="*/ 2147483647 h 135"/>
                <a:gd name="T20" fmla="*/ 2147483647 w 143"/>
                <a:gd name="T21" fmla="*/ 2147483647 h 135"/>
                <a:gd name="T22" fmla="*/ 2147483647 w 143"/>
                <a:gd name="T23" fmla="*/ 2147483647 h 135"/>
                <a:gd name="T24" fmla="*/ 2147483647 w 143"/>
                <a:gd name="T25" fmla="*/ 0 h 135"/>
                <a:gd name="T26" fmla="*/ 2147483647 w 143"/>
                <a:gd name="T27" fmla="*/ 0 h 135"/>
                <a:gd name="T28" fmla="*/ 2147483647 w 143"/>
                <a:gd name="T29" fmla="*/ 2147483647 h 135"/>
                <a:gd name="T30" fmla="*/ 2147483647 w 143"/>
                <a:gd name="T31" fmla="*/ 2147483647 h 135"/>
                <a:gd name="T32" fmla="*/ 0 w 143"/>
                <a:gd name="T33" fmla="*/ 2147483647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135">
                  <a:moveTo>
                    <a:pt x="0" y="64"/>
                  </a:moveTo>
                  <a:lnTo>
                    <a:pt x="8" y="88"/>
                  </a:lnTo>
                  <a:lnTo>
                    <a:pt x="72" y="120"/>
                  </a:lnTo>
                  <a:lnTo>
                    <a:pt x="72" y="127"/>
                  </a:lnTo>
                  <a:lnTo>
                    <a:pt x="88" y="135"/>
                  </a:lnTo>
                  <a:lnTo>
                    <a:pt x="112" y="135"/>
                  </a:lnTo>
                  <a:lnTo>
                    <a:pt x="143" y="127"/>
                  </a:lnTo>
                  <a:lnTo>
                    <a:pt x="143" y="120"/>
                  </a:lnTo>
                  <a:lnTo>
                    <a:pt x="120" y="88"/>
                  </a:lnTo>
                  <a:lnTo>
                    <a:pt x="96" y="56"/>
                  </a:lnTo>
                  <a:lnTo>
                    <a:pt x="104" y="24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56" y="0"/>
                  </a:lnTo>
                  <a:lnTo>
                    <a:pt x="40" y="16"/>
                  </a:lnTo>
                  <a:lnTo>
                    <a:pt x="32" y="56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2" name="Freeform 306"/>
            <p:cNvSpPr>
              <a:spLocks noChangeAspect="1"/>
            </p:cNvSpPr>
            <p:nvPr/>
          </p:nvSpPr>
          <p:spPr bwMode="auto">
            <a:xfrm>
              <a:off x="958" y="1928"/>
              <a:ext cx="165" cy="196"/>
            </a:xfrm>
            <a:custGeom>
              <a:avLst/>
              <a:gdLst>
                <a:gd name="T0" fmla="*/ 0 w 143"/>
                <a:gd name="T1" fmla="*/ 2147483647 h 135"/>
                <a:gd name="T2" fmla="*/ 2147483647 w 143"/>
                <a:gd name="T3" fmla="*/ 2147483647 h 135"/>
                <a:gd name="T4" fmla="*/ 2147483647 w 143"/>
                <a:gd name="T5" fmla="*/ 2147483647 h 135"/>
                <a:gd name="T6" fmla="*/ 2147483647 w 143"/>
                <a:gd name="T7" fmla="*/ 2147483647 h 135"/>
                <a:gd name="T8" fmla="*/ 2147483647 w 143"/>
                <a:gd name="T9" fmla="*/ 2147483647 h 135"/>
                <a:gd name="T10" fmla="*/ 2147483647 w 143"/>
                <a:gd name="T11" fmla="*/ 2147483647 h 135"/>
                <a:gd name="T12" fmla="*/ 2147483647 w 143"/>
                <a:gd name="T13" fmla="*/ 2147483647 h 135"/>
                <a:gd name="T14" fmla="*/ 2147483647 w 143"/>
                <a:gd name="T15" fmla="*/ 2147483647 h 135"/>
                <a:gd name="T16" fmla="*/ 2147483647 w 143"/>
                <a:gd name="T17" fmla="*/ 2147483647 h 135"/>
                <a:gd name="T18" fmla="*/ 2147483647 w 143"/>
                <a:gd name="T19" fmla="*/ 2147483647 h 135"/>
                <a:gd name="T20" fmla="*/ 2147483647 w 143"/>
                <a:gd name="T21" fmla="*/ 2147483647 h 135"/>
                <a:gd name="T22" fmla="*/ 2147483647 w 143"/>
                <a:gd name="T23" fmla="*/ 2147483647 h 135"/>
                <a:gd name="T24" fmla="*/ 2147483647 w 143"/>
                <a:gd name="T25" fmla="*/ 0 h 135"/>
                <a:gd name="T26" fmla="*/ 2147483647 w 143"/>
                <a:gd name="T27" fmla="*/ 0 h 135"/>
                <a:gd name="T28" fmla="*/ 2147483647 w 143"/>
                <a:gd name="T29" fmla="*/ 2147483647 h 135"/>
                <a:gd name="T30" fmla="*/ 2147483647 w 143"/>
                <a:gd name="T31" fmla="*/ 2147483647 h 135"/>
                <a:gd name="T32" fmla="*/ 0 w 143"/>
                <a:gd name="T33" fmla="*/ 2147483647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43" h="135">
                  <a:moveTo>
                    <a:pt x="0" y="64"/>
                  </a:moveTo>
                  <a:lnTo>
                    <a:pt x="8" y="88"/>
                  </a:lnTo>
                  <a:lnTo>
                    <a:pt x="72" y="120"/>
                  </a:lnTo>
                  <a:lnTo>
                    <a:pt x="72" y="127"/>
                  </a:lnTo>
                  <a:lnTo>
                    <a:pt x="88" y="135"/>
                  </a:lnTo>
                  <a:lnTo>
                    <a:pt x="112" y="135"/>
                  </a:lnTo>
                  <a:lnTo>
                    <a:pt x="143" y="127"/>
                  </a:lnTo>
                  <a:lnTo>
                    <a:pt x="143" y="120"/>
                  </a:lnTo>
                  <a:lnTo>
                    <a:pt x="120" y="88"/>
                  </a:lnTo>
                  <a:lnTo>
                    <a:pt x="96" y="56"/>
                  </a:lnTo>
                  <a:lnTo>
                    <a:pt x="104" y="24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56" y="0"/>
                  </a:lnTo>
                  <a:lnTo>
                    <a:pt x="40" y="16"/>
                  </a:lnTo>
                  <a:lnTo>
                    <a:pt x="32" y="56"/>
                  </a:lnTo>
                  <a:lnTo>
                    <a:pt x="0" y="6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3" name="Freeform 307"/>
            <p:cNvSpPr>
              <a:spLocks noChangeAspect="1"/>
            </p:cNvSpPr>
            <p:nvPr/>
          </p:nvSpPr>
          <p:spPr bwMode="auto">
            <a:xfrm>
              <a:off x="1060" y="2124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7 w 24"/>
                <a:gd name="T3" fmla="*/ 2147483647 h 8"/>
                <a:gd name="T4" fmla="*/ 2147483647 w 24"/>
                <a:gd name="T5" fmla="*/ 0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8" y="8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4" name="Freeform 308"/>
            <p:cNvSpPr>
              <a:spLocks noChangeAspect="1"/>
            </p:cNvSpPr>
            <p:nvPr/>
          </p:nvSpPr>
          <p:spPr bwMode="auto">
            <a:xfrm>
              <a:off x="1060" y="2124"/>
              <a:ext cx="28" cy="12"/>
            </a:xfrm>
            <a:custGeom>
              <a:avLst/>
              <a:gdLst>
                <a:gd name="T0" fmla="*/ 0 w 24"/>
                <a:gd name="T1" fmla="*/ 0 h 8"/>
                <a:gd name="T2" fmla="*/ 2147483647 w 24"/>
                <a:gd name="T3" fmla="*/ 2147483647 h 8"/>
                <a:gd name="T4" fmla="*/ 2147483647 w 24"/>
                <a:gd name="T5" fmla="*/ 0 h 8"/>
                <a:gd name="T6" fmla="*/ 0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8">
                  <a:moveTo>
                    <a:pt x="0" y="0"/>
                  </a:moveTo>
                  <a:lnTo>
                    <a:pt x="8" y="8"/>
                  </a:lnTo>
                  <a:lnTo>
                    <a:pt x="24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5" name="Freeform 309"/>
            <p:cNvSpPr>
              <a:spLocks noChangeAspect="1"/>
            </p:cNvSpPr>
            <p:nvPr/>
          </p:nvSpPr>
          <p:spPr bwMode="auto">
            <a:xfrm>
              <a:off x="883" y="2033"/>
              <a:ext cx="19" cy="91"/>
            </a:xfrm>
            <a:custGeom>
              <a:avLst/>
              <a:gdLst>
                <a:gd name="T0" fmla="*/ 0 w 16"/>
                <a:gd name="T1" fmla="*/ 2147483647 h 63"/>
                <a:gd name="T2" fmla="*/ 2147483647 w 16"/>
                <a:gd name="T3" fmla="*/ 2147483647 h 63"/>
                <a:gd name="T4" fmla="*/ 2147483647 w 16"/>
                <a:gd name="T5" fmla="*/ 2147483647 h 63"/>
                <a:gd name="T6" fmla="*/ 2147483647 w 16"/>
                <a:gd name="T7" fmla="*/ 2147483647 h 63"/>
                <a:gd name="T8" fmla="*/ 2147483647 w 16"/>
                <a:gd name="T9" fmla="*/ 2147483647 h 63"/>
                <a:gd name="T10" fmla="*/ 2147483647 w 16"/>
                <a:gd name="T11" fmla="*/ 2147483647 h 63"/>
                <a:gd name="T12" fmla="*/ 2147483647 w 16"/>
                <a:gd name="T13" fmla="*/ 0 h 63"/>
                <a:gd name="T14" fmla="*/ 2147483647 w 16"/>
                <a:gd name="T15" fmla="*/ 0 h 63"/>
                <a:gd name="T16" fmla="*/ 0 w 16"/>
                <a:gd name="T17" fmla="*/ 2147483647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63">
                  <a:moveTo>
                    <a:pt x="0" y="32"/>
                  </a:moveTo>
                  <a:lnTo>
                    <a:pt x="8" y="63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6" name="Freeform 310"/>
            <p:cNvSpPr>
              <a:spLocks noChangeAspect="1"/>
            </p:cNvSpPr>
            <p:nvPr/>
          </p:nvSpPr>
          <p:spPr bwMode="auto">
            <a:xfrm>
              <a:off x="883" y="2033"/>
              <a:ext cx="19" cy="91"/>
            </a:xfrm>
            <a:custGeom>
              <a:avLst/>
              <a:gdLst>
                <a:gd name="T0" fmla="*/ 0 w 16"/>
                <a:gd name="T1" fmla="*/ 2147483647 h 63"/>
                <a:gd name="T2" fmla="*/ 2147483647 w 16"/>
                <a:gd name="T3" fmla="*/ 2147483647 h 63"/>
                <a:gd name="T4" fmla="*/ 2147483647 w 16"/>
                <a:gd name="T5" fmla="*/ 2147483647 h 63"/>
                <a:gd name="T6" fmla="*/ 2147483647 w 16"/>
                <a:gd name="T7" fmla="*/ 2147483647 h 63"/>
                <a:gd name="T8" fmla="*/ 2147483647 w 16"/>
                <a:gd name="T9" fmla="*/ 2147483647 h 63"/>
                <a:gd name="T10" fmla="*/ 2147483647 w 16"/>
                <a:gd name="T11" fmla="*/ 2147483647 h 63"/>
                <a:gd name="T12" fmla="*/ 2147483647 w 16"/>
                <a:gd name="T13" fmla="*/ 0 h 63"/>
                <a:gd name="T14" fmla="*/ 2147483647 w 16"/>
                <a:gd name="T15" fmla="*/ 0 h 63"/>
                <a:gd name="T16" fmla="*/ 0 w 16"/>
                <a:gd name="T17" fmla="*/ 2147483647 h 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6" h="63">
                  <a:moveTo>
                    <a:pt x="0" y="32"/>
                  </a:moveTo>
                  <a:lnTo>
                    <a:pt x="8" y="63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7" name="Freeform 311"/>
            <p:cNvSpPr>
              <a:spLocks noChangeAspect="1"/>
            </p:cNvSpPr>
            <p:nvPr/>
          </p:nvSpPr>
          <p:spPr bwMode="auto">
            <a:xfrm>
              <a:off x="893" y="2021"/>
              <a:ext cx="74" cy="103"/>
            </a:xfrm>
            <a:custGeom>
              <a:avLst/>
              <a:gdLst>
                <a:gd name="T0" fmla="*/ 0 w 64"/>
                <a:gd name="T1" fmla="*/ 2147483647 h 71"/>
                <a:gd name="T2" fmla="*/ 0 w 64"/>
                <a:gd name="T3" fmla="*/ 2147483647 h 71"/>
                <a:gd name="T4" fmla="*/ 2147483647 w 64"/>
                <a:gd name="T5" fmla="*/ 2147483647 h 71"/>
                <a:gd name="T6" fmla="*/ 2147483647 w 64"/>
                <a:gd name="T7" fmla="*/ 2147483647 h 71"/>
                <a:gd name="T8" fmla="*/ 2147483647 w 64"/>
                <a:gd name="T9" fmla="*/ 0 h 71"/>
                <a:gd name="T10" fmla="*/ 2147483647 w 64"/>
                <a:gd name="T11" fmla="*/ 2147483647 h 71"/>
                <a:gd name="T12" fmla="*/ 2147483647 w 64"/>
                <a:gd name="T13" fmla="*/ 2147483647 h 71"/>
                <a:gd name="T14" fmla="*/ 2147483647 w 64"/>
                <a:gd name="T15" fmla="*/ 2147483647 h 71"/>
                <a:gd name="T16" fmla="*/ 2147483647 w 64"/>
                <a:gd name="T17" fmla="*/ 2147483647 h 71"/>
                <a:gd name="T18" fmla="*/ 2147483647 w 64"/>
                <a:gd name="T19" fmla="*/ 2147483647 h 71"/>
                <a:gd name="T20" fmla="*/ 0 w 64"/>
                <a:gd name="T21" fmla="*/ 2147483647 h 71"/>
                <a:gd name="T22" fmla="*/ 2147483647 w 64"/>
                <a:gd name="T23" fmla="*/ 2147483647 h 71"/>
                <a:gd name="T24" fmla="*/ 0 w 64"/>
                <a:gd name="T25" fmla="*/ 2147483647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71">
                  <a:moveTo>
                    <a:pt x="0" y="40"/>
                  </a:moveTo>
                  <a:lnTo>
                    <a:pt x="0" y="24"/>
                  </a:lnTo>
                  <a:lnTo>
                    <a:pt x="8" y="16"/>
                  </a:lnTo>
                  <a:lnTo>
                    <a:pt x="24" y="24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24" y="40"/>
                  </a:lnTo>
                  <a:lnTo>
                    <a:pt x="48" y="48"/>
                  </a:lnTo>
                  <a:lnTo>
                    <a:pt x="32" y="63"/>
                  </a:lnTo>
                  <a:lnTo>
                    <a:pt x="16" y="71"/>
                  </a:lnTo>
                  <a:lnTo>
                    <a:pt x="0" y="71"/>
                  </a:lnTo>
                  <a:lnTo>
                    <a:pt x="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8" name="Freeform 312"/>
            <p:cNvSpPr>
              <a:spLocks noChangeAspect="1"/>
            </p:cNvSpPr>
            <p:nvPr/>
          </p:nvSpPr>
          <p:spPr bwMode="auto">
            <a:xfrm>
              <a:off x="893" y="2021"/>
              <a:ext cx="74" cy="103"/>
            </a:xfrm>
            <a:custGeom>
              <a:avLst/>
              <a:gdLst>
                <a:gd name="T0" fmla="*/ 0 w 64"/>
                <a:gd name="T1" fmla="*/ 2147483647 h 71"/>
                <a:gd name="T2" fmla="*/ 0 w 64"/>
                <a:gd name="T3" fmla="*/ 2147483647 h 71"/>
                <a:gd name="T4" fmla="*/ 2147483647 w 64"/>
                <a:gd name="T5" fmla="*/ 2147483647 h 71"/>
                <a:gd name="T6" fmla="*/ 2147483647 w 64"/>
                <a:gd name="T7" fmla="*/ 2147483647 h 71"/>
                <a:gd name="T8" fmla="*/ 2147483647 w 64"/>
                <a:gd name="T9" fmla="*/ 0 h 71"/>
                <a:gd name="T10" fmla="*/ 2147483647 w 64"/>
                <a:gd name="T11" fmla="*/ 2147483647 h 71"/>
                <a:gd name="T12" fmla="*/ 2147483647 w 64"/>
                <a:gd name="T13" fmla="*/ 2147483647 h 71"/>
                <a:gd name="T14" fmla="*/ 2147483647 w 64"/>
                <a:gd name="T15" fmla="*/ 2147483647 h 71"/>
                <a:gd name="T16" fmla="*/ 2147483647 w 64"/>
                <a:gd name="T17" fmla="*/ 2147483647 h 71"/>
                <a:gd name="T18" fmla="*/ 2147483647 w 64"/>
                <a:gd name="T19" fmla="*/ 2147483647 h 71"/>
                <a:gd name="T20" fmla="*/ 0 w 64"/>
                <a:gd name="T21" fmla="*/ 2147483647 h 71"/>
                <a:gd name="T22" fmla="*/ 2147483647 w 64"/>
                <a:gd name="T23" fmla="*/ 2147483647 h 71"/>
                <a:gd name="T24" fmla="*/ 0 w 64"/>
                <a:gd name="T25" fmla="*/ 2147483647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4" h="71">
                  <a:moveTo>
                    <a:pt x="0" y="40"/>
                  </a:moveTo>
                  <a:lnTo>
                    <a:pt x="0" y="24"/>
                  </a:lnTo>
                  <a:lnTo>
                    <a:pt x="8" y="16"/>
                  </a:lnTo>
                  <a:lnTo>
                    <a:pt x="24" y="24"/>
                  </a:lnTo>
                  <a:lnTo>
                    <a:pt x="56" y="0"/>
                  </a:lnTo>
                  <a:lnTo>
                    <a:pt x="64" y="24"/>
                  </a:lnTo>
                  <a:lnTo>
                    <a:pt x="24" y="40"/>
                  </a:lnTo>
                  <a:lnTo>
                    <a:pt x="48" y="48"/>
                  </a:lnTo>
                  <a:lnTo>
                    <a:pt x="32" y="63"/>
                  </a:lnTo>
                  <a:lnTo>
                    <a:pt x="16" y="71"/>
                  </a:lnTo>
                  <a:lnTo>
                    <a:pt x="0" y="71"/>
                  </a:lnTo>
                  <a:lnTo>
                    <a:pt x="8" y="4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89" name="Freeform 313"/>
            <p:cNvSpPr>
              <a:spLocks noChangeAspect="1"/>
            </p:cNvSpPr>
            <p:nvPr/>
          </p:nvSpPr>
          <p:spPr bwMode="auto">
            <a:xfrm>
              <a:off x="1088" y="2112"/>
              <a:ext cx="35" cy="35"/>
            </a:xfrm>
            <a:custGeom>
              <a:avLst/>
              <a:gdLst>
                <a:gd name="T0" fmla="*/ 0 w 31"/>
                <a:gd name="T1" fmla="*/ 2147483647 h 24"/>
                <a:gd name="T2" fmla="*/ 2147483647 w 31"/>
                <a:gd name="T3" fmla="*/ 0 h 24"/>
                <a:gd name="T4" fmla="*/ 2147483647 w 31"/>
                <a:gd name="T5" fmla="*/ 2147483647 h 24"/>
                <a:gd name="T6" fmla="*/ 0 w 31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0" name="Freeform 314"/>
            <p:cNvSpPr>
              <a:spLocks noChangeAspect="1"/>
            </p:cNvSpPr>
            <p:nvPr/>
          </p:nvSpPr>
          <p:spPr bwMode="auto">
            <a:xfrm>
              <a:off x="1088" y="2112"/>
              <a:ext cx="35" cy="35"/>
            </a:xfrm>
            <a:custGeom>
              <a:avLst/>
              <a:gdLst>
                <a:gd name="T0" fmla="*/ 0 w 31"/>
                <a:gd name="T1" fmla="*/ 2147483647 h 24"/>
                <a:gd name="T2" fmla="*/ 2147483647 w 31"/>
                <a:gd name="T3" fmla="*/ 0 h 24"/>
                <a:gd name="T4" fmla="*/ 2147483647 w 31"/>
                <a:gd name="T5" fmla="*/ 2147483647 h 24"/>
                <a:gd name="T6" fmla="*/ 0 w 31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" h="24">
                  <a:moveTo>
                    <a:pt x="0" y="8"/>
                  </a:moveTo>
                  <a:lnTo>
                    <a:pt x="31" y="0"/>
                  </a:lnTo>
                  <a:lnTo>
                    <a:pt x="31" y="24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1" name="Freeform 315"/>
            <p:cNvSpPr>
              <a:spLocks noChangeAspect="1"/>
            </p:cNvSpPr>
            <p:nvPr/>
          </p:nvSpPr>
          <p:spPr bwMode="auto">
            <a:xfrm>
              <a:off x="893" y="1998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0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24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2" name="Freeform 316"/>
            <p:cNvSpPr>
              <a:spLocks noChangeAspect="1"/>
            </p:cNvSpPr>
            <p:nvPr/>
          </p:nvSpPr>
          <p:spPr bwMode="auto">
            <a:xfrm>
              <a:off x="893" y="1998"/>
              <a:ext cx="28" cy="35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2147483647 h 24"/>
                <a:gd name="T6" fmla="*/ 2147483647 w 24"/>
                <a:gd name="T7" fmla="*/ 0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24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3" name="Freeform 317"/>
            <p:cNvSpPr>
              <a:spLocks noChangeAspect="1"/>
            </p:cNvSpPr>
            <p:nvPr/>
          </p:nvSpPr>
          <p:spPr bwMode="auto">
            <a:xfrm>
              <a:off x="1652" y="2102"/>
              <a:ext cx="130" cy="92"/>
            </a:xfrm>
            <a:custGeom>
              <a:avLst/>
              <a:gdLst>
                <a:gd name="T0" fmla="*/ 0 w 112"/>
                <a:gd name="T1" fmla="*/ 2147483647 h 63"/>
                <a:gd name="T2" fmla="*/ 2147483647 w 112"/>
                <a:gd name="T3" fmla="*/ 0 h 63"/>
                <a:gd name="T4" fmla="*/ 2147483647 w 112"/>
                <a:gd name="T5" fmla="*/ 2147483647 h 63"/>
                <a:gd name="T6" fmla="*/ 2147483647 w 112"/>
                <a:gd name="T7" fmla="*/ 2147483647 h 63"/>
                <a:gd name="T8" fmla="*/ 2147483647 w 112"/>
                <a:gd name="T9" fmla="*/ 2147483647 h 63"/>
                <a:gd name="T10" fmla="*/ 2147483647 w 112"/>
                <a:gd name="T11" fmla="*/ 2147483647 h 63"/>
                <a:gd name="T12" fmla="*/ 2147483647 w 112"/>
                <a:gd name="T13" fmla="*/ 2147483647 h 63"/>
                <a:gd name="T14" fmla="*/ 0 w 112"/>
                <a:gd name="T15" fmla="*/ 2147483647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63">
                  <a:moveTo>
                    <a:pt x="0" y="23"/>
                  </a:moveTo>
                  <a:lnTo>
                    <a:pt x="16" y="0"/>
                  </a:lnTo>
                  <a:lnTo>
                    <a:pt x="64" y="15"/>
                  </a:lnTo>
                  <a:lnTo>
                    <a:pt x="80" y="39"/>
                  </a:lnTo>
                  <a:lnTo>
                    <a:pt x="112" y="39"/>
                  </a:lnTo>
                  <a:lnTo>
                    <a:pt x="112" y="63"/>
                  </a:lnTo>
                  <a:lnTo>
                    <a:pt x="40" y="4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4" name="Freeform 318"/>
            <p:cNvSpPr>
              <a:spLocks noChangeAspect="1"/>
            </p:cNvSpPr>
            <p:nvPr/>
          </p:nvSpPr>
          <p:spPr bwMode="auto">
            <a:xfrm>
              <a:off x="1652" y="2102"/>
              <a:ext cx="130" cy="92"/>
            </a:xfrm>
            <a:custGeom>
              <a:avLst/>
              <a:gdLst>
                <a:gd name="T0" fmla="*/ 0 w 112"/>
                <a:gd name="T1" fmla="*/ 2147483647 h 63"/>
                <a:gd name="T2" fmla="*/ 2147483647 w 112"/>
                <a:gd name="T3" fmla="*/ 0 h 63"/>
                <a:gd name="T4" fmla="*/ 2147483647 w 112"/>
                <a:gd name="T5" fmla="*/ 2147483647 h 63"/>
                <a:gd name="T6" fmla="*/ 2147483647 w 112"/>
                <a:gd name="T7" fmla="*/ 2147483647 h 63"/>
                <a:gd name="T8" fmla="*/ 2147483647 w 112"/>
                <a:gd name="T9" fmla="*/ 2147483647 h 63"/>
                <a:gd name="T10" fmla="*/ 2147483647 w 112"/>
                <a:gd name="T11" fmla="*/ 2147483647 h 63"/>
                <a:gd name="T12" fmla="*/ 2147483647 w 112"/>
                <a:gd name="T13" fmla="*/ 2147483647 h 63"/>
                <a:gd name="T14" fmla="*/ 0 w 112"/>
                <a:gd name="T15" fmla="*/ 2147483647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2" h="63">
                  <a:moveTo>
                    <a:pt x="0" y="23"/>
                  </a:moveTo>
                  <a:lnTo>
                    <a:pt x="16" y="0"/>
                  </a:lnTo>
                  <a:lnTo>
                    <a:pt x="64" y="15"/>
                  </a:lnTo>
                  <a:lnTo>
                    <a:pt x="80" y="39"/>
                  </a:lnTo>
                  <a:lnTo>
                    <a:pt x="112" y="39"/>
                  </a:lnTo>
                  <a:lnTo>
                    <a:pt x="112" y="63"/>
                  </a:lnTo>
                  <a:lnTo>
                    <a:pt x="40" y="47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5" name="Freeform 319"/>
            <p:cNvSpPr>
              <a:spLocks noChangeAspect="1"/>
            </p:cNvSpPr>
            <p:nvPr/>
          </p:nvSpPr>
          <p:spPr bwMode="auto">
            <a:xfrm>
              <a:off x="1337" y="1928"/>
              <a:ext cx="269" cy="324"/>
            </a:xfrm>
            <a:custGeom>
              <a:avLst/>
              <a:gdLst>
                <a:gd name="T0" fmla="*/ 0 w 232"/>
                <a:gd name="T1" fmla="*/ 2147483647 h 223"/>
                <a:gd name="T2" fmla="*/ 2147483647 w 232"/>
                <a:gd name="T3" fmla="*/ 2147483647 h 223"/>
                <a:gd name="T4" fmla="*/ 2147483647 w 232"/>
                <a:gd name="T5" fmla="*/ 2147483647 h 223"/>
                <a:gd name="T6" fmla="*/ 2147483647 w 232"/>
                <a:gd name="T7" fmla="*/ 2147483647 h 223"/>
                <a:gd name="T8" fmla="*/ 2147483647 w 232"/>
                <a:gd name="T9" fmla="*/ 2147483647 h 223"/>
                <a:gd name="T10" fmla="*/ 2147483647 w 232"/>
                <a:gd name="T11" fmla="*/ 2147483647 h 223"/>
                <a:gd name="T12" fmla="*/ 2147483647 w 232"/>
                <a:gd name="T13" fmla="*/ 2147483647 h 223"/>
                <a:gd name="T14" fmla="*/ 2147483647 w 232"/>
                <a:gd name="T15" fmla="*/ 2147483647 h 223"/>
                <a:gd name="T16" fmla="*/ 2147483647 w 232"/>
                <a:gd name="T17" fmla="*/ 2147483647 h 223"/>
                <a:gd name="T18" fmla="*/ 2147483647 w 232"/>
                <a:gd name="T19" fmla="*/ 2147483647 h 223"/>
                <a:gd name="T20" fmla="*/ 2147483647 w 232"/>
                <a:gd name="T21" fmla="*/ 2147483647 h 223"/>
                <a:gd name="T22" fmla="*/ 2147483647 w 232"/>
                <a:gd name="T23" fmla="*/ 0 h 223"/>
                <a:gd name="T24" fmla="*/ 2147483647 w 232"/>
                <a:gd name="T25" fmla="*/ 2147483647 h 223"/>
                <a:gd name="T26" fmla="*/ 2147483647 w 232"/>
                <a:gd name="T27" fmla="*/ 2147483647 h 223"/>
                <a:gd name="T28" fmla="*/ 2147483647 w 232"/>
                <a:gd name="T29" fmla="*/ 2147483647 h 223"/>
                <a:gd name="T30" fmla="*/ 2147483647 w 232"/>
                <a:gd name="T31" fmla="*/ 2147483647 h 223"/>
                <a:gd name="T32" fmla="*/ 2147483647 w 232"/>
                <a:gd name="T33" fmla="*/ 2147483647 h 223"/>
                <a:gd name="T34" fmla="*/ 2147483647 w 232"/>
                <a:gd name="T35" fmla="*/ 2147483647 h 223"/>
                <a:gd name="T36" fmla="*/ 2147483647 w 232"/>
                <a:gd name="T37" fmla="*/ 2147483647 h 223"/>
                <a:gd name="T38" fmla="*/ 2147483647 w 232"/>
                <a:gd name="T39" fmla="*/ 2147483647 h 223"/>
                <a:gd name="T40" fmla="*/ 2147483647 w 232"/>
                <a:gd name="T41" fmla="*/ 2147483647 h 223"/>
                <a:gd name="T42" fmla="*/ 2147483647 w 232"/>
                <a:gd name="T43" fmla="*/ 2147483647 h 223"/>
                <a:gd name="T44" fmla="*/ 2147483647 w 232"/>
                <a:gd name="T45" fmla="*/ 2147483647 h 223"/>
                <a:gd name="T46" fmla="*/ 2147483647 w 232"/>
                <a:gd name="T47" fmla="*/ 2147483647 h 223"/>
                <a:gd name="T48" fmla="*/ 2147483647 w 232"/>
                <a:gd name="T49" fmla="*/ 2147483647 h 223"/>
                <a:gd name="T50" fmla="*/ 2147483647 w 232"/>
                <a:gd name="T51" fmla="*/ 2147483647 h 223"/>
                <a:gd name="T52" fmla="*/ 2147483647 w 232"/>
                <a:gd name="T53" fmla="*/ 2147483647 h 223"/>
                <a:gd name="T54" fmla="*/ 2147483647 w 232"/>
                <a:gd name="T55" fmla="*/ 2147483647 h 223"/>
                <a:gd name="T56" fmla="*/ 0 w 232"/>
                <a:gd name="T57" fmla="*/ 2147483647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32" h="223">
                  <a:moveTo>
                    <a:pt x="0" y="127"/>
                  </a:moveTo>
                  <a:lnTo>
                    <a:pt x="16" y="135"/>
                  </a:lnTo>
                  <a:lnTo>
                    <a:pt x="64" y="127"/>
                  </a:lnTo>
                  <a:lnTo>
                    <a:pt x="80" y="104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36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0"/>
                  </a:lnTo>
                  <a:lnTo>
                    <a:pt x="144" y="24"/>
                  </a:lnTo>
                  <a:lnTo>
                    <a:pt x="192" y="0"/>
                  </a:lnTo>
                  <a:lnTo>
                    <a:pt x="232" y="32"/>
                  </a:lnTo>
                  <a:lnTo>
                    <a:pt x="224" y="48"/>
                  </a:lnTo>
                  <a:lnTo>
                    <a:pt x="184" y="48"/>
                  </a:lnTo>
                  <a:lnTo>
                    <a:pt x="184" y="72"/>
                  </a:lnTo>
                  <a:lnTo>
                    <a:pt x="200" y="88"/>
                  </a:lnTo>
                  <a:lnTo>
                    <a:pt x="192" y="96"/>
                  </a:lnTo>
                  <a:lnTo>
                    <a:pt x="192" y="112"/>
                  </a:lnTo>
                  <a:lnTo>
                    <a:pt x="152" y="159"/>
                  </a:lnTo>
                  <a:lnTo>
                    <a:pt x="136" y="159"/>
                  </a:lnTo>
                  <a:lnTo>
                    <a:pt x="128" y="167"/>
                  </a:lnTo>
                  <a:lnTo>
                    <a:pt x="144" y="215"/>
                  </a:lnTo>
                  <a:lnTo>
                    <a:pt x="104" y="215"/>
                  </a:lnTo>
                  <a:lnTo>
                    <a:pt x="96" y="223"/>
                  </a:lnTo>
                  <a:lnTo>
                    <a:pt x="72" y="199"/>
                  </a:lnTo>
                  <a:lnTo>
                    <a:pt x="8" y="207"/>
                  </a:lnTo>
                  <a:lnTo>
                    <a:pt x="32" y="16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6" name="Freeform 320"/>
            <p:cNvSpPr>
              <a:spLocks noChangeAspect="1"/>
            </p:cNvSpPr>
            <p:nvPr/>
          </p:nvSpPr>
          <p:spPr bwMode="auto">
            <a:xfrm>
              <a:off x="1337" y="1928"/>
              <a:ext cx="269" cy="324"/>
            </a:xfrm>
            <a:custGeom>
              <a:avLst/>
              <a:gdLst>
                <a:gd name="T0" fmla="*/ 0 w 232"/>
                <a:gd name="T1" fmla="*/ 2147483647 h 223"/>
                <a:gd name="T2" fmla="*/ 2147483647 w 232"/>
                <a:gd name="T3" fmla="*/ 2147483647 h 223"/>
                <a:gd name="T4" fmla="*/ 2147483647 w 232"/>
                <a:gd name="T5" fmla="*/ 2147483647 h 223"/>
                <a:gd name="T6" fmla="*/ 2147483647 w 232"/>
                <a:gd name="T7" fmla="*/ 2147483647 h 223"/>
                <a:gd name="T8" fmla="*/ 2147483647 w 232"/>
                <a:gd name="T9" fmla="*/ 2147483647 h 223"/>
                <a:gd name="T10" fmla="*/ 2147483647 w 232"/>
                <a:gd name="T11" fmla="*/ 2147483647 h 223"/>
                <a:gd name="T12" fmla="*/ 2147483647 w 232"/>
                <a:gd name="T13" fmla="*/ 2147483647 h 223"/>
                <a:gd name="T14" fmla="*/ 2147483647 w 232"/>
                <a:gd name="T15" fmla="*/ 2147483647 h 223"/>
                <a:gd name="T16" fmla="*/ 2147483647 w 232"/>
                <a:gd name="T17" fmla="*/ 2147483647 h 223"/>
                <a:gd name="T18" fmla="*/ 2147483647 w 232"/>
                <a:gd name="T19" fmla="*/ 2147483647 h 223"/>
                <a:gd name="T20" fmla="*/ 2147483647 w 232"/>
                <a:gd name="T21" fmla="*/ 2147483647 h 223"/>
                <a:gd name="T22" fmla="*/ 2147483647 w 232"/>
                <a:gd name="T23" fmla="*/ 0 h 223"/>
                <a:gd name="T24" fmla="*/ 2147483647 w 232"/>
                <a:gd name="T25" fmla="*/ 2147483647 h 223"/>
                <a:gd name="T26" fmla="*/ 2147483647 w 232"/>
                <a:gd name="T27" fmla="*/ 2147483647 h 223"/>
                <a:gd name="T28" fmla="*/ 2147483647 w 232"/>
                <a:gd name="T29" fmla="*/ 2147483647 h 223"/>
                <a:gd name="T30" fmla="*/ 2147483647 w 232"/>
                <a:gd name="T31" fmla="*/ 2147483647 h 223"/>
                <a:gd name="T32" fmla="*/ 2147483647 w 232"/>
                <a:gd name="T33" fmla="*/ 2147483647 h 223"/>
                <a:gd name="T34" fmla="*/ 2147483647 w 232"/>
                <a:gd name="T35" fmla="*/ 2147483647 h 223"/>
                <a:gd name="T36" fmla="*/ 2147483647 w 232"/>
                <a:gd name="T37" fmla="*/ 2147483647 h 223"/>
                <a:gd name="T38" fmla="*/ 2147483647 w 232"/>
                <a:gd name="T39" fmla="*/ 2147483647 h 223"/>
                <a:gd name="T40" fmla="*/ 2147483647 w 232"/>
                <a:gd name="T41" fmla="*/ 2147483647 h 223"/>
                <a:gd name="T42" fmla="*/ 2147483647 w 232"/>
                <a:gd name="T43" fmla="*/ 2147483647 h 223"/>
                <a:gd name="T44" fmla="*/ 2147483647 w 232"/>
                <a:gd name="T45" fmla="*/ 2147483647 h 223"/>
                <a:gd name="T46" fmla="*/ 2147483647 w 232"/>
                <a:gd name="T47" fmla="*/ 2147483647 h 223"/>
                <a:gd name="T48" fmla="*/ 2147483647 w 232"/>
                <a:gd name="T49" fmla="*/ 2147483647 h 223"/>
                <a:gd name="T50" fmla="*/ 2147483647 w 232"/>
                <a:gd name="T51" fmla="*/ 2147483647 h 223"/>
                <a:gd name="T52" fmla="*/ 2147483647 w 232"/>
                <a:gd name="T53" fmla="*/ 2147483647 h 223"/>
                <a:gd name="T54" fmla="*/ 2147483647 w 232"/>
                <a:gd name="T55" fmla="*/ 2147483647 h 223"/>
                <a:gd name="T56" fmla="*/ 0 w 232"/>
                <a:gd name="T57" fmla="*/ 2147483647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32" h="223">
                  <a:moveTo>
                    <a:pt x="0" y="127"/>
                  </a:moveTo>
                  <a:lnTo>
                    <a:pt x="16" y="135"/>
                  </a:lnTo>
                  <a:lnTo>
                    <a:pt x="64" y="127"/>
                  </a:lnTo>
                  <a:lnTo>
                    <a:pt x="80" y="104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36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0"/>
                  </a:lnTo>
                  <a:lnTo>
                    <a:pt x="144" y="24"/>
                  </a:lnTo>
                  <a:lnTo>
                    <a:pt x="192" y="0"/>
                  </a:lnTo>
                  <a:lnTo>
                    <a:pt x="232" y="32"/>
                  </a:lnTo>
                  <a:lnTo>
                    <a:pt x="224" y="48"/>
                  </a:lnTo>
                  <a:lnTo>
                    <a:pt x="184" y="48"/>
                  </a:lnTo>
                  <a:lnTo>
                    <a:pt x="184" y="72"/>
                  </a:lnTo>
                  <a:lnTo>
                    <a:pt x="200" y="88"/>
                  </a:lnTo>
                  <a:lnTo>
                    <a:pt x="192" y="96"/>
                  </a:lnTo>
                  <a:lnTo>
                    <a:pt x="192" y="112"/>
                  </a:lnTo>
                  <a:lnTo>
                    <a:pt x="152" y="159"/>
                  </a:lnTo>
                  <a:lnTo>
                    <a:pt x="136" y="159"/>
                  </a:lnTo>
                  <a:lnTo>
                    <a:pt x="128" y="167"/>
                  </a:lnTo>
                  <a:lnTo>
                    <a:pt x="144" y="215"/>
                  </a:lnTo>
                  <a:lnTo>
                    <a:pt x="104" y="215"/>
                  </a:lnTo>
                  <a:lnTo>
                    <a:pt x="96" y="223"/>
                  </a:lnTo>
                  <a:lnTo>
                    <a:pt x="72" y="199"/>
                  </a:lnTo>
                  <a:lnTo>
                    <a:pt x="8" y="207"/>
                  </a:lnTo>
                  <a:lnTo>
                    <a:pt x="32" y="167"/>
                  </a:lnTo>
                  <a:lnTo>
                    <a:pt x="0" y="127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7" name="Freeform 321"/>
            <p:cNvSpPr>
              <a:spLocks noChangeAspect="1"/>
            </p:cNvSpPr>
            <p:nvPr/>
          </p:nvSpPr>
          <p:spPr bwMode="auto">
            <a:xfrm>
              <a:off x="1161" y="2194"/>
              <a:ext cx="9" cy="46"/>
            </a:xfrm>
            <a:custGeom>
              <a:avLst/>
              <a:gdLst>
                <a:gd name="T0" fmla="*/ 0 w 8"/>
                <a:gd name="T1" fmla="*/ 2147483647 h 32"/>
                <a:gd name="T2" fmla="*/ 2147483647 w 8"/>
                <a:gd name="T3" fmla="*/ 2147483647 h 32"/>
                <a:gd name="T4" fmla="*/ 2147483647 w 8"/>
                <a:gd name="T5" fmla="*/ 0 h 32"/>
                <a:gd name="T6" fmla="*/ 0 w 8"/>
                <a:gd name="T7" fmla="*/ 2147483647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2">
                  <a:moveTo>
                    <a:pt x="0" y="24"/>
                  </a:moveTo>
                  <a:lnTo>
                    <a:pt x="8" y="32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8" name="Freeform 322"/>
            <p:cNvSpPr>
              <a:spLocks noChangeAspect="1"/>
            </p:cNvSpPr>
            <p:nvPr/>
          </p:nvSpPr>
          <p:spPr bwMode="auto">
            <a:xfrm>
              <a:off x="1161" y="2194"/>
              <a:ext cx="9" cy="46"/>
            </a:xfrm>
            <a:custGeom>
              <a:avLst/>
              <a:gdLst>
                <a:gd name="T0" fmla="*/ 0 w 8"/>
                <a:gd name="T1" fmla="*/ 2147483647 h 32"/>
                <a:gd name="T2" fmla="*/ 2147483647 w 8"/>
                <a:gd name="T3" fmla="*/ 2147483647 h 32"/>
                <a:gd name="T4" fmla="*/ 2147483647 w 8"/>
                <a:gd name="T5" fmla="*/ 0 h 32"/>
                <a:gd name="T6" fmla="*/ 0 w 8"/>
                <a:gd name="T7" fmla="*/ 2147483647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32">
                  <a:moveTo>
                    <a:pt x="0" y="24"/>
                  </a:moveTo>
                  <a:lnTo>
                    <a:pt x="8" y="32"/>
                  </a:lnTo>
                  <a:lnTo>
                    <a:pt x="8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399" name="Freeform 323"/>
            <p:cNvSpPr>
              <a:spLocks noChangeAspect="1"/>
            </p:cNvSpPr>
            <p:nvPr/>
          </p:nvSpPr>
          <p:spPr bwMode="auto">
            <a:xfrm>
              <a:off x="893" y="2056"/>
              <a:ext cx="342" cy="382"/>
            </a:xfrm>
            <a:custGeom>
              <a:avLst/>
              <a:gdLst>
                <a:gd name="T0" fmla="*/ 0 w 295"/>
                <a:gd name="T1" fmla="*/ 2147483647 h 263"/>
                <a:gd name="T2" fmla="*/ 0 w 295"/>
                <a:gd name="T3" fmla="*/ 2147483647 h 263"/>
                <a:gd name="T4" fmla="*/ 2147483647 w 295"/>
                <a:gd name="T5" fmla="*/ 2147483647 h 263"/>
                <a:gd name="T6" fmla="*/ 2147483647 w 295"/>
                <a:gd name="T7" fmla="*/ 2147483647 h 263"/>
                <a:gd name="T8" fmla="*/ 2147483647 w 295"/>
                <a:gd name="T9" fmla="*/ 2147483647 h 263"/>
                <a:gd name="T10" fmla="*/ 2147483647 w 295"/>
                <a:gd name="T11" fmla="*/ 2147483647 h 263"/>
                <a:gd name="T12" fmla="*/ 2147483647 w 295"/>
                <a:gd name="T13" fmla="*/ 0 h 263"/>
                <a:gd name="T14" fmla="*/ 2147483647 w 295"/>
                <a:gd name="T15" fmla="*/ 2147483647 h 263"/>
                <a:gd name="T16" fmla="*/ 2147483647 w 295"/>
                <a:gd name="T17" fmla="*/ 2147483647 h 263"/>
                <a:gd name="T18" fmla="*/ 2147483647 w 295"/>
                <a:gd name="T19" fmla="*/ 2147483647 h 263"/>
                <a:gd name="T20" fmla="*/ 2147483647 w 295"/>
                <a:gd name="T21" fmla="*/ 2147483647 h 263"/>
                <a:gd name="T22" fmla="*/ 2147483647 w 295"/>
                <a:gd name="T23" fmla="*/ 2147483647 h 263"/>
                <a:gd name="T24" fmla="*/ 2147483647 w 295"/>
                <a:gd name="T25" fmla="*/ 2147483647 h 263"/>
                <a:gd name="T26" fmla="*/ 2147483647 w 295"/>
                <a:gd name="T27" fmla="*/ 2147483647 h 263"/>
                <a:gd name="T28" fmla="*/ 2147483647 w 295"/>
                <a:gd name="T29" fmla="*/ 2147483647 h 263"/>
                <a:gd name="T30" fmla="*/ 2147483647 w 295"/>
                <a:gd name="T31" fmla="*/ 2147483647 h 263"/>
                <a:gd name="T32" fmla="*/ 2147483647 w 295"/>
                <a:gd name="T33" fmla="*/ 2147483647 h 263"/>
                <a:gd name="T34" fmla="*/ 2147483647 w 295"/>
                <a:gd name="T35" fmla="*/ 2147483647 h 263"/>
                <a:gd name="T36" fmla="*/ 2147483647 w 295"/>
                <a:gd name="T37" fmla="*/ 2147483647 h 263"/>
                <a:gd name="T38" fmla="*/ 2147483647 w 295"/>
                <a:gd name="T39" fmla="*/ 2147483647 h 263"/>
                <a:gd name="T40" fmla="*/ 2147483647 w 295"/>
                <a:gd name="T41" fmla="*/ 2147483647 h 263"/>
                <a:gd name="T42" fmla="*/ 2147483647 w 295"/>
                <a:gd name="T43" fmla="*/ 2147483647 h 263"/>
                <a:gd name="T44" fmla="*/ 2147483647 w 295"/>
                <a:gd name="T45" fmla="*/ 2147483647 h 263"/>
                <a:gd name="T46" fmla="*/ 2147483647 w 295"/>
                <a:gd name="T47" fmla="*/ 2147483647 h 263"/>
                <a:gd name="T48" fmla="*/ 2147483647 w 295"/>
                <a:gd name="T49" fmla="*/ 2147483647 h 263"/>
                <a:gd name="T50" fmla="*/ 2147483647 w 295"/>
                <a:gd name="T51" fmla="*/ 2147483647 h 263"/>
                <a:gd name="T52" fmla="*/ 2147483647 w 295"/>
                <a:gd name="T53" fmla="*/ 2147483647 h 263"/>
                <a:gd name="T54" fmla="*/ 2147483647 w 295"/>
                <a:gd name="T55" fmla="*/ 2147483647 h 263"/>
                <a:gd name="T56" fmla="*/ 0 w 295"/>
                <a:gd name="T57" fmla="*/ 2147483647 h 2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95" h="263">
                  <a:moveTo>
                    <a:pt x="0" y="71"/>
                  </a:moveTo>
                  <a:lnTo>
                    <a:pt x="0" y="47"/>
                  </a:lnTo>
                  <a:lnTo>
                    <a:pt x="16" y="47"/>
                  </a:lnTo>
                  <a:lnTo>
                    <a:pt x="32" y="39"/>
                  </a:lnTo>
                  <a:lnTo>
                    <a:pt x="48" y="24"/>
                  </a:lnTo>
                  <a:lnTo>
                    <a:pt x="24" y="16"/>
                  </a:lnTo>
                  <a:lnTo>
                    <a:pt x="64" y="0"/>
                  </a:lnTo>
                  <a:lnTo>
                    <a:pt x="128" y="32"/>
                  </a:lnTo>
                  <a:lnTo>
                    <a:pt x="128" y="39"/>
                  </a:lnTo>
                  <a:lnTo>
                    <a:pt x="144" y="47"/>
                  </a:lnTo>
                  <a:lnTo>
                    <a:pt x="152" y="55"/>
                  </a:lnTo>
                  <a:lnTo>
                    <a:pt x="168" y="47"/>
                  </a:lnTo>
                  <a:lnTo>
                    <a:pt x="199" y="63"/>
                  </a:lnTo>
                  <a:lnTo>
                    <a:pt x="231" y="119"/>
                  </a:lnTo>
                  <a:lnTo>
                    <a:pt x="239" y="127"/>
                  </a:lnTo>
                  <a:lnTo>
                    <a:pt x="247" y="143"/>
                  </a:lnTo>
                  <a:lnTo>
                    <a:pt x="295" y="151"/>
                  </a:lnTo>
                  <a:lnTo>
                    <a:pt x="295" y="167"/>
                  </a:lnTo>
                  <a:lnTo>
                    <a:pt x="287" y="191"/>
                  </a:lnTo>
                  <a:lnTo>
                    <a:pt x="247" y="207"/>
                  </a:lnTo>
                  <a:lnTo>
                    <a:pt x="207" y="223"/>
                  </a:lnTo>
                  <a:lnTo>
                    <a:pt x="160" y="263"/>
                  </a:lnTo>
                  <a:lnTo>
                    <a:pt x="160" y="255"/>
                  </a:lnTo>
                  <a:lnTo>
                    <a:pt x="136" y="239"/>
                  </a:lnTo>
                  <a:lnTo>
                    <a:pt x="112" y="255"/>
                  </a:lnTo>
                  <a:lnTo>
                    <a:pt x="88" y="199"/>
                  </a:lnTo>
                  <a:lnTo>
                    <a:pt x="72" y="191"/>
                  </a:lnTo>
                  <a:lnTo>
                    <a:pt x="56" y="135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0" name="Freeform 324"/>
            <p:cNvSpPr>
              <a:spLocks noChangeAspect="1"/>
            </p:cNvSpPr>
            <p:nvPr/>
          </p:nvSpPr>
          <p:spPr bwMode="auto">
            <a:xfrm>
              <a:off x="893" y="2056"/>
              <a:ext cx="342" cy="382"/>
            </a:xfrm>
            <a:custGeom>
              <a:avLst/>
              <a:gdLst>
                <a:gd name="T0" fmla="*/ 0 w 295"/>
                <a:gd name="T1" fmla="*/ 2147483647 h 263"/>
                <a:gd name="T2" fmla="*/ 0 w 295"/>
                <a:gd name="T3" fmla="*/ 2147483647 h 263"/>
                <a:gd name="T4" fmla="*/ 2147483647 w 295"/>
                <a:gd name="T5" fmla="*/ 2147483647 h 263"/>
                <a:gd name="T6" fmla="*/ 2147483647 w 295"/>
                <a:gd name="T7" fmla="*/ 2147483647 h 263"/>
                <a:gd name="T8" fmla="*/ 2147483647 w 295"/>
                <a:gd name="T9" fmla="*/ 2147483647 h 263"/>
                <a:gd name="T10" fmla="*/ 2147483647 w 295"/>
                <a:gd name="T11" fmla="*/ 2147483647 h 263"/>
                <a:gd name="T12" fmla="*/ 2147483647 w 295"/>
                <a:gd name="T13" fmla="*/ 0 h 263"/>
                <a:gd name="T14" fmla="*/ 2147483647 w 295"/>
                <a:gd name="T15" fmla="*/ 2147483647 h 263"/>
                <a:gd name="T16" fmla="*/ 2147483647 w 295"/>
                <a:gd name="T17" fmla="*/ 2147483647 h 263"/>
                <a:gd name="T18" fmla="*/ 2147483647 w 295"/>
                <a:gd name="T19" fmla="*/ 2147483647 h 263"/>
                <a:gd name="T20" fmla="*/ 2147483647 w 295"/>
                <a:gd name="T21" fmla="*/ 2147483647 h 263"/>
                <a:gd name="T22" fmla="*/ 2147483647 w 295"/>
                <a:gd name="T23" fmla="*/ 2147483647 h 263"/>
                <a:gd name="T24" fmla="*/ 2147483647 w 295"/>
                <a:gd name="T25" fmla="*/ 2147483647 h 263"/>
                <a:gd name="T26" fmla="*/ 2147483647 w 295"/>
                <a:gd name="T27" fmla="*/ 2147483647 h 263"/>
                <a:gd name="T28" fmla="*/ 2147483647 w 295"/>
                <a:gd name="T29" fmla="*/ 2147483647 h 263"/>
                <a:gd name="T30" fmla="*/ 2147483647 w 295"/>
                <a:gd name="T31" fmla="*/ 2147483647 h 263"/>
                <a:gd name="T32" fmla="*/ 2147483647 w 295"/>
                <a:gd name="T33" fmla="*/ 2147483647 h 263"/>
                <a:gd name="T34" fmla="*/ 2147483647 w 295"/>
                <a:gd name="T35" fmla="*/ 2147483647 h 263"/>
                <a:gd name="T36" fmla="*/ 2147483647 w 295"/>
                <a:gd name="T37" fmla="*/ 2147483647 h 263"/>
                <a:gd name="T38" fmla="*/ 2147483647 w 295"/>
                <a:gd name="T39" fmla="*/ 2147483647 h 263"/>
                <a:gd name="T40" fmla="*/ 2147483647 w 295"/>
                <a:gd name="T41" fmla="*/ 2147483647 h 263"/>
                <a:gd name="T42" fmla="*/ 2147483647 w 295"/>
                <a:gd name="T43" fmla="*/ 2147483647 h 263"/>
                <a:gd name="T44" fmla="*/ 2147483647 w 295"/>
                <a:gd name="T45" fmla="*/ 2147483647 h 263"/>
                <a:gd name="T46" fmla="*/ 2147483647 w 295"/>
                <a:gd name="T47" fmla="*/ 2147483647 h 263"/>
                <a:gd name="T48" fmla="*/ 2147483647 w 295"/>
                <a:gd name="T49" fmla="*/ 2147483647 h 263"/>
                <a:gd name="T50" fmla="*/ 2147483647 w 295"/>
                <a:gd name="T51" fmla="*/ 2147483647 h 263"/>
                <a:gd name="T52" fmla="*/ 2147483647 w 295"/>
                <a:gd name="T53" fmla="*/ 2147483647 h 263"/>
                <a:gd name="T54" fmla="*/ 2147483647 w 295"/>
                <a:gd name="T55" fmla="*/ 2147483647 h 263"/>
                <a:gd name="T56" fmla="*/ 0 w 295"/>
                <a:gd name="T57" fmla="*/ 2147483647 h 26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95" h="263">
                  <a:moveTo>
                    <a:pt x="0" y="71"/>
                  </a:moveTo>
                  <a:lnTo>
                    <a:pt x="0" y="47"/>
                  </a:lnTo>
                  <a:lnTo>
                    <a:pt x="16" y="47"/>
                  </a:lnTo>
                  <a:lnTo>
                    <a:pt x="32" y="39"/>
                  </a:lnTo>
                  <a:lnTo>
                    <a:pt x="48" y="24"/>
                  </a:lnTo>
                  <a:lnTo>
                    <a:pt x="24" y="16"/>
                  </a:lnTo>
                  <a:lnTo>
                    <a:pt x="64" y="0"/>
                  </a:lnTo>
                  <a:lnTo>
                    <a:pt x="128" y="32"/>
                  </a:lnTo>
                  <a:lnTo>
                    <a:pt x="128" y="39"/>
                  </a:lnTo>
                  <a:lnTo>
                    <a:pt x="144" y="47"/>
                  </a:lnTo>
                  <a:lnTo>
                    <a:pt x="152" y="55"/>
                  </a:lnTo>
                  <a:lnTo>
                    <a:pt x="168" y="47"/>
                  </a:lnTo>
                  <a:lnTo>
                    <a:pt x="199" y="63"/>
                  </a:lnTo>
                  <a:lnTo>
                    <a:pt x="231" y="119"/>
                  </a:lnTo>
                  <a:lnTo>
                    <a:pt x="239" y="127"/>
                  </a:lnTo>
                  <a:lnTo>
                    <a:pt x="247" y="143"/>
                  </a:lnTo>
                  <a:lnTo>
                    <a:pt x="295" y="151"/>
                  </a:lnTo>
                  <a:lnTo>
                    <a:pt x="295" y="167"/>
                  </a:lnTo>
                  <a:lnTo>
                    <a:pt x="287" y="191"/>
                  </a:lnTo>
                  <a:lnTo>
                    <a:pt x="247" y="207"/>
                  </a:lnTo>
                  <a:lnTo>
                    <a:pt x="207" y="223"/>
                  </a:lnTo>
                  <a:lnTo>
                    <a:pt x="160" y="263"/>
                  </a:lnTo>
                  <a:lnTo>
                    <a:pt x="160" y="255"/>
                  </a:lnTo>
                  <a:lnTo>
                    <a:pt x="136" y="239"/>
                  </a:lnTo>
                  <a:lnTo>
                    <a:pt x="112" y="255"/>
                  </a:lnTo>
                  <a:lnTo>
                    <a:pt x="88" y="199"/>
                  </a:lnTo>
                  <a:lnTo>
                    <a:pt x="72" y="191"/>
                  </a:lnTo>
                  <a:lnTo>
                    <a:pt x="56" y="135"/>
                  </a:lnTo>
                  <a:lnTo>
                    <a:pt x="0" y="7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1" name="Freeform 325"/>
            <p:cNvSpPr>
              <a:spLocks noChangeAspect="1"/>
            </p:cNvSpPr>
            <p:nvPr/>
          </p:nvSpPr>
          <p:spPr bwMode="auto">
            <a:xfrm>
              <a:off x="902" y="1928"/>
              <a:ext cx="121" cy="128"/>
            </a:xfrm>
            <a:custGeom>
              <a:avLst/>
              <a:gdLst>
                <a:gd name="T0" fmla="*/ 0 w 104"/>
                <a:gd name="T1" fmla="*/ 2147483647 h 88"/>
                <a:gd name="T2" fmla="*/ 0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2147483647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2147483647 w 104"/>
                <a:gd name="T19" fmla="*/ 2147483647 h 88"/>
                <a:gd name="T20" fmla="*/ 2147483647 w 104"/>
                <a:gd name="T21" fmla="*/ 2147483647 h 88"/>
                <a:gd name="T22" fmla="*/ 0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88">
                  <a:moveTo>
                    <a:pt x="0" y="80"/>
                  </a:moveTo>
                  <a:lnTo>
                    <a:pt x="0" y="7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8" y="24"/>
                  </a:lnTo>
                  <a:lnTo>
                    <a:pt x="16" y="8"/>
                  </a:lnTo>
                  <a:lnTo>
                    <a:pt x="104" y="0"/>
                  </a:lnTo>
                  <a:lnTo>
                    <a:pt x="88" y="16"/>
                  </a:lnTo>
                  <a:lnTo>
                    <a:pt x="80" y="56"/>
                  </a:lnTo>
                  <a:lnTo>
                    <a:pt x="48" y="64"/>
                  </a:lnTo>
                  <a:lnTo>
                    <a:pt x="16" y="88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2" name="Freeform 326"/>
            <p:cNvSpPr>
              <a:spLocks noChangeAspect="1"/>
            </p:cNvSpPr>
            <p:nvPr/>
          </p:nvSpPr>
          <p:spPr bwMode="auto">
            <a:xfrm>
              <a:off x="902" y="1928"/>
              <a:ext cx="121" cy="128"/>
            </a:xfrm>
            <a:custGeom>
              <a:avLst/>
              <a:gdLst>
                <a:gd name="T0" fmla="*/ 0 w 104"/>
                <a:gd name="T1" fmla="*/ 2147483647 h 88"/>
                <a:gd name="T2" fmla="*/ 0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2147483647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2147483647 w 104"/>
                <a:gd name="T19" fmla="*/ 2147483647 h 88"/>
                <a:gd name="T20" fmla="*/ 2147483647 w 104"/>
                <a:gd name="T21" fmla="*/ 2147483647 h 88"/>
                <a:gd name="T22" fmla="*/ 0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88">
                  <a:moveTo>
                    <a:pt x="0" y="80"/>
                  </a:moveTo>
                  <a:lnTo>
                    <a:pt x="0" y="7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8" y="24"/>
                  </a:lnTo>
                  <a:lnTo>
                    <a:pt x="16" y="8"/>
                  </a:lnTo>
                  <a:lnTo>
                    <a:pt x="104" y="0"/>
                  </a:lnTo>
                  <a:lnTo>
                    <a:pt x="88" y="16"/>
                  </a:lnTo>
                  <a:lnTo>
                    <a:pt x="80" y="56"/>
                  </a:lnTo>
                  <a:lnTo>
                    <a:pt x="48" y="64"/>
                  </a:lnTo>
                  <a:lnTo>
                    <a:pt x="16" y="88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3" name="Freeform 327"/>
            <p:cNvSpPr>
              <a:spLocks noChangeAspect="1"/>
            </p:cNvSpPr>
            <p:nvPr/>
          </p:nvSpPr>
          <p:spPr bwMode="auto">
            <a:xfrm>
              <a:off x="1170" y="2194"/>
              <a:ext cx="83" cy="81"/>
            </a:xfrm>
            <a:custGeom>
              <a:avLst/>
              <a:gdLst>
                <a:gd name="T0" fmla="*/ 0 w 72"/>
                <a:gd name="T1" fmla="*/ 2147483647 h 56"/>
                <a:gd name="T2" fmla="*/ 2147483647 w 72"/>
                <a:gd name="T3" fmla="*/ 2147483647 h 56"/>
                <a:gd name="T4" fmla="*/ 2147483647 w 72"/>
                <a:gd name="T5" fmla="*/ 2147483647 h 56"/>
                <a:gd name="T6" fmla="*/ 2147483647 w 72"/>
                <a:gd name="T7" fmla="*/ 0 h 56"/>
                <a:gd name="T8" fmla="*/ 2147483647 w 72"/>
                <a:gd name="T9" fmla="*/ 2147483647 h 56"/>
                <a:gd name="T10" fmla="*/ 2147483647 w 72"/>
                <a:gd name="T11" fmla="*/ 2147483647 h 56"/>
                <a:gd name="T12" fmla="*/ 2147483647 w 72"/>
                <a:gd name="T13" fmla="*/ 2147483647 h 56"/>
                <a:gd name="T14" fmla="*/ 2147483647 w 72"/>
                <a:gd name="T15" fmla="*/ 2147483647 h 56"/>
                <a:gd name="T16" fmla="*/ 2147483647 w 72"/>
                <a:gd name="T17" fmla="*/ 2147483647 h 56"/>
                <a:gd name="T18" fmla="*/ 0 w 72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6">
                  <a:moveTo>
                    <a:pt x="0" y="32"/>
                  </a:moveTo>
                  <a:lnTo>
                    <a:pt x="8" y="40"/>
                  </a:lnTo>
                  <a:lnTo>
                    <a:pt x="40" y="40"/>
                  </a:lnTo>
                  <a:lnTo>
                    <a:pt x="64" y="0"/>
                  </a:lnTo>
                  <a:lnTo>
                    <a:pt x="72" y="24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56" y="5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4" name="Freeform 328"/>
            <p:cNvSpPr>
              <a:spLocks noChangeAspect="1"/>
            </p:cNvSpPr>
            <p:nvPr/>
          </p:nvSpPr>
          <p:spPr bwMode="auto">
            <a:xfrm>
              <a:off x="1170" y="2194"/>
              <a:ext cx="83" cy="81"/>
            </a:xfrm>
            <a:custGeom>
              <a:avLst/>
              <a:gdLst>
                <a:gd name="T0" fmla="*/ 0 w 72"/>
                <a:gd name="T1" fmla="*/ 2147483647 h 56"/>
                <a:gd name="T2" fmla="*/ 2147483647 w 72"/>
                <a:gd name="T3" fmla="*/ 2147483647 h 56"/>
                <a:gd name="T4" fmla="*/ 2147483647 w 72"/>
                <a:gd name="T5" fmla="*/ 2147483647 h 56"/>
                <a:gd name="T6" fmla="*/ 2147483647 w 72"/>
                <a:gd name="T7" fmla="*/ 0 h 56"/>
                <a:gd name="T8" fmla="*/ 2147483647 w 72"/>
                <a:gd name="T9" fmla="*/ 2147483647 h 56"/>
                <a:gd name="T10" fmla="*/ 2147483647 w 72"/>
                <a:gd name="T11" fmla="*/ 2147483647 h 56"/>
                <a:gd name="T12" fmla="*/ 2147483647 w 72"/>
                <a:gd name="T13" fmla="*/ 2147483647 h 56"/>
                <a:gd name="T14" fmla="*/ 2147483647 w 72"/>
                <a:gd name="T15" fmla="*/ 2147483647 h 56"/>
                <a:gd name="T16" fmla="*/ 2147483647 w 72"/>
                <a:gd name="T17" fmla="*/ 2147483647 h 56"/>
                <a:gd name="T18" fmla="*/ 0 w 72"/>
                <a:gd name="T19" fmla="*/ 2147483647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56">
                  <a:moveTo>
                    <a:pt x="0" y="32"/>
                  </a:moveTo>
                  <a:lnTo>
                    <a:pt x="8" y="40"/>
                  </a:lnTo>
                  <a:lnTo>
                    <a:pt x="40" y="40"/>
                  </a:lnTo>
                  <a:lnTo>
                    <a:pt x="64" y="0"/>
                  </a:lnTo>
                  <a:lnTo>
                    <a:pt x="72" y="24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56" y="56"/>
                  </a:lnTo>
                  <a:lnTo>
                    <a:pt x="8" y="4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5" name="Freeform 329"/>
            <p:cNvSpPr>
              <a:spLocks noChangeAspect="1"/>
            </p:cNvSpPr>
            <p:nvPr/>
          </p:nvSpPr>
          <p:spPr bwMode="auto">
            <a:xfrm>
              <a:off x="744" y="1812"/>
              <a:ext cx="56" cy="46"/>
            </a:xfrm>
            <a:custGeom>
              <a:avLst/>
              <a:gdLst>
                <a:gd name="T0" fmla="*/ 0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0 w 48"/>
                <a:gd name="T11" fmla="*/ 2147483647 h 32"/>
                <a:gd name="T12" fmla="*/ 2147483647 w 48"/>
                <a:gd name="T13" fmla="*/ 2147483647 h 32"/>
                <a:gd name="T14" fmla="*/ 0 w 48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32">
                  <a:moveTo>
                    <a:pt x="0" y="16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6" name="Freeform 330"/>
            <p:cNvSpPr>
              <a:spLocks noChangeAspect="1"/>
            </p:cNvSpPr>
            <p:nvPr/>
          </p:nvSpPr>
          <p:spPr bwMode="auto">
            <a:xfrm>
              <a:off x="744" y="1812"/>
              <a:ext cx="56" cy="46"/>
            </a:xfrm>
            <a:custGeom>
              <a:avLst/>
              <a:gdLst>
                <a:gd name="T0" fmla="*/ 0 w 48"/>
                <a:gd name="T1" fmla="*/ 2147483647 h 32"/>
                <a:gd name="T2" fmla="*/ 0 w 48"/>
                <a:gd name="T3" fmla="*/ 2147483647 h 32"/>
                <a:gd name="T4" fmla="*/ 2147483647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0 w 48"/>
                <a:gd name="T11" fmla="*/ 2147483647 h 32"/>
                <a:gd name="T12" fmla="*/ 2147483647 w 48"/>
                <a:gd name="T13" fmla="*/ 2147483647 h 32"/>
                <a:gd name="T14" fmla="*/ 0 w 48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" h="32">
                  <a:moveTo>
                    <a:pt x="0" y="16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0" y="32"/>
                  </a:lnTo>
                  <a:lnTo>
                    <a:pt x="8" y="16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7" name="Freeform 331"/>
            <p:cNvSpPr>
              <a:spLocks noChangeAspect="1"/>
            </p:cNvSpPr>
            <p:nvPr/>
          </p:nvSpPr>
          <p:spPr bwMode="auto">
            <a:xfrm>
              <a:off x="744" y="1812"/>
              <a:ext cx="316" cy="151"/>
            </a:xfrm>
            <a:custGeom>
              <a:avLst/>
              <a:gdLst>
                <a:gd name="T0" fmla="*/ 0 w 272"/>
                <a:gd name="T1" fmla="*/ 2147483647 h 104"/>
                <a:gd name="T2" fmla="*/ 2147483647 w 272"/>
                <a:gd name="T3" fmla="*/ 2147483647 h 104"/>
                <a:gd name="T4" fmla="*/ 0 w 272"/>
                <a:gd name="T5" fmla="*/ 2147483647 h 104"/>
                <a:gd name="T6" fmla="*/ 2147483647 w 272"/>
                <a:gd name="T7" fmla="*/ 2147483647 h 104"/>
                <a:gd name="T8" fmla="*/ 2147483647 w 272"/>
                <a:gd name="T9" fmla="*/ 2147483647 h 104"/>
                <a:gd name="T10" fmla="*/ 2147483647 w 272"/>
                <a:gd name="T11" fmla="*/ 2147483647 h 104"/>
                <a:gd name="T12" fmla="*/ 2147483647 w 272"/>
                <a:gd name="T13" fmla="*/ 2147483647 h 104"/>
                <a:gd name="T14" fmla="*/ 2147483647 w 272"/>
                <a:gd name="T15" fmla="*/ 2147483647 h 104"/>
                <a:gd name="T16" fmla="*/ 2147483647 w 272"/>
                <a:gd name="T17" fmla="*/ 2147483647 h 104"/>
                <a:gd name="T18" fmla="*/ 2147483647 w 272"/>
                <a:gd name="T19" fmla="*/ 2147483647 h 104"/>
                <a:gd name="T20" fmla="*/ 2147483647 w 272"/>
                <a:gd name="T21" fmla="*/ 2147483647 h 104"/>
                <a:gd name="T22" fmla="*/ 2147483647 w 272"/>
                <a:gd name="T23" fmla="*/ 2147483647 h 104"/>
                <a:gd name="T24" fmla="*/ 2147483647 w 272"/>
                <a:gd name="T25" fmla="*/ 2147483647 h 104"/>
                <a:gd name="T26" fmla="*/ 2147483647 w 272"/>
                <a:gd name="T27" fmla="*/ 2147483647 h 104"/>
                <a:gd name="T28" fmla="*/ 2147483647 w 272"/>
                <a:gd name="T29" fmla="*/ 2147483647 h 104"/>
                <a:gd name="T30" fmla="*/ 2147483647 w 272"/>
                <a:gd name="T31" fmla="*/ 2147483647 h 104"/>
                <a:gd name="T32" fmla="*/ 2147483647 w 272"/>
                <a:gd name="T33" fmla="*/ 2147483647 h 104"/>
                <a:gd name="T34" fmla="*/ 2147483647 w 272"/>
                <a:gd name="T35" fmla="*/ 2147483647 h 104"/>
                <a:gd name="T36" fmla="*/ 2147483647 w 272"/>
                <a:gd name="T37" fmla="*/ 2147483647 h 104"/>
                <a:gd name="T38" fmla="*/ 2147483647 w 272"/>
                <a:gd name="T39" fmla="*/ 2147483647 h 104"/>
                <a:gd name="T40" fmla="*/ 2147483647 w 272"/>
                <a:gd name="T41" fmla="*/ 2147483647 h 104"/>
                <a:gd name="T42" fmla="*/ 2147483647 w 272"/>
                <a:gd name="T43" fmla="*/ 0 h 104"/>
                <a:gd name="T44" fmla="*/ 2147483647 w 272"/>
                <a:gd name="T45" fmla="*/ 0 h 104"/>
                <a:gd name="T46" fmla="*/ 2147483647 w 272"/>
                <a:gd name="T47" fmla="*/ 2147483647 h 104"/>
                <a:gd name="T48" fmla="*/ 2147483647 w 272"/>
                <a:gd name="T49" fmla="*/ 2147483647 h 104"/>
                <a:gd name="T50" fmla="*/ 2147483647 w 272"/>
                <a:gd name="T51" fmla="*/ 2147483647 h 104"/>
                <a:gd name="T52" fmla="*/ 0 w 272"/>
                <a:gd name="T53" fmla="*/ 2147483647 h 1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72" h="104">
                  <a:moveTo>
                    <a:pt x="0" y="32"/>
                  </a:moveTo>
                  <a:lnTo>
                    <a:pt x="24" y="64"/>
                  </a:lnTo>
                  <a:lnTo>
                    <a:pt x="0" y="64"/>
                  </a:lnTo>
                  <a:lnTo>
                    <a:pt x="24" y="72"/>
                  </a:lnTo>
                  <a:lnTo>
                    <a:pt x="24" y="80"/>
                  </a:lnTo>
                  <a:lnTo>
                    <a:pt x="40" y="80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64" y="104"/>
                  </a:lnTo>
                  <a:lnTo>
                    <a:pt x="80" y="88"/>
                  </a:lnTo>
                  <a:lnTo>
                    <a:pt x="96" y="104"/>
                  </a:lnTo>
                  <a:lnTo>
                    <a:pt x="144" y="88"/>
                  </a:lnTo>
                  <a:lnTo>
                    <a:pt x="144" y="104"/>
                  </a:lnTo>
                  <a:lnTo>
                    <a:pt x="152" y="88"/>
                  </a:lnTo>
                  <a:lnTo>
                    <a:pt x="240" y="80"/>
                  </a:lnTo>
                  <a:lnTo>
                    <a:pt x="272" y="80"/>
                  </a:lnTo>
                  <a:lnTo>
                    <a:pt x="264" y="40"/>
                  </a:lnTo>
                  <a:lnTo>
                    <a:pt x="272" y="32"/>
                  </a:lnTo>
                  <a:lnTo>
                    <a:pt x="248" y="8"/>
                  </a:lnTo>
                  <a:lnTo>
                    <a:pt x="224" y="8"/>
                  </a:lnTo>
                  <a:lnTo>
                    <a:pt x="184" y="16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80" y="16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8" name="Freeform 332"/>
            <p:cNvSpPr>
              <a:spLocks noChangeAspect="1"/>
            </p:cNvSpPr>
            <p:nvPr/>
          </p:nvSpPr>
          <p:spPr bwMode="auto">
            <a:xfrm>
              <a:off x="744" y="1812"/>
              <a:ext cx="316" cy="151"/>
            </a:xfrm>
            <a:custGeom>
              <a:avLst/>
              <a:gdLst>
                <a:gd name="T0" fmla="*/ 0 w 272"/>
                <a:gd name="T1" fmla="*/ 2147483647 h 104"/>
                <a:gd name="T2" fmla="*/ 2147483647 w 272"/>
                <a:gd name="T3" fmla="*/ 2147483647 h 104"/>
                <a:gd name="T4" fmla="*/ 0 w 272"/>
                <a:gd name="T5" fmla="*/ 2147483647 h 104"/>
                <a:gd name="T6" fmla="*/ 2147483647 w 272"/>
                <a:gd name="T7" fmla="*/ 2147483647 h 104"/>
                <a:gd name="T8" fmla="*/ 2147483647 w 272"/>
                <a:gd name="T9" fmla="*/ 2147483647 h 104"/>
                <a:gd name="T10" fmla="*/ 2147483647 w 272"/>
                <a:gd name="T11" fmla="*/ 2147483647 h 104"/>
                <a:gd name="T12" fmla="*/ 2147483647 w 272"/>
                <a:gd name="T13" fmla="*/ 2147483647 h 104"/>
                <a:gd name="T14" fmla="*/ 2147483647 w 272"/>
                <a:gd name="T15" fmla="*/ 2147483647 h 104"/>
                <a:gd name="T16" fmla="*/ 2147483647 w 272"/>
                <a:gd name="T17" fmla="*/ 2147483647 h 104"/>
                <a:gd name="T18" fmla="*/ 2147483647 w 272"/>
                <a:gd name="T19" fmla="*/ 2147483647 h 104"/>
                <a:gd name="T20" fmla="*/ 2147483647 w 272"/>
                <a:gd name="T21" fmla="*/ 2147483647 h 104"/>
                <a:gd name="T22" fmla="*/ 2147483647 w 272"/>
                <a:gd name="T23" fmla="*/ 2147483647 h 104"/>
                <a:gd name="T24" fmla="*/ 2147483647 w 272"/>
                <a:gd name="T25" fmla="*/ 2147483647 h 104"/>
                <a:gd name="T26" fmla="*/ 2147483647 w 272"/>
                <a:gd name="T27" fmla="*/ 2147483647 h 104"/>
                <a:gd name="T28" fmla="*/ 2147483647 w 272"/>
                <a:gd name="T29" fmla="*/ 2147483647 h 104"/>
                <a:gd name="T30" fmla="*/ 2147483647 w 272"/>
                <a:gd name="T31" fmla="*/ 2147483647 h 104"/>
                <a:gd name="T32" fmla="*/ 2147483647 w 272"/>
                <a:gd name="T33" fmla="*/ 2147483647 h 104"/>
                <a:gd name="T34" fmla="*/ 2147483647 w 272"/>
                <a:gd name="T35" fmla="*/ 2147483647 h 104"/>
                <a:gd name="T36" fmla="*/ 2147483647 w 272"/>
                <a:gd name="T37" fmla="*/ 2147483647 h 104"/>
                <a:gd name="T38" fmla="*/ 2147483647 w 272"/>
                <a:gd name="T39" fmla="*/ 2147483647 h 104"/>
                <a:gd name="T40" fmla="*/ 2147483647 w 272"/>
                <a:gd name="T41" fmla="*/ 2147483647 h 104"/>
                <a:gd name="T42" fmla="*/ 2147483647 w 272"/>
                <a:gd name="T43" fmla="*/ 0 h 104"/>
                <a:gd name="T44" fmla="*/ 2147483647 w 272"/>
                <a:gd name="T45" fmla="*/ 0 h 104"/>
                <a:gd name="T46" fmla="*/ 2147483647 w 272"/>
                <a:gd name="T47" fmla="*/ 2147483647 h 104"/>
                <a:gd name="T48" fmla="*/ 2147483647 w 272"/>
                <a:gd name="T49" fmla="*/ 2147483647 h 104"/>
                <a:gd name="T50" fmla="*/ 2147483647 w 272"/>
                <a:gd name="T51" fmla="*/ 2147483647 h 104"/>
                <a:gd name="T52" fmla="*/ 0 w 272"/>
                <a:gd name="T53" fmla="*/ 2147483647 h 10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72" h="104">
                  <a:moveTo>
                    <a:pt x="0" y="32"/>
                  </a:moveTo>
                  <a:lnTo>
                    <a:pt x="24" y="64"/>
                  </a:lnTo>
                  <a:lnTo>
                    <a:pt x="0" y="64"/>
                  </a:lnTo>
                  <a:lnTo>
                    <a:pt x="24" y="72"/>
                  </a:lnTo>
                  <a:lnTo>
                    <a:pt x="24" y="80"/>
                  </a:lnTo>
                  <a:lnTo>
                    <a:pt x="40" y="80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64" y="104"/>
                  </a:lnTo>
                  <a:lnTo>
                    <a:pt x="80" y="88"/>
                  </a:lnTo>
                  <a:lnTo>
                    <a:pt x="96" y="104"/>
                  </a:lnTo>
                  <a:lnTo>
                    <a:pt x="144" y="88"/>
                  </a:lnTo>
                  <a:lnTo>
                    <a:pt x="144" y="104"/>
                  </a:lnTo>
                  <a:lnTo>
                    <a:pt x="152" y="88"/>
                  </a:lnTo>
                  <a:lnTo>
                    <a:pt x="240" y="80"/>
                  </a:lnTo>
                  <a:lnTo>
                    <a:pt x="272" y="80"/>
                  </a:lnTo>
                  <a:lnTo>
                    <a:pt x="264" y="40"/>
                  </a:lnTo>
                  <a:lnTo>
                    <a:pt x="272" y="32"/>
                  </a:lnTo>
                  <a:lnTo>
                    <a:pt x="248" y="8"/>
                  </a:lnTo>
                  <a:lnTo>
                    <a:pt x="224" y="8"/>
                  </a:lnTo>
                  <a:lnTo>
                    <a:pt x="184" y="16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80" y="16"/>
                  </a:lnTo>
                  <a:lnTo>
                    <a:pt x="48" y="16"/>
                  </a:lnTo>
                  <a:lnTo>
                    <a:pt x="56" y="1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09" name="Freeform 333"/>
            <p:cNvSpPr>
              <a:spLocks noChangeAspect="1"/>
            </p:cNvSpPr>
            <p:nvPr/>
          </p:nvSpPr>
          <p:spPr bwMode="auto">
            <a:xfrm>
              <a:off x="1985" y="2645"/>
              <a:ext cx="74" cy="105"/>
            </a:xfrm>
            <a:custGeom>
              <a:avLst/>
              <a:gdLst>
                <a:gd name="T0" fmla="*/ 0 w 64"/>
                <a:gd name="T1" fmla="*/ 0 h 72"/>
                <a:gd name="T2" fmla="*/ 2147483647 w 64"/>
                <a:gd name="T3" fmla="*/ 0 h 72"/>
                <a:gd name="T4" fmla="*/ 2147483647 w 64"/>
                <a:gd name="T5" fmla="*/ 2147483647 h 72"/>
                <a:gd name="T6" fmla="*/ 2147483647 w 64"/>
                <a:gd name="T7" fmla="*/ 0 h 72"/>
                <a:gd name="T8" fmla="*/ 2147483647 w 64"/>
                <a:gd name="T9" fmla="*/ 2147483647 h 72"/>
                <a:gd name="T10" fmla="*/ 2147483647 w 64"/>
                <a:gd name="T11" fmla="*/ 2147483647 h 72"/>
                <a:gd name="T12" fmla="*/ 2147483647 w 64"/>
                <a:gd name="T13" fmla="*/ 2147483647 h 72"/>
                <a:gd name="T14" fmla="*/ 0 w 64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72">
                  <a:moveTo>
                    <a:pt x="0" y="0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64" y="72"/>
                  </a:lnTo>
                  <a:lnTo>
                    <a:pt x="24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0" name="Freeform 334"/>
            <p:cNvSpPr>
              <a:spLocks noChangeAspect="1"/>
            </p:cNvSpPr>
            <p:nvPr/>
          </p:nvSpPr>
          <p:spPr bwMode="auto">
            <a:xfrm>
              <a:off x="1985" y="2645"/>
              <a:ext cx="74" cy="105"/>
            </a:xfrm>
            <a:custGeom>
              <a:avLst/>
              <a:gdLst>
                <a:gd name="T0" fmla="*/ 0 w 64"/>
                <a:gd name="T1" fmla="*/ 0 h 72"/>
                <a:gd name="T2" fmla="*/ 2147483647 w 64"/>
                <a:gd name="T3" fmla="*/ 0 h 72"/>
                <a:gd name="T4" fmla="*/ 2147483647 w 64"/>
                <a:gd name="T5" fmla="*/ 2147483647 h 72"/>
                <a:gd name="T6" fmla="*/ 2147483647 w 64"/>
                <a:gd name="T7" fmla="*/ 0 h 72"/>
                <a:gd name="T8" fmla="*/ 2147483647 w 64"/>
                <a:gd name="T9" fmla="*/ 2147483647 h 72"/>
                <a:gd name="T10" fmla="*/ 2147483647 w 64"/>
                <a:gd name="T11" fmla="*/ 2147483647 h 72"/>
                <a:gd name="T12" fmla="*/ 2147483647 w 64"/>
                <a:gd name="T13" fmla="*/ 2147483647 h 72"/>
                <a:gd name="T14" fmla="*/ 0 w 64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" h="72">
                  <a:moveTo>
                    <a:pt x="0" y="0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32" y="0"/>
                  </a:lnTo>
                  <a:lnTo>
                    <a:pt x="48" y="16"/>
                  </a:lnTo>
                  <a:lnTo>
                    <a:pt x="64" y="72"/>
                  </a:lnTo>
                  <a:lnTo>
                    <a:pt x="24" y="4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1" name="Freeform 335"/>
            <p:cNvSpPr>
              <a:spLocks noChangeAspect="1"/>
            </p:cNvSpPr>
            <p:nvPr/>
          </p:nvSpPr>
          <p:spPr bwMode="auto">
            <a:xfrm>
              <a:off x="2143" y="2634"/>
              <a:ext cx="167" cy="128"/>
            </a:xfrm>
            <a:custGeom>
              <a:avLst/>
              <a:gdLst>
                <a:gd name="T0" fmla="*/ 0 w 144"/>
                <a:gd name="T1" fmla="*/ 2147483647 h 88"/>
                <a:gd name="T2" fmla="*/ 2147483647 w 144"/>
                <a:gd name="T3" fmla="*/ 2147483647 h 88"/>
                <a:gd name="T4" fmla="*/ 2147483647 w 144"/>
                <a:gd name="T5" fmla="*/ 2147483647 h 88"/>
                <a:gd name="T6" fmla="*/ 2147483647 w 144"/>
                <a:gd name="T7" fmla="*/ 2147483647 h 88"/>
                <a:gd name="T8" fmla="*/ 2147483647 w 144"/>
                <a:gd name="T9" fmla="*/ 2147483647 h 88"/>
                <a:gd name="T10" fmla="*/ 2147483647 w 144"/>
                <a:gd name="T11" fmla="*/ 2147483647 h 88"/>
                <a:gd name="T12" fmla="*/ 2147483647 w 144"/>
                <a:gd name="T13" fmla="*/ 2147483647 h 88"/>
                <a:gd name="T14" fmla="*/ 2147483647 w 144"/>
                <a:gd name="T15" fmla="*/ 2147483647 h 88"/>
                <a:gd name="T16" fmla="*/ 2147483647 w 144"/>
                <a:gd name="T17" fmla="*/ 0 h 88"/>
                <a:gd name="T18" fmla="*/ 2147483647 w 144"/>
                <a:gd name="T19" fmla="*/ 2147483647 h 88"/>
                <a:gd name="T20" fmla="*/ 2147483647 w 144"/>
                <a:gd name="T21" fmla="*/ 2147483647 h 88"/>
                <a:gd name="T22" fmla="*/ 2147483647 w 144"/>
                <a:gd name="T23" fmla="*/ 2147483647 h 88"/>
                <a:gd name="T24" fmla="*/ 2147483647 w 144"/>
                <a:gd name="T25" fmla="*/ 2147483647 h 88"/>
                <a:gd name="T26" fmla="*/ 2147483647 w 144"/>
                <a:gd name="T27" fmla="*/ 2147483647 h 88"/>
                <a:gd name="T28" fmla="*/ 2147483647 w 144"/>
                <a:gd name="T29" fmla="*/ 2147483647 h 88"/>
                <a:gd name="T30" fmla="*/ 0 w 144"/>
                <a:gd name="T31" fmla="*/ 2147483647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4" h="88">
                  <a:moveTo>
                    <a:pt x="0" y="80"/>
                  </a:moveTo>
                  <a:lnTo>
                    <a:pt x="16" y="88"/>
                  </a:lnTo>
                  <a:lnTo>
                    <a:pt x="64" y="80"/>
                  </a:lnTo>
                  <a:lnTo>
                    <a:pt x="80" y="80"/>
                  </a:lnTo>
                  <a:lnTo>
                    <a:pt x="96" y="32"/>
                  </a:lnTo>
                  <a:lnTo>
                    <a:pt x="120" y="40"/>
                  </a:lnTo>
                  <a:lnTo>
                    <a:pt x="144" y="24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88" y="24"/>
                  </a:lnTo>
                  <a:lnTo>
                    <a:pt x="80" y="40"/>
                  </a:lnTo>
                  <a:lnTo>
                    <a:pt x="72" y="32"/>
                  </a:lnTo>
                  <a:lnTo>
                    <a:pt x="56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2" name="Freeform 336"/>
            <p:cNvSpPr>
              <a:spLocks noChangeAspect="1"/>
            </p:cNvSpPr>
            <p:nvPr/>
          </p:nvSpPr>
          <p:spPr bwMode="auto">
            <a:xfrm>
              <a:off x="2143" y="2634"/>
              <a:ext cx="167" cy="128"/>
            </a:xfrm>
            <a:custGeom>
              <a:avLst/>
              <a:gdLst>
                <a:gd name="T0" fmla="*/ 0 w 144"/>
                <a:gd name="T1" fmla="*/ 2147483647 h 88"/>
                <a:gd name="T2" fmla="*/ 2147483647 w 144"/>
                <a:gd name="T3" fmla="*/ 2147483647 h 88"/>
                <a:gd name="T4" fmla="*/ 2147483647 w 144"/>
                <a:gd name="T5" fmla="*/ 2147483647 h 88"/>
                <a:gd name="T6" fmla="*/ 2147483647 w 144"/>
                <a:gd name="T7" fmla="*/ 2147483647 h 88"/>
                <a:gd name="T8" fmla="*/ 2147483647 w 144"/>
                <a:gd name="T9" fmla="*/ 2147483647 h 88"/>
                <a:gd name="T10" fmla="*/ 2147483647 w 144"/>
                <a:gd name="T11" fmla="*/ 2147483647 h 88"/>
                <a:gd name="T12" fmla="*/ 2147483647 w 144"/>
                <a:gd name="T13" fmla="*/ 2147483647 h 88"/>
                <a:gd name="T14" fmla="*/ 2147483647 w 144"/>
                <a:gd name="T15" fmla="*/ 2147483647 h 88"/>
                <a:gd name="T16" fmla="*/ 2147483647 w 144"/>
                <a:gd name="T17" fmla="*/ 0 h 88"/>
                <a:gd name="T18" fmla="*/ 2147483647 w 144"/>
                <a:gd name="T19" fmla="*/ 2147483647 h 88"/>
                <a:gd name="T20" fmla="*/ 2147483647 w 144"/>
                <a:gd name="T21" fmla="*/ 2147483647 h 88"/>
                <a:gd name="T22" fmla="*/ 2147483647 w 144"/>
                <a:gd name="T23" fmla="*/ 2147483647 h 88"/>
                <a:gd name="T24" fmla="*/ 2147483647 w 144"/>
                <a:gd name="T25" fmla="*/ 2147483647 h 88"/>
                <a:gd name="T26" fmla="*/ 2147483647 w 144"/>
                <a:gd name="T27" fmla="*/ 2147483647 h 88"/>
                <a:gd name="T28" fmla="*/ 2147483647 w 144"/>
                <a:gd name="T29" fmla="*/ 2147483647 h 88"/>
                <a:gd name="T30" fmla="*/ 0 w 144"/>
                <a:gd name="T31" fmla="*/ 2147483647 h 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4" h="88">
                  <a:moveTo>
                    <a:pt x="0" y="80"/>
                  </a:moveTo>
                  <a:lnTo>
                    <a:pt x="16" y="88"/>
                  </a:lnTo>
                  <a:lnTo>
                    <a:pt x="64" y="80"/>
                  </a:lnTo>
                  <a:lnTo>
                    <a:pt x="80" y="80"/>
                  </a:lnTo>
                  <a:lnTo>
                    <a:pt x="96" y="32"/>
                  </a:lnTo>
                  <a:lnTo>
                    <a:pt x="120" y="40"/>
                  </a:lnTo>
                  <a:lnTo>
                    <a:pt x="144" y="24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88" y="24"/>
                  </a:lnTo>
                  <a:lnTo>
                    <a:pt x="80" y="40"/>
                  </a:lnTo>
                  <a:lnTo>
                    <a:pt x="72" y="32"/>
                  </a:lnTo>
                  <a:lnTo>
                    <a:pt x="56" y="56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0" y="8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3" name="Freeform 337"/>
            <p:cNvSpPr>
              <a:spLocks noChangeAspect="1"/>
            </p:cNvSpPr>
            <p:nvPr/>
          </p:nvSpPr>
          <p:spPr bwMode="auto">
            <a:xfrm>
              <a:off x="2031" y="2461"/>
              <a:ext cx="75" cy="93"/>
            </a:xfrm>
            <a:custGeom>
              <a:avLst/>
              <a:gdLst>
                <a:gd name="T0" fmla="*/ 0 w 64"/>
                <a:gd name="T1" fmla="*/ 2147483647 h 64"/>
                <a:gd name="T2" fmla="*/ 0 w 64"/>
                <a:gd name="T3" fmla="*/ 2147483647 h 64"/>
                <a:gd name="T4" fmla="*/ 2147483647 w 64"/>
                <a:gd name="T5" fmla="*/ 2147483647 h 64"/>
                <a:gd name="T6" fmla="*/ 2147483647 w 64"/>
                <a:gd name="T7" fmla="*/ 2147483647 h 64"/>
                <a:gd name="T8" fmla="*/ 2147483647 w 64"/>
                <a:gd name="T9" fmla="*/ 2147483647 h 64"/>
                <a:gd name="T10" fmla="*/ 2147483647 w 64"/>
                <a:gd name="T11" fmla="*/ 0 h 64"/>
                <a:gd name="T12" fmla="*/ 2147483647 w 64"/>
                <a:gd name="T13" fmla="*/ 2147483647 h 64"/>
                <a:gd name="T14" fmla="*/ 2147483647 w 64"/>
                <a:gd name="T15" fmla="*/ 2147483647 h 64"/>
                <a:gd name="T16" fmla="*/ 0 w 6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64">
                  <a:moveTo>
                    <a:pt x="0" y="16"/>
                  </a:moveTo>
                  <a:lnTo>
                    <a:pt x="0" y="48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64" y="32"/>
                  </a:lnTo>
                  <a:lnTo>
                    <a:pt x="64" y="0"/>
                  </a:lnTo>
                  <a:lnTo>
                    <a:pt x="32" y="8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4" name="Freeform 338"/>
            <p:cNvSpPr>
              <a:spLocks noChangeAspect="1"/>
            </p:cNvSpPr>
            <p:nvPr/>
          </p:nvSpPr>
          <p:spPr bwMode="auto">
            <a:xfrm>
              <a:off x="2031" y="2461"/>
              <a:ext cx="75" cy="93"/>
            </a:xfrm>
            <a:custGeom>
              <a:avLst/>
              <a:gdLst>
                <a:gd name="T0" fmla="*/ 0 w 64"/>
                <a:gd name="T1" fmla="*/ 2147483647 h 64"/>
                <a:gd name="T2" fmla="*/ 0 w 64"/>
                <a:gd name="T3" fmla="*/ 2147483647 h 64"/>
                <a:gd name="T4" fmla="*/ 2147483647 w 64"/>
                <a:gd name="T5" fmla="*/ 2147483647 h 64"/>
                <a:gd name="T6" fmla="*/ 2147483647 w 64"/>
                <a:gd name="T7" fmla="*/ 2147483647 h 64"/>
                <a:gd name="T8" fmla="*/ 2147483647 w 64"/>
                <a:gd name="T9" fmla="*/ 2147483647 h 64"/>
                <a:gd name="T10" fmla="*/ 2147483647 w 64"/>
                <a:gd name="T11" fmla="*/ 0 h 64"/>
                <a:gd name="T12" fmla="*/ 2147483647 w 64"/>
                <a:gd name="T13" fmla="*/ 2147483647 h 64"/>
                <a:gd name="T14" fmla="*/ 2147483647 w 64"/>
                <a:gd name="T15" fmla="*/ 2147483647 h 64"/>
                <a:gd name="T16" fmla="*/ 0 w 6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4" h="64">
                  <a:moveTo>
                    <a:pt x="0" y="16"/>
                  </a:moveTo>
                  <a:lnTo>
                    <a:pt x="0" y="48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64" y="32"/>
                  </a:lnTo>
                  <a:lnTo>
                    <a:pt x="64" y="0"/>
                  </a:lnTo>
                  <a:lnTo>
                    <a:pt x="32" y="8"/>
                  </a:lnTo>
                  <a:lnTo>
                    <a:pt x="8" y="8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5" name="Freeform 339"/>
            <p:cNvSpPr>
              <a:spLocks noChangeAspect="1"/>
            </p:cNvSpPr>
            <p:nvPr/>
          </p:nvSpPr>
          <p:spPr bwMode="auto">
            <a:xfrm>
              <a:off x="1985" y="2287"/>
              <a:ext cx="121" cy="186"/>
            </a:xfrm>
            <a:custGeom>
              <a:avLst/>
              <a:gdLst>
                <a:gd name="T0" fmla="*/ 0 w 104"/>
                <a:gd name="T1" fmla="*/ 2147483647 h 128"/>
                <a:gd name="T2" fmla="*/ 2147483647 w 104"/>
                <a:gd name="T3" fmla="*/ 2147483647 h 128"/>
                <a:gd name="T4" fmla="*/ 2147483647 w 104"/>
                <a:gd name="T5" fmla="*/ 2147483647 h 128"/>
                <a:gd name="T6" fmla="*/ 2147483647 w 104"/>
                <a:gd name="T7" fmla="*/ 2147483647 h 128"/>
                <a:gd name="T8" fmla="*/ 2147483647 w 104"/>
                <a:gd name="T9" fmla="*/ 2147483647 h 128"/>
                <a:gd name="T10" fmla="*/ 2147483647 w 104"/>
                <a:gd name="T11" fmla="*/ 2147483647 h 128"/>
                <a:gd name="T12" fmla="*/ 2147483647 w 104"/>
                <a:gd name="T13" fmla="*/ 2147483647 h 128"/>
                <a:gd name="T14" fmla="*/ 2147483647 w 104"/>
                <a:gd name="T15" fmla="*/ 2147483647 h 128"/>
                <a:gd name="T16" fmla="*/ 2147483647 w 104"/>
                <a:gd name="T17" fmla="*/ 2147483647 h 128"/>
                <a:gd name="T18" fmla="*/ 2147483647 w 104"/>
                <a:gd name="T19" fmla="*/ 2147483647 h 128"/>
                <a:gd name="T20" fmla="*/ 2147483647 w 104"/>
                <a:gd name="T21" fmla="*/ 2147483647 h 128"/>
                <a:gd name="T22" fmla="*/ 2147483647 w 104"/>
                <a:gd name="T23" fmla="*/ 2147483647 h 128"/>
                <a:gd name="T24" fmla="*/ 2147483647 w 104"/>
                <a:gd name="T25" fmla="*/ 0 h 128"/>
                <a:gd name="T26" fmla="*/ 2147483647 w 104"/>
                <a:gd name="T27" fmla="*/ 0 h 128"/>
                <a:gd name="T28" fmla="*/ 2147483647 w 104"/>
                <a:gd name="T29" fmla="*/ 2147483647 h 128"/>
                <a:gd name="T30" fmla="*/ 2147483647 w 104"/>
                <a:gd name="T31" fmla="*/ 2147483647 h 128"/>
                <a:gd name="T32" fmla="*/ 0 w 104"/>
                <a:gd name="T33" fmla="*/ 2147483647 h 1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4" h="128">
                  <a:moveTo>
                    <a:pt x="0" y="32"/>
                  </a:moveTo>
                  <a:lnTo>
                    <a:pt x="24" y="40"/>
                  </a:lnTo>
                  <a:lnTo>
                    <a:pt x="16" y="80"/>
                  </a:lnTo>
                  <a:lnTo>
                    <a:pt x="48" y="64"/>
                  </a:lnTo>
                  <a:lnTo>
                    <a:pt x="64" y="80"/>
                  </a:lnTo>
                  <a:lnTo>
                    <a:pt x="80" y="104"/>
                  </a:lnTo>
                  <a:lnTo>
                    <a:pt x="72" y="128"/>
                  </a:lnTo>
                  <a:lnTo>
                    <a:pt x="104" y="120"/>
                  </a:lnTo>
                  <a:lnTo>
                    <a:pt x="88" y="80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48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6" name="Freeform 340"/>
            <p:cNvSpPr>
              <a:spLocks noChangeAspect="1"/>
            </p:cNvSpPr>
            <p:nvPr/>
          </p:nvSpPr>
          <p:spPr bwMode="auto">
            <a:xfrm>
              <a:off x="1985" y="2287"/>
              <a:ext cx="121" cy="186"/>
            </a:xfrm>
            <a:custGeom>
              <a:avLst/>
              <a:gdLst>
                <a:gd name="T0" fmla="*/ 0 w 104"/>
                <a:gd name="T1" fmla="*/ 2147483647 h 128"/>
                <a:gd name="T2" fmla="*/ 2147483647 w 104"/>
                <a:gd name="T3" fmla="*/ 2147483647 h 128"/>
                <a:gd name="T4" fmla="*/ 2147483647 w 104"/>
                <a:gd name="T5" fmla="*/ 2147483647 h 128"/>
                <a:gd name="T6" fmla="*/ 2147483647 w 104"/>
                <a:gd name="T7" fmla="*/ 2147483647 h 128"/>
                <a:gd name="T8" fmla="*/ 2147483647 w 104"/>
                <a:gd name="T9" fmla="*/ 2147483647 h 128"/>
                <a:gd name="T10" fmla="*/ 2147483647 w 104"/>
                <a:gd name="T11" fmla="*/ 2147483647 h 128"/>
                <a:gd name="T12" fmla="*/ 2147483647 w 104"/>
                <a:gd name="T13" fmla="*/ 2147483647 h 128"/>
                <a:gd name="T14" fmla="*/ 2147483647 w 104"/>
                <a:gd name="T15" fmla="*/ 2147483647 h 128"/>
                <a:gd name="T16" fmla="*/ 2147483647 w 104"/>
                <a:gd name="T17" fmla="*/ 2147483647 h 128"/>
                <a:gd name="T18" fmla="*/ 2147483647 w 104"/>
                <a:gd name="T19" fmla="*/ 2147483647 h 128"/>
                <a:gd name="T20" fmla="*/ 2147483647 w 104"/>
                <a:gd name="T21" fmla="*/ 2147483647 h 128"/>
                <a:gd name="T22" fmla="*/ 2147483647 w 104"/>
                <a:gd name="T23" fmla="*/ 2147483647 h 128"/>
                <a:gd name="T24" fmla="*/ 2147483647 w 104"/>
                <a:gd name="T25" fmla="*/ 0 h 128"/>
                <a:gd name="T26" fmla="*/ 2147483647 w 104"/>
                <a:gd name="T27" fmla="*/ 0 h 128"/>
                <a:gd name="T28" fmla="*/ 2147483647 w 104"/>
                <a:gd name="T29" fmla="*/ 2147483647 h 128"/>
                <a:gd name="T30" fmla="*/ 2147483647 w 104"/>
                <a:gd name="T31" fmla="*/ 2147483647 h 128"/>
                <a:gd name="T32" fmla="*/ 0 w 104"/>
                <a:gd name="T33" fmla="*/ 2147483647 h 1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4" h="128">
                  <a:moveTo>
                    <a:pt x="0" y="32"/>
                  </a:moveTo>
                  <a:lnTo>
                    <a:pt x="24" y="40"/>
                  </a:lnTo>
                  <a:lnTo>
                    <a:pt x="16" y="80"/>
                  </a:lnTo>
                  <a:lnTo>
                    <a:pt x="48" y="64"/>
                  </a:lnTo>
                  <a:lnTo>
                    <a:pt x="64" y="80"/>
                  </a:lnTo>
                  <a:lnTo>
                    <a:pt x="80" y="104"/>
                  </a:lnTo>
                  <a:lnTo>
                    <a:pt x="72" y="128"/>
                  </a:lnTo>
                  <a:lnTo>
                    <a:pt x="104" y="120"/>
                  </a:lnTo>
                  <a:lnTo>
                    <a:pt x="88" y="80"/>
                  </a:lnTo>
                  <a:lnTo>
                    <a:pt x="64" y="48"/>
                  </a:lnTo>
                  <a:lnTo>
                    <a:pt x="64" y="32"/>
                  </a:lnTo>
                  <a:lnTo>
                    <a:pt x="48" y="24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24" y="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7" name="Freeform 341"/>
            <p:cNvSpPr>
              <a:spLocks noChangeAspect="1"/>
            </p:cNvSpPr>
            <p:nvPr/>
          </p:nvSpPr>
          <p:spPr bwMode="auto">
            <a:xfrm>
              <a:off x="1948" y="2333"/>
              <a:ext cx="130" cy="336"/>
            </a:xfrm>
            <a:custGeom>
              <a:avLst/>
              <a:gdLst>
                <a:gd name="T0" fmla="*/ 0 w 112"/>
                <a:gd name="T1" fmla="*/ 2147483647 h 231"/>
                <a:gd name="T2" fmla="*/ 0 w 112"/>
                <a:gd name="T3" fmla="*/ 2147483647 h 231"/>
                <a:gd name="T4" fmla="*/ 2147483647 w 112"/>
                <a:gd name="T5" fmla="*/ 0 h 231"/>
                <a:gd name="T6" fmla="*/ 2147483647 w 112"/>
                <a:gd name="T7" fmla="*/ 2147483647 h 231"/>
                <a:gd name="T8" fmla="*/ 2147483647 w 112"/>
                <a:gd name="T9" fmla="*/ 2147483647 h 231"/>
                <a:gd name="T10" fmla="*/ 2147483647 w 112"/>
                <a:gd name="T11" fmla="*/ 2147483647 h 231"/>
                <a:gd name="T12" fmla="*/ 2147483647 w 112"/>
                <a:gd name="T13" fmla="*/ 2147483647 h 231"/>
                <a:gd name="T14" fmla="*/ 2147483647 w 112"/>
                <a:gd name="T15" fmla="*/ 2147483647 h 231"/>
                <a:gd name="T16" fmla="*/ 2147483647 w 112"/>
                <a:gd name="T17" fmla="*/ 2147483647 h 231"/>
                <a:gd name="T18" fmla="*/ 2147483647 w 112"/>
                <a:gd name="T19" fmla="*/ 2147483647 h 231"/>
                <a:gd name="T20" fmla="*/ 2147483647 w 112"/>
                <a:gd name="T21" fmla="*/ 2147483647 h 231"/>
                <a:gd name="T22" fmla="*/ 2147483647 w 112"/>
                <a:gd name="T23" fmla="*/ 2147483647 h 231"/>
                <a:gd name="T24" fmla="*/ 2147483647 w 112"/>
                <a:gd name="T25" fmla="*/ 2147483647 h 231"/>
                <a:gd name="T26" fmla="*/ 2147483647 w 112"/>
                <a:gd name="T27" fmla="*/ 2147483647 h 231"/>
                <a:gd name="T28" fmla="*/ 2147483647 w 112"/>
                <a:gd name="T29" fmla="*/ 2147483647 h 231"/>
                <a:gd name="T30" fmla="*/ 2147483647 w 112"/>
                <a:gd name="T31" fmla="*/ 2147483647 h 231"/>
                <a:gd name="T32" fmla="*/ 2147483647 w 112"/>
                <a:gd name="T33" fmla="*/ 2147483647 h 231"/>
                <a:gd name="T34" fmla="*/ 2147483647 w 112"/>
                <a:gd name="T35" fmla="*/ 2147483647 h 231"/>
                <a:gd name="T36" fmla="*/ 2147483647 w 112"/>
                <a:gd name="T37" fmla="*/ 2147483647 h 231"/>
                <a:gd name="T38" fmla="*/ 2147483647 w 112"/>
                <a:gd name="T39" fmla="*/ 2147483647 h 231"/>
                <a:gd name="T40" fmla="*/ 2147483647 w 112"/>
                <a:gd name="T41" fmla="*/ 2147483647 h 231"/>
                <a:gd name="T42" fmla="*/ 2147483647 w 112"/>
                <a:gd name="T43" fmla="*/ 2147483647 h 231"/>
                <a:gd name="T44" fmla="*/ 2147483647 w 112"/>
                <a:gd name="T45" fmla="*/ 2147483647 h 231"/>
                <a:gd name="T46" fmla="*/ 2147483647 w 112"/>
                <a:gd name="T47" fmla="*/ 2147483647 h 231"/>
                <a:gd name="T48" fmla="*/ 0 w 112"/>
                <a:gd name="T49" fmla="*/ 2147483647 h 2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2" h="231">
                  <a:moveTo>
                    <a:pt x="0" y="32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56" y="8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96" y="48"/>
                  </a:lnTo>
                  <a:lnTo>
                    <a:pt x="112" y="72"/>
                  </a:lnTo>
                  <a:lnTo>
                    <a:pt x="104" y="96"/>
                  </a:lnTo>
                  <a:lnTo>
                    <a:pt x="80" y="96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32" y="104"/>
                  </a:lnTo>
                  <a:lnTo>
                    <a:pt x="16" y="160"/>
                  </a:lnTo>
                  <a:lnTo>
                    <a:pt x="32" y="199"/>
                  </a:lnTo>
                  <a:lnTo>
                    <a:pt x="64" y="215"/>
                  </a:lnTo>
                  <a:lnTo>
                    <a:pt x="56" y="231"/>
                  </a:lnTo>
                  <a:lnTo>
                    <a:pt x="48" y="215"/>
                  </a:lnTo>
                  <a:lnTo>
                    <a:pt x="32" y="215"/>
                  </a:lnTo>
                  <a:lnTo>
                    <a:pt x="8" y="183"/>
                  </a:lnTo>
                  <a:lnTo>
                    <a:pt x="8" y="160"/>
                  </a:lnTo>
                  <a:lnTo>
                    <a:pt x="24" y="128"/>
                  </a:lnTo>
                  <a:lnTo>
                    <a:pt x="8" y="88"/>
                  </a:lnTo>
                  <a:lnTo>
                    <a:pt x="8" y="64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8" name="Freeform 342"/>
            <p:cNvSpPr>
              <a:spLocks noChangeAspect="1"/>
            </p:cNvSpPr>
            <p:nvPr/>
          </p:nvSpPr>
          <p:spPr bwMode="auto">
            <a:xfrm>
              <a:off x="1948" y="2333"/>
              <a:ext cx="130" cy="336"/>
            </a:xfrm>
            <a:custGeom>
              <a:avLst/>
              <a:gdLst>
                <a:gd name="T0" fmla="*/ 0 w 112"/>
                <a:gd name="T1" fmla="*/ 2147483647 h 231"/>
                <a:gd name="T2" fmla="*/ 0 w 112"/>
                <a:gd name="T3" fmla="*/ 2147483647 h 231"/>
                <a:gd name="T4" fmla="*/ 2147483647 w 112"/>
                <a:gd name="T5" fmla="*/ 0 h 231"/>
                <a:gd name="T6" fmla="*/ 2147483647 w 112"/>
                <a:gd name="T7" fmla="*/ 2147483647 h 231"/>
                <a:gd name="T8" fmla="*/ 2147483647 w 112"/>
                <a:gd name="T9" fmla="*/ 2147483647 h 231"/>
                <a:gd name="T10" fmla="*/ 2147483647 w 112"/>
                <a:gd name="T11" fmla="*/ 2147483647 h 231"/>
                <a:gd name="T12" fmla="*/ 2147483647 w 112"/>
                <a:gd name="T13" fmla="*/ 2147483647 h 231"/>
                <a:gd name="T14" fmla="*/ 2147483647 w 112"/>
                <a:gd name="T15" fmla="*/ 2147483647 h 231"/>
                <a:gd name="T16" fmla="*/ 2147483647 w 112"/>
                <a:gd name="T17" fmla="*/ 2147483647 h 231"/>
                <a:gd name="T18" fmla="*/ 2147483647 w 112"/>
                <a:gd name="T19" fmla="*/ 2147483647 h 231"/>
                <a:gd name="T20" fmla="*/ 2147483647 w 112"/>
                <a:gd name="T21" fmla="*/ 2147483647 h 231"/>
                <a:gd name="T22" fmla="*/ 2147483647 w 112"/>
                <a:gd name="T23" fmla="*/ 2147483647 h 231"/>
                <a:gd name="T24" fmla="*/ 2147483647 w 112"/>
                <a:gd name="T25" fmla="*/ 2147483647 h 231"/>
                <a:gd name="T26" fmla="*/ 2147483647 w 112"/>
                <a:gd name="T27" fmla="*/ 2147483647 h 231"/>
                <a:gd name="T28" fmla="*/ 2147483647 w 112"/>
                <a:gd name="T29" fmla="*/ 2147483647 h 231"/>
                <a:gd name="T30" fmla="*/ 2147483647 w 112"/>
                <a:gd name="T31" fmla="*/ 2147483647 h 231"/>
                <a:gd name="T32" fmla="*/ 2147483647 w 112"/>
                <a:gd name="T33" fmla="*/ 2147483647 h 231"/>
                <a:gd name="T34" fmla="*/ 2147483647 w 112"/>
                <a:gd name="T35" fmla="*/ 2147483647 h 231"/>
                <a:gd name="T36" fmla="*/ 2147483647 w 112"/>
                <a:gd name="T37" fmla="*/ 2147483647 h 231"/>
                <a:gd name="T38" fmla="*/ 2147483647 w 112"/>
                <a:gd name="T39" fmla="*/ 2147483647 h 231"/>
                <a:gd name="T40" fmla="*/ 2147483647 w 112"/>
                <a:gd name="T41" fmla="*/ 2147483647 h 231"/>
                <a:gd name="T42" fmla="*/ 2147483647 w 112"/>
                <a:gd name="T43" fmla="*/ 2147483647 h 231"/>
                <a:gd name="T44" fmla="*/ 2147483647 w 112"/>
                <a:gd name="T45" fmla="*/ 2147483647 h 231"/>
                <a:gd name="T46" fmla="*/ 2147483647 w 112"/>
                <a:gd name="T47" fmla="*/ 2147483647 h 231"/>
                <a:gd name="T48" fmla="*/ 0 w 112"/>
                <a:gd name="T49" fmla="*/ 2147483647 h 2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2" h="231">
                  <a:moveTo>
                    <a:pt x="0" y="32"/>
                  </a:moveTo>
                  <a:lnTo>
                    <a:pt x="0" y="8"/>
                  </a:lnTo>
                  <a:lnTo>
                    <a:pt x="32" y="0"/>
                  </a:lnTo>
                  <a:lnTo>
                    <a:pt x="56" y="8"/>
                  </a:lnTo>
                  <a:lnTo>
                    <a:pt x="48" y="48"/>
                  </a:lnTo>
                  <a:lnTo>
                    <a:pt x="80" y="32"/>
                  </a:lnTo>
                  <a:lnTo>
                    <a:pt x="96" y="48"/>
                  </a:lnTo>
                  <a:lnTo>
                    <a:pt x="112" y="72"/>
                  </a:lnTo>
                  <a:lnTo>
                    <a:pt x="104" y="96"/>
                  </a:lnTo>
                  <a:lnTo>
                    <a:pt x="80" y="96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32" y="104"/>
                  </a:lnTo>
                  <a:lnTo>
                    <a:pt x="16" y="160"/>
                  </a:lnTo>
                  <a:lnTo>
                    <a:pt x="32" y="199"/>
                  </a:lnTo>
                  <a:lnTo>
                    <a:pt x="64" y="215"/>
                  </a:lnTo>
                  <a:lnTo>
                    <a:pt x="56" y="231"/>
                  </a:lnTo>
                  <a:lnTo>
                    <a:pt x="48" y="215"/>
                  </a:lnTo>
                  <a:lnTo>
                    <a:pt x="32" y="215"/>
                  </a:lnTo>
                  <a:lnTo>
                    <a:pt x="8" y="183"/>
                  </a:lnTo>
                  <a:lnTo>
                    <a:pt x="8" y="160"/>
                  </a:lnTo>
                  <a:lnTo>
                    <a:pt x="24" y="128"/>
                  </a:lnTo>
                  <a:lnTo>
                    <a:pt x="8" y="88"/>
                  </a:lnTo>
                  <a:lnTo>
                    <a:pt x="8" y="64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19" name="Freeform 343"/>
            <p:cNvSpPr>
              <a:spLocks noChangeAspect="1"/>
            </p:cNvSpPr>
            <p:nvPr/>
          </p:nvSpPr>
          <p:spPr bwMode="auto">
            <a:xfrm>
              <a:off x="2022" y="2264"/>
              <a:ext cx="111" cy="323"/>
            </a:xfrm>
            <a:custGeom>
              <a:avLst/>
              <a:gdLst>
                <a:gd name="T0" fmla="*/ 0 w 96"/>
                <a:gd name="T1" fmla="*/ 2147483647 h 223"/>
                <a:gd name="T2" fmla="*/ 2147483647 w 96"/>
                <a:gd name="T3" fmla="*/ 2147483647 h 223"/>
                <a:gd name="T4" fmla="*/ 2147483647 w 96"/>
                <a:gd name="T5" fmla="*/ 2147483647 h 223"/>
                <a:gd name="T6" fmla="*/ 2147483647 w 96"/>
                <a:gd name="T7" fmla="*/ 2147483647 h 223"/>
                <a:gd name="T8" fmla="*/ 2147483647 w 96"/>
                <a:gd name="T9" fmla="*/ 2147483647 h 223"/>
                <a:gd name="T10" fmla="*/ 2147483647 w 96"/>
                <a:gd name="T11" fmla="*/ 2147483647 h 223"/>
                <a:gd name="T12" fmla="*/ 2147483647 w 96"/>
                <a:gd name="T13" fmla="*/ 2147483647 h 223"/>
                <a:gd name="T14" fmla="*/ 2147483647 w 96"/>
                <a:gd name="T15" fmla="*/ 2147483647 h 223"/>
                <a:gd name="T16" fmla="*/ 2147483647 w 96"/>
                <a:gd name="T17" fmla="*/ 2147483647 h 223"/>
                <a:gd name="T18" fmla="*/ 2147483647 w 96"/>
                <a:gd name="T19" fmla="*/ 2147483647 h 223"/>
                <a:gd name="T20" fmla="*/ 2147483647 w 96"/>
                <a:gd name="T21" fmla="*/ 2147483647 h 223"/>
                <a:gd name="T22" fmla="*/ 2147483647 w 96"/>
                <a:gd name="T23" fmla="*/ 2147483647 h 223"/>
                <a:gd name="T24" fmla="*/ 2147483647 w 96"/>
                <a:gd name="T25" fmla="*/ 2147483647 h 223"/>
                <a:gd name="T26" fmla="*/ 2147483647 w 96"/>
                <a:gd name="T27" fmla="*/ 2147483647 h 223"/>
                <a:gd name="T28" fmla="*/ 2147483647 w 96"/>
                <a:gd name="T29" fmla="*/ 2147483647 h 223"/>
                <a:gd name="T30" fmla="*/ 2147483647 w 96"/>
                <a:gd name="T31" fmla="*/ 2147483647 h 223"/>
                <a:gd name="T32" fmla="*/ 2147483647 w 96"/>
                <a:gd name="T33" fmla="*/ 2147483647 h 223"/>
                <a:gd name="T34" fmla="*/ 2147483647 w 96"/>
                <a:gd name="T35" fmla="*/ 0 h 223"/>
                <a:gd name="T36" fmla="*/ 0 w 96"/>
                <a:gd name="T37" fmla="*/ 2147483647 h 2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" h="223">
                  <a:moveTo>
                    <a:pt x="0" y="16"/>
                  </a:moveTo>
                  <a:lnTo>
                    <a:pt x="16" y="40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56" y="96"/>
                  </a:lnTo>
                  <a:lnTo>
                    <a:pt x="72" y="136"/>
                  </a:lnTo>
                  <a:lnTo>
                    <a:pt x="72" y="168"/>
                  </a:lnTo>
                  <a:lnTo>
                    <a:pt x="32" y="200"/>
                  </a:lnTo>
                  <a:lnTo>
                    <a:pt x="40" y="223"/>
                  </a:lnTo>
                  <a:lnTo>
                    <a:pt x="56" y="208"/>
                  </a:lnTo>
                  <a:lnTo>
                    <a:pt x="64" y="215"/>
                  </a:lnTo>
                  <a:lnTo>
                    <a:pt x="64" y="208"/>
                  </a:lnTo>
                  <a:lnTo>
                    <a:pt x="96" y="184"/>
                  </a:lnTo>
                  <a:lnTo>
                    <a:pt x="96" y="120"/>
                  </a:lnTo>
                  <a:lnTo>
                    <a:pt x="48" y="72"/>
                  </a:lnTo>
                  <a:lnTo>
                    <a:pt x="56" y="48"/>
                  </a:lnTo>
                  <a:lnTo>
                    <a:pt x="80" y="32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0" name="Freeform 344"/>
            <p:cNvSpPr>
              <a:spLocks noChangeAspect="1"/>
            </p:cNvSpPr>
            <p:nvPr/>
          </p:nvSpPr>
          <p:spPr bwMode="auto">
            <a:xfrm>
              <a:off x="2022" y="2264"/>
              <a:ext cx="111" cy="323"/>
            </a:xfrm>
            <a:custGeom>
              <a:avLst/>
              <a:gdLst>
                <a:gd name="T0" fmla="*/ 0 w 96"/>
                <a:gd name="T1" fmla="*/ 2147483647 h 223"/>
                <a:gd name="T2" fmla="*/ 2147483647 w 96"/>
                <a:gd name="T3" fmla="*/ 2147483647 h 223"/>
                <a:gd name="T4" fmla="*/ 2147483647 w 96"/>
                <a:gd name="T5" fmla="*/ 2147483647 h 223"/>
                <a:gd name="T6" fmla="*/ 2147483647 w 96"/>
                <a:gd name="T7" fmla="*/ 2147483647 h 223"/>
                <a:gd name="T8" fmla="*/ 2147483647 w 96"/>
                <a:gd name="T9" fmla="*/ 2147483647 h 223"/>
                <a:gd name="T10" fmla="*/ 2147483647 w 96"/>
                <a:gd name="T11" fmla="*/ 2147483647 h 223"/>
                <a:gd name="T12" fmla="*/ 2147483647 w 96"/>
                <a:gd name="T13" fmla="*/ 2147483647 h 223"/>
                <a:gd name="T14" fmla="*/ 2147483647 w 96"/>
                <a:gd name="T15" fmla="*/ 2147483647 h 223"/>
                <a:gd name="T16" fmla="*/ 2147483647 w 96"/>
                <a:gd name="T17" fmla="*/ 2147483647 h 223"/>
                <a:gd name="T18" fmla="*/ 2147483647 w 96"/>
                <a:gd name="T19" fmla="*/ 2147483647 h 223"/>
                <a:gd name="T20" fmla="*/ 2147483647 w 96"/>
                <a:gd name="T21" fmla="*/ 2147483647 h 223"/>
                <a:gd name="T22" fmla="*/ 2147483647 w 96"/>
                <a:gd name="T23" fmla="*/ 2147483647 h 223"/>
                <a:gd name="T24" fmla="*/ 2147483647 w 96"/>
                <a:gd name="T25" fmla="*/ 2147483647 h 223"/>
                <a:gd name="T26" fmla="*/ 2147483647 w 96"/>
                <a:gd name="T27" fmla="*/ 2147483647 h 223"/>
                <a:gd name="T28" fmla="*/ 2147483647 w 96"/>
                <a:gd name="T29" fmla="*/ 2147483647 h 223"/>
                <a:gd name="T30" fmla="*/ 2147483647 w 96"/>
                <a:gd name="T31" fmla="*/ 2147483647 h 223"/>
                <a:gd name="T32" fmla="*/ 2147483647 w 96"/>
                <a:gd name="T33" fmla="*/ 2147483647 h 223"/>
                <a:gd name="T34" fmla="*/ 2147483647 w 96"/>
                <a:gd name="T35" fmla="*/ 0 h 223"/>
                <a:gd name="T36" fmla="*/ 0 w 96"/>
                <a:gd name="T37" fmla="*/ 2147483647 h 2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96" h="223">
                  <a:moveTo>
                    <a:pt x="0" y="16"/>
                  </a:moveTo>
                  <a:lnTo>
                    <a:pt x="16" y="40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56" y="96"/>
                  </a:lnTo>
                  <a:lnTo>
                    <a:pt x="72" y="136"/>
                  </a:lnTo>
                  <a:lnTo>
                    <a:pt x="72" y="168"/>
                  </a:lnTo>
                  <a:lnTo>
                    <a:pt x="32" y="200"/>
                  </a:lnTo>
                  <a:lnTo>
                    <a:pt x="40" y="223"/>
                  </a:lnTo>
                  <a:lnTo>
                    <a:pt x="56" y="208"/>
                  </a:lnTo>
                  <a:lnTo>
                    <a:pt x="64" y="215"/>
                  </a:lnTo>
                  <a:lnTo>
                    <a:pt x="64" y="208"/>
                  </a:lnTo>
                  <a:lnTo>
                    <a:pt x="96" y="184"/>
                  </a:lnTo>
                  <a:lnTo>
                    <a:pt x="96" y="120"/>
                  </a:lnTo>
                  <a:lnTo>
                    <a:pt x="48" y="72"/>
                  </a:lnTo>
                  <a:lnTo>
                    <a:pt x="56" y="48"/>
                  </a:lnTo>
                  <a:lnTo>
                    <a:pt x="80" y="32"/>
                  </a:lnTo>
                  <a:lnTo>
                    <a:pt x="40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1" name="Freeform 345"/>
            <p:cNvSpPr>
              <a:spLocks noChangeAspect="1"/>
            </p:cNvSpPr>
            <p:nvPr/>
          </p:nvSpPr>
          <p:spPr bwMode="auto">
            <a:xfrm>
              <a:off x="540" y="1453"/>
              <a:ext cx="167" cy="163"/>
            </a:xfrm>
            <a:custGeom>
              <a:avLst/>
              <a:gdLst>
                <a:gd name="T0" fmla="*/ 0 w 144"/>
                <a:gd name="T1" fmla="*/ 2147483647 h 112"/>
                <a:gd name="T2" fmla="*/ 2147483647 w 144"/>
                <a:gd name="T3" fmla="*/ 2147483647 h 112"/>
                <a:gd name="T4" fmla="*/ 2147483647 w 144"/>
                <a:gd name="T5" fmla="*/ 2147483647 h 112"/>
                <a:gd name="T6" fmla="*/ 2147483647 w 144"/>
                <a:gd name="T7" fmla="*/ 2147483647 h 112"/>
                <a:gd name="T8" fmla="*/ 2147483647 w 144"/>
                <a:gd name="T9" fmla="*/ 2147483647 h 112"/>
                <a:gd name="T10" fmla="*/ 2147483647 w 144"/>
                <a:gd name="T11" fmla="*/ 2147483647 h 112"/>
                <a:gd name="T12" fmla="*/ 2147483647 w 144"/>
                <a:gd name="T13" fmla="*/ 2147483647 h 112"/>
                <a:gd name="T14" fmla="*/ 2147483647 w 144"/>
                <a:gd name="T15" fmla="*/ 2147483647 h 112"/>
                <a:gd name="T16" fmla="*/ 2147483647 w 144"/>
                <a:gd name="T17" fmla="*/ 2147483647 h 112"/>
                <a:gd name="T18" fmla="*/ 2147483647 w 144"/>
                <a:gd name="T19" fmla="*/ 2147483647 h 112"/>
                <a:gd name="T20" fmla="*/ 2147483647 w 144"/>
                <a:gd name="T21" fmla="*/ 2147483647 h 112"/>
                <a:gd name="T22" fmla="*/ 2147483647 w 144"/>
                <a:gd name="T23" fmla="*/ 2147483647 h 112"/>
                <a:gd name="T24" fmla="*/ 2147483647 w 144"/>
                <a:gd name="T25" fmla="*/ 0 h 112"/>
                <a:gd name="T26" fmla="*/ 0 w 144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12">
                  <a:moveTo>
                    <a:pt x="0" y="24"/>
                  </a:moveTo>
                  <a:lnTo>
                    <a:pt x="8" y="80"/>
                  </a:lnTo>
                  <a:lnTo>
                    <a:pt x="88" y="112"/>
                  </a:lnTo>
                  <a:lnTo>
                    <a:pt x="128" y="112"/>
                  </a:lnTo>
                  <a:lnTo>
                    <a:pt x="144" y="88"/>
                  </a:lnTo>
                  <a:lnTo>
                    <a:pt x="144" y="72"/>
                  </a:lnTo>
                  <a:lnTo>
                    <a:pt x="136" y="48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16"/>
                  </a:lnTo>
                  <a:lnTo>
                    <a:pt x="88" y="8"/>
                  </a:lnTo>
                  <a:lnTo>
                    <a:pt x="56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2" name="Freeform 346"/>
            <p:cNvSpPr>
              <a:spLocks noChangeAspect="1"/>
            </p:cNvSpPr>
            <p:nvPr/>
          </p:nvSpPr>
          <p:spPr bwMode="auto">
            <a:xfrm>
              <a:off x="540" y="1453"/>
              <a:ext cx="167" cy="163"/>
            </a:xfrm>
            <a:custGeom>
              <a:avLst/>
              <a:gdLst>
                <a:gd name="T0" fmla="*/ 0 w 144"/>
                <a:gd name="T1" fmla="*/ 2147483647 h 112"/>
                <a:gd name="T2" fmla="*/ 2147483647 w 144"/>
                <a:gd name="T3" fmla="*/ 2147483647 h 112"/>
                <a:gd name="T4" fmla="*/ 2147483647 w 144"/>
                <a:gd name="T5" fmla="*/ 2147483647 h 112"/>
                <a:gd name="T6" fmla="*/ 2147483647 w 144"/>
                <a:gd name="T7" fmla="*/ 2147483647 h 112"/>
                <a:gd name="T8" fmla="*/ 2147483647 w 144"/>
                <a:gd name="T9" fmla="*/ 2147483647 h 112"/>
                <a:gd name="T10" fmla="*/ 2147483647 w 144"/>
                <a:gd name="T11" fmla="*/ 2147483647 h 112"/>
                <a:gd name="T12" fmla="*/ 2147483647 w 144"/>
                <a:gd name="T13" fmla="*/ 2147483647 h 112"/>
                <a:gd name="T14" fmla="*/ 2147483647 w 144"/>
                <a:gd name="T15" fmla="*/ 2147483647 h 112"/>
                <a:gd name="T16" fmla="*/ 2147483647 w 144"/>
                <a:gd name="T17" fmla="*/ 2147483647 h 112"/>
                <a:gd name="T18" fmla="*/ 2147483647 w 144"/>
                <a:gd name="T19" fmla="*/ 2147483647 h 112"/>
                <a:gd name="T20" fmla="*/ 2147483647 w 144"/>
                <a:gd name="T21" fmla="*/ 2147483647 h 112"/>
                <a:gd name="T22" fmla="*/ 2147483647 w 144"/>
                <a:gd name="T23" fmla="*/ 2147483647 h 112"/>
                <a:gd name="T24" fmla="*/ 2147483647 w 144"/>
                <a:gd name="T25" fmla="*/ 0 h 112"/>
                <a:gd name="T26" fmla="*/ 0 w 144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4" h="112">
                  <a:moveTo>
                    <a:pt x="0" y="24"/>
                  </a:moveTo>
                  <a:lnTo>
                    <a:pt x="8" y="80"/>
                  </a:lnTo>
                  <a:lnTo>
                    <a:pt x="88" y="112"/>
                  </a:lnTo>
                  <a:lnTo>
                    <a:pt x="128" y="112"/>
                  </a:lnTo>
                  <a:lnTo>
                    <a:pt x="144" y="88"/>
                  </a:lnTo>
                  <a:lnTo>
                    <a:pt x="144" y="72"/>
                  </a:lnTo>
                  <a:lnTo>
                    <a:pt x="136" y="48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16"/>
                  </a:lnTo>
                  <a:lnTo>
                    <a:pt x="88" y="8"/>
                  </a:lnTo>
                  <a:lnTo>
                    <a:pt x="56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3" name="Freeform 347"/>
            <p:cNvSpPr>
              <a:spLocks noChangeAspect="1"/>
            </p:cNvSpPr>
            <p:nvPr/>
          </p:nvSpPr>
          <p:spPr bwMode="auto">
            <a:xfrm>
              <a:off x="540" y="1672"/>
              <a:ext cx="93" cy="117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0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0 h 80"/>
                <a:gd name="T30" fmla="*/ 2147483647 w 80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0" h="80">
                  <a:moveTo>
                    <a:pt x="16" y="24"/>
                  </a:moveTo>
                  <a:lnTo>
                    <a:pt x="8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8" y="40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80" y="40"/>
                  </a:lnTo>
                  <a:lnTo>
                    <a:pt x="72" y="24"/>
                  </a:lnTo>
                  <a:lnTo>
                    <a:pt x="64" y="24"/>
                  </a:lnTo>
                  <a:lnTo>
                    <a:pt x="32" y="0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4" name="Freeform 348"/>
            <p:cNvSpPr>
              <a:spLocks noChangeAspect="1"/>
            </p:cNvSpPr>
            <p:nvPr/>
          </p:nvSpPr>
          <p:spPr bwMode="auto">
            <a:xfrm>
              <a:off x="540" y="1672"/>
              <a:ext cx="93" cy="117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0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0 h 80"/>
                <a:gd name="T30" fmla="*/ 2147483647 w 80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0" h="80">
                  <a:moveTo>
                    <a:pt x="16" y="24"/>
                  </a:moveTo>
                  <a:lnTo>
                    <a:pt x="8" y="24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8" y="40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56" y="7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80" y="40"/>
                  </a:lnTo>
                  <a:lnTo>
                    <a:pt x="72" y="24"/>
                  </a:lnTo>
                  <a:lnTo>
                    <a:pt x="64" y="24"/>
                  </a:lnTo>
                  <a:lnTo>
                    <a:pt x="32" y="0"/>
                  </a:lnTo>
                  <a:lnTo>
                    <a:pt x="1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5" name="Freeform 349"/>
            <p:cNvSpPr>
              <a:spLocks noChangeAspect="1"/>
            </p:cNvSpPr>
            <p:nvPr/>
          </p:nvSpPr>
          <p:spPr bwMode="auto">
            <a:xfrm>
              <a:off x="568" y="1696"/>
              <a:ext cx="121" cy="139"/>
            </a:xfrm>
            <a:custGeom>
              <a:avLst/>
              <a:gdLst>
                <a:gd name="T0" fmla="*/ 2147483647 w 104"/>
                <a:gd name="T1" fmla="*/ 2147483647 h 96"/>
                <a:gd name="T2" fmla="*/ 2147483647 w 104"/>
                <a:gd name="T3" fmla="*/ 2147483647 h 96"/>
                <a:gd name="T4" fmla="*/ 2147483647 w 104"/>
                <a:gd name="T5" fmla="*/ 2147483647 h 96"/>
                <a:gd name="T6" fmla="*/ 0 w 104"/>
                <a:gd name="T7" fmla="*/ 2147483647 h 96"/>
                <a:gd name="T8" fmla="*/ 2147483647 w 104"/>
                <a:gd name="T9" fmla="*/ 2147483647 h 96"/>
                <a:gd name="T10" fmla="*/ 2147483647 w 104"/>
                <a:gd name="T11" fmla="*/ 2147483647 h 96"/>
                <a:gd name="T12" fmla="*/ 2147483647 w 104"/>
                <a:gd name="T13" fmla="*/ 2147483647 h 96"/>
                <a:gd name="T14" fmla="*/ 2147483647 w 104"/>
                <a:gd name="T15" fmla="*/ 2147483647 h 96"/>
                <a:gd name="T16" fmla="*/ 2147483647 w 104"/>
                <a:gd name="T17" fmla="*/ 2147483647 h 96"/>
                <a:gd name="T18" fmla="*/ 2147483647 w 104"/>
                <a:gd name="T19" fmla="*/ 2147483647 h 96"/>
                <a:gd name="T20" fmla="*/ 2147483647 w 104"/>
                <a:gd name="T21" fmla="*/ 2147483647 h 96"/>
                <a:gd name="T22" fmla="*/ 2147483647 w 104"/>
                <a:gd name="T23" fmla="*/ 2147483647 h 96"/>
                <a:gd name="T24" fmla="*/ 2147483647 w 104"/>
                <a:gd name="T25" fmla="*/ 0 h 96"/>
                <a:gd name="T26" fmla="*/ 2147483647 w 104"/>
                <a:gd name="T27" fmla="*/ 2147483647 h 96"/>
                <a:gd name="T28" fmla="*/ 2147483647 w 104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96">
                  <a:moveTo>
                    <a:pt x="56" y="24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72" y="72"/>
                  </a:lnTo>
                  <a:lnTo>
                    <a:pt x="80" y="96"/>
                  </a:lnTo>
                  <a:lnTo>
                    <a:pt x="104" y="96"/>
                  </a:lnTo>
                  <a:lnTo>
                    <a:pt x="104" y="72"/>
                  </a:lnTo>
                  <a:lnTo>
                    <a:pt x="104" y="4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5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6" name="Freeform 350"/>
            <p:cNvSpPr>
              <a:spLocks noChangeAspect="1"/>
            </p:cNvSpPr>
            <p:nvPr/>
          </p:nvSpPr>
          <p:spPr bwMode="auto">
            <a:xfrm>
              <a:off x="568" y="1696"/>
              <a:ext cx="121" cy="139"/>
            </a:xfrm>
            <a:custGeom>
              <a:avLst/>
              <a:gdLst>
                <a:gd name="T0" fmla="*/ 2147483647 w 104"/>
                <a:gd name="T1" fmla="*/ 2147483647 h 96"/>
                <a:gd name="T2" fmla="*/ 2147483647 w 104"/>
                <a:gd name="T3" fmla="*/ 2147483647 h 96"/>
                <a:gd name="T4" fmla="*/ 2147483647 w 104"/>
                <a:gd name="T5" fmla="*/ 2147483647 h 96"/>
                <a:gd name="T6" fmla="*/ 0 w 104"/>
                <a:gd name="T7" fmla="*/ 2147483647 h 96"/>
                <a:gd name="T8" fmla="*/ 2147483647 w 104"/>
                <a:gd name="T9" fmla="*/ 2147483647 h 96"/>
                <a:gd name="T10" fmla="*/ 2147483647 w 104"/>
                <a:gd name="T11" fmla="*/ 2147483647 h 96"/>
                <a:gd name="T12" fmla="*/ 2147483647 w 104"/>
                <a:gd name="T13" fmla="*/ 2147483647 h 96"/>
                <a:gd name="T14" fmla="*/ 2147483647 w 104"/>
                <a:gd name="T15" fmla="*/ 2147483647 h 96"/>
                <a:gd name="T16" fmla="*/ 2147483647 w 104"/>
                <a:gd name="T17" fmla="*/ 2147483647 h 96"/>
                <a:gd name="T18" fmla="*/ 2147483647 w 104"/>
                <a:gd name="T19" fmla="*/ 2147483647 h 96"/>
                <a:gd name="T20" fmla="*/ 2147483647 w 104"/>
                <a:gd name="T21" fmla="*/ 2147483647 h 96"/>
                <a:gd name="T22" fmla="*/ 2147483647 w 104"/>
                <a:gd name="T23" fmla="*/ 2147483647 h 96"/>
                <a:gd name="T24" fmla="*/ 2147483647 w 104"/>
                <a:gd name="T25" fmla="*/ 0 h 96"/>
                <a:gd name="T26" fmla="*/ 2147483647 w 104"/>
                <a:gd name="T27" fmla="*/ 2147483647 h 96"/>
                <a:gd name="T28" fmla="*/ 2147483647 w 104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4" h="96">
                  <a:moveTo>
                    <a:pt x="56" y="24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0" y="16"/>
                  </a:lnTo>
                  <a:lnTo>
                    <a:pt x="32" y="56"/>
                  </a:lnTo>
                  <a:lnTo>
                    <a:pt x="32" y="64"/>
                  </a:lnTo>
                  <a:lnTo>
                    <a:pt x="56" y="80"/>
                  </a:lnTo>
                  <a:lnTo>
                    <a:pt x="72" y="72"/>
                  </a:lnTo>
                  <a:lnTo>
                    <a:pt x="80" y="96"/>
                  </a:lnTo>
                  <a:lnTo>
                    <a:pt x="104" y="96"/>
                  </a:lnTo>
                  <a:lnTo>
                    <a:pt x="104" y="72"/>
                  </a:lnTo>
                  <a:lnTo>
                    <a:pt x="104" y="40"/>
                  </a:lnTo>
                  <a:lnTo>
                    <a:pt x="72" y="0"/>
                  </a:lnTo>
                  <a:lnTo>
                    <a:pt x="48" y="8"/>
                  </a:lnTo>
                  <a:lnTo>
                    <a:pt x="5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7" name="Freeform 351"/>
            <p:cNvSpPr>
              <a:spLocks noChangeAspect="1"/>
            </p:cNvSpPr>
            <p:nvPr/>
          </p:nvSpPr>
          <p:spPr bwMode="auto">
            <a:xfrm>
              <a:off x="661" y="1349"/>
              <a:ext cx="120" cy="81"/>
            </a:xfrm>
            <a:custGeom>
              <a:avLst/>
              <a:gdLst>
                <a:gd name="T0" fmla="*/ 2147483647 w 104"/>
                <a:gd name="T1" fmla="*/ 2147483647 h 56"/>
                <a:gd name="T2" fmla="*/ 2147483647 w 104"/>
                <a:gd name="T3" fmla="*/ 2147483647 h 56"/>
                <a:gd name="T4" fmla="*/ 2147483647 w 104"/>
                <a:gd name="T5" fmla="*/ 2147483647 h 56"/>
                <a:gd name="T6" fmla="*/ 0 w 104"/>
                <a:gd name="T7" fmla="*/ 2147483647 h 56"/>
                <a:gd name="T8" fmla="*/ 0 w 104"/>
                <a:gd name="T9" fmla="*/ 2147483647 h 56"/>
                <a:gd name="T10" fmla="*/ 2147483647 w 104"/>
                <a:gd name="T11" fmla="*/ 2147483647 h 56"/>
                <a:gd name="T12" fmla="*/ 2147483647 w 104"/>
                <a:gd name="T13" fmla="*/ 2147483647 h 56"/>
                <a:gd name="T14" fmla="*/ 2147483647 w 104"/>
                <a:gd name="T15" fmla="*/ 2147483647 h 56"/>
                <a:gd name="T16" fmla="*/ 2147483647 w 104"/>
                <a:gd name="T17" fmla="*/ 0 h 56"/>
                <a:gd name="T18" fmla="*/ 2147483647 w 104"/>
                <a:gd name="T19" fmla="*/ 0 h 56"/>
                <a:gd name="T20" fmla="*/ 2147483647 w 104"/>
                <a:gd name="T21" fmla="*/ 2147483647 h 56"/>
                <a:gd name="T22" fmla="*/ 2147483647 w 104"/>
                <a:gd name="T23" fmla="*/ 2147483647 h 56"/>
                <a:gd name="T24" fmla="*/ 2147483647 w 104"/>
                <a:gd name="T25" fmla="*/ 2147483647 h 56"/>
                <a:gd name="T26" fmla="*/ 2147483647 w 104"/>
                <a:gd name="T27" fmla="*/ 2147483647 h 56"/>
                <a:gd name="T28" fmla="*/ 2147483647 w 104"/>
                <a:gd name="T29" fmla="*/ 2147483647 h 56"/>
                <a:gd name="T30" fmla="*/ 2147483647 w 10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56">
                  <a:moveTo>
                    <a:pt x="80" y="56"/>
                  </a:moveTo>
                  <a:lnTo>
                    <a:pt x="6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8" y="8"/>
                  </a:lnTo>
                  <a:lnTo>
                    <a:pt x="24" y="8"/>
                  </a:lnTo>
                  <a:lnTo>
                    <a:pt x="40" y="24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8"/>
                  </a:lnTo>
                  <a:lnTo>
                    <a:pt x="104" y="16"/>
                  </a:lnTo>
                  <a:lnTo>
                    <a:pt x="104" y="32"/>
                  </a:lnTo>
                  <a:lnTo>
                    <a:pt x="104" y="56"/>
                  </a:lnTo>
                  <a:lnTo>
                    <a:pt x="8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8" name="Freeform 352"/>
            <p:cNvSpPr>
              <a:spLocks noChangeAspect="1"/>
            </p:cNvSpPr>
            <p:nvPr/>
          </p:nvSpPr>
          <p:spPr bwMode="auto">
            <a:xfrm>
              <a:off x="661" y="1349"/>
              <a:ext cx="120" cy="81"/>
            </a:xfrm>
            <a:custGeom>
              <a:avLst/>
              <a:gdLst>
                <a:gd name="T0" fmla="*/ 2147483647 w 104"/>
                <a:gd name="T1" fmla="*/ 2147483647 h 56"/>
                <a:gd name="T2" fmla="*/ 2147483647 w 104"/>
                <a:gd name="T3" fmla="*/ 2147483647 h 56"/>
                <a:gd name="T4" fmla="*/ 2147483647 w 104"/>
                <a:gd name="T5" fmla="*/ 2147483647 h 56"/>
                <a:gd name="T6" fmla="*/ 0 w 104"/>
                <a:gd name="T7" fmla="*/ 2147483647 h 56"/>
                <a:gd name="T8" fmla="*/ 0 w 104"/>
                <a:gd name="T9" fmla="*/ 2147483647 h 56"/>
                <a:gd name="T10" fmla="*/ 2147483647 w 104"/>
                <a:gd name="T11" fmla="*/ 2147483647 h 56"/>
                <a:gd name="T12" fmla="*/ 2147483647 w 104"/>
                <a:gd name="T13" fmla="*/ 2147483647 h 56"/>
                <a:gd name="T14" fmla="*/ 2147483647 w 104"/>
                <a:gd name="T15" fmla="*/ 2147483647 h 56"/>
                <a:gd name="T16" fmla="*/ 2147483647 w 104"/>
                <a:gd name="T17" fmla="*/ 0 h 56"/>
                <a:gd name="T18" fmla="*/ 2147483647 w 104"/>
                <a:gd name="T19" fmla="*/ 0 h 56"/>
                <a:gd name="T20" fmla="*/ 2147483647 w 104"/>
                <a:gd name="T21" fmla="*/ 2147483647 h 56"/>
                <a:gd name="T22" fmla="*/ 2147483647 w 104"/>
                <a:gd name="T23" fmla="*/ 2147483647 h 56"/>
                <a:gd name="T24" fmla="*/ 2147483647 w 104"/>
                <a:gd name="T25" fmla="*/ 2147483647 h 56"/>
                <a:gd name="T26" fmla="*/ 2147483647 w 104"/>
                <a:gd name="T27" fmla="*/ 2147483647 h 56"/>
                <a:gd name="T28" fmla="*/ 2147483647 w 104"/>
                <a:gd name="T29" fmla="*/ 2147483647 h 56"/>
                <a:gd name="T30" fmla="*/ 2147483647 w 10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4" h="56">
                  <a:moveTo>
                    <a:pt x="80" y="56"/>
                  </a:moveTo>
                  <a:lnTo>
                    <a:pt x="6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32"/>
                  </a:lnTo>
                  <a:lnTo>
                    <a:pt x="8" y="8"/>
                  </a:lnTo>
                  <a:lnTo>
                    <a:pt x="24" y="8"/>
                  </a:lnTo>
                  <a:lnTo>
                    <a:pt x="40" y="24"/>
                  </a:lnTo>
                  <a:lnTo>
                    <a:pt x="48" y="0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96" y="8"/>
                  </a:lnTo>
                  <a:lnTo>
                    <a:pt x="104" y="16"/>
                  </a:lnTo>
                  <a:lnTo>
                    <a:pt x="104" y="32"/>
                  </a:lnTo>
                  <a:lnTo>
                    <a:pt x="104" y="56"/>
                  </a:lnTo>
                  <a:lnTo>
                    <a:pt x="8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29" name="Freeform 353"/>
            <p:cNvSpPr>
              <a:spLocks noChangeAspect="1"/>
            </p:cNvSpPr>
            <p:nvPr/>
          </p:nvSpPr>
          <p:spPr bwMode="auto">
            <a:xfrm>
              <a:off x="698" y="1302"/>
              <a:ext cx="83" cy="58"/>
            </a:xfrm>
            <a:custGeom>
              <a:avLst/>
              <a:gdLst>
                <a:gd name="T0" fmla="*/ 2147483647 w 72"/>
                <a:gd name="T1" fmla="*/ 2147483647 h 40"/>
                <a:gd name="T2" fmla="*/ 2147483647 w 72"/>
                <a:gd name="T3" fmla="*/ 2147483647 h 40"/>
                <a:gd name="T4" fmla="*/ 2147483647 w 72"/>
                <a:gd name="T5" fmla="*/ 2147483647 h 40"/>
                <a:gd name="T6" fmla="*/ 2147483647 w 72"/>
                <a:gd name="T7" fmla="*/ 2147483647 h 40"/>
                <a:gd name="T8" fmla="*/ 2147483647 w 72"/>
                <a:gd name="T9" fmla="*/ 2147483647 h 40"/>
                <a:gd name="T10" fmla="*/ 2147483647 w 72"/>
                <a:gd name="T11" fmla="*/ 0 h 40"/>
                <a:gd name="T12" fmla="*/ 0 w 72"/>
                <a:gd name="T13" fmla="*/ 2147483647 h 40"/>
                <a:gd name="T14" fmla="*/ 2147483647 w 72"/>
                <a:gd name="T15" fmla="*/ 2147483647 h 40"/>
                <a:gd name="T16" fmla="*/ 2147483647 w 72"/>
                <a:gd name="T17" fmla="*/ 2147483647 h 40"/>
                <a:gd name="T18" fmla="*/ 2147483647 w 72"/>
                <a:gd name="T19" fmla="*/ 2147483647 h 40"/>
                <a:gd name="T20" fmla="*/ 2147483647 w 72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40">
                  <a:moveTo>
                    <a:pt x="32" y="32"/>
                  </a:moveTo>
                  <a:lnTo>
                    <a:pt x="40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72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0" name="Freeform 354"/>
            <p:cNvSpPr>
              <a:spLocks noChangeAspect="1"/>
            </p:cNvSpPr>
            <p:nvPr/>
          </p:nvSpPr>
          <p:spPr bwMode="auto">
            <a:xfrm>
              <a:off x="698" y="1302"/>
              <a:ext cx="83" cy="58"/>
            </a:xfrm>
            <a:custGeom>
              <a:avLst/>
              <a:gdLst>
                <a:gd name="T0" fmla="*/ 2147483647 w 72"/>
                <a:gd name="T1" fmla="*/ 2147483647 h 40"/>
                <a:gd name="T2" fmla="*/ 2147483647 w 72"/>
                <a:gd name="T3" fmla="*/ 2147483647 h 40"/>
                <a:gd name="T4" fmla="*/ 2147483647 w 72"/>
                <a:gd name="T5" fmla="*/ 2147483647 h 40"/>
                <a:gd name="T6" fmla="*/ 2147483647 w 72"/>
                <a:gd name="T7" fmla="*/ 2147483647 h 40"/>
                <a:gd name="T8" fmla="*/ 2147483647 w 72"/>
                <a:gd name="T9" fmla="*/ 2147483647 h 40"/>
                <a:gd name="T10" fmla="*/ 2147483647 w 72"/>
                <a:gd name="T11" fmla="*/ 0 h 40"/>
                <a:gd name="T12" fmla="*/ 0 w 72"/>
                <a:gd name="T13" fmla="*/ 2147483647 h 40"/>
                <a:gd name="T14" fmla="*/ 2147483647 w 72"/>
                <a:gd name="T15" fmla="*/ 2147483647 h 40"/>
                <a:gd name="T16" fmla="*/ 2147483647 w 72"/>
                <a:gd name="T17" fmla="*/ 2147483647 h 40"/>
                <a:gd name="T18" fmla="*/ 2147483647 w 72"/>
                <a:gd name="T19" fmla="*/ 2147483647 h 40"/>
                <a:gd name="T20" fmla="*/ 2147483647 w 72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2" h="40">
                  <a:moveTo>
                    <a:pt x="32" y="32"/>
                  </a:moveTo>
                  <a:lnTo>
                    <a:pt x="40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72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32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1" name="Freeform 355"/>
            <p:cNvSpPr>
              <a:spLocks noChangeAspect="1"/>
            </p:cNvSpPr>
            <p:nvPr/>
          </p:nvSpPr>
          <p:spPr bwMode="auto">
            <a:xfrm>
              <a:off x="633" y="1800"/>
              <a:ext cx="28" cy="70"/>
            </a:xfrm>
            <a:custGeom>
              <a:avLst/>
              <a:gdLst>
                <a:gd name="T0" fmla="*/ 0 w 24"/>
                <a:gd name="T1" fmla="*/ 2147483647 h 48"/>
                <a:gd name="T2" fmla="*/ 0 w 24"/>
                <a:gd name="T3" fmla="*/ 2147483647 h 48"/>
                <a:gd name="T4" fmla="*/ 2147483647 w 24"/>
                <a:gd name="T5" fmla="*/ 0 h 48"/>
                <a:gd name="T6" fmla="*/ 2147483647 w 24"/>
                <a:gd name="T7" fmla="*/ 2147483647 h 48"/>
                <a:gd name="T8" fmla="*/ 2147483647 w 24"/>
                <a:gd name="T9" fmla="*/ 2147483647 h 48"/>
                <a:gd name="T10" fmla="*/ 0 w 24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32"/>
                  </a:moveTo>
                  <a:lnTo>
                    <a:pt x="0" y="8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4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2" name="Freeform 356"/>
            <p:cNvSpPr>
              <a:spLocks noChangeAspect="1"/>
            </p:cNvSpPr>
            <p:nvPr/>
          </p:nvSpPr>
          <p:spPr bwMode="auto">
            <a:xfrm>
              <a:off x="633" y="1800"/>
              <a:ext cx="28" cy="70"/>
            </a:xfrm>
            <a:custGeom>
              <a:avLst/>
              <a:gdLst>
                <a:gd name="T0" fmla="*/ 0 w 24"/>
                <a:gd name="T1" fmla="*/ 2147483647 h 48"/>
                <a:gd name="T2" fmla="*/ 0 w 24"/>
                <a:gd name="T3" fmla="*/ 2147483647 h 48"/>
                <a:gd name="T4" fmla="*/ 2147483647 w 24"/>
                <a:gd name="T5" fmla="*/ 0 h 48"/>
                <a:gd name="T6" fmla="*/ 2147483647 w 24"/>
                <a:gd name="T7" fmla="*/ 2147483647 h 48"/>
                <a:gd name="T8" fmla="*/ 2147483647 w 24"/>
                <a:gd name="T9" fmla="*/ 2147483647 h 48"/>
                <a:gd name="T10" fmla="*/ 0 w 24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0" y="32"/>
                  </a:moveTo>
                  <a:lnTo>
                    <a:pt x="0" y="8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48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3" name="Freeform 357"/>
            <p:cNvSpPr>
              <a:spLocks noChangeAspect="1"/>
            </p:cNvSpPr>
            <p:nvPr/>
          </p:nvSpPr>
          <p:spPr bwMode="auto">
            <a:xfrm>
              <a:off x="466" y="1627"/>
              <a:ext cx="130" cy="57"/>
            </a:xfrm>
            <a:custGeom>
              <a:avLst/>
              <a:gdLst>
                <a:gd name="T0" fmla="*/ 0 w 112"/>
                <a:gd name="T1" fmla="*/ 2147483647 h 39"/>
                <a:gd name="T2" fmla="*/ 2147483647 w 112"/>
                <a:gd name="T3" fmla="*/ 2147483647 h 39"/>
                <a:gd name="T4" fmla="*/ 2147483647 w 112"/>
                <a:gd name="T5" fmla="*/ 2147483647 h 39"/>
                <a:gd name="T6" fmla="*/ 2147483647 w 112"/>
                <a:gd name="T7" fmla="*/ 2147483647 h 39"/>
                <a:gd name="T8" fmla="*/ 2147483647 w 112"/>
                <a:gd name="T9" fmla="*/ 2147483647 h 39"/>
                <a:gd name="T10" fmla="*/ 2147483647 w 112"/>
                <a:gd name="T11" fmla="*/ 2147483647 h 39"/>
                <a:gd name="T12" fmla="*/ 2147483647 w 112"/>
                <a:gd name="T13" fmla="*/ 2147483647 h 39"/>
                <a:gd name="T14" fmla="*/ 2147483647 w 112"/>
                <a:gd name="T15" fmla="*/ 0 h 39"/>
                <a:gd name="T16" fmla="*/ 2147483647 w 112"/>
                <a:gd name="T17" fmla="*/ 0 h 39"/>
                <a:gd name="T18" fmla="*/ 2147483647 w 112"/>
                <a:gd name="T19" fmla="*/ 2147483647 h 39"/>
                <a:gd name="T20" fmla="*/ 0 w 112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39">
                  <a:moveTo>
                    <a:pt x="0" y="23"/>
                  </a:moveTo>
                  <a:lnTo>
                    <a:pt x="8" y="31"/>
                  </a:lnTo>
                  <a:lnTo>
                    <a:pt x="16" y="31"/>
                  </a:lnTo>
                  <a:lnTo>
                    <a:pt x="40" y="31"/>
                  </a:lnTo>
                  <a:lnTo>
                    <a:pt x="56" y="39"/>
                  </a:lnTo>
                  <a:lnTo>
                    <a:pt x="96" y="31"/>
                  </a:lnTo>
                  <a:lnTo>
                    <a:pt x="112" y="16"/>
                  </a:lnTo>
                  <a:lnTo>
                    <a:pt x="112" y="0"/>
                  </a:lnTo>
                  <a:lnTo>
                    <a:pt x="64" y="0"/>
                  </a:lnTo>
                  <a:lnTo>
                    <a:pt x="48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4" name="Freeform 358"/>
            <p:cNvSpPr>
              <a:spLocks noChangeAspect="1"/>
            </p:cNvSpPr>
            <p:nvPr/>
          </p:nvSpPr>
          <p:spPr bwMode="auto">
            <a:xfrm>
              <a:off x="466" y="1627"/>
              <a:ext cx="130" cy="57"/>
            </a:xfrm>
            <a:custGeom>
              <a:avLst/>
              <a:gdLst>
                <a:gd name="T0" fmla="*/ 0 w 112"/>
                <a:gd name="T1" fmla="*/ 2147483647 h 39"/>
                <a:gd name="T2" fmla="*/ 2147483647 w 112"/>
                <a:gd name="T3" fmla="*/ 2147483647 h 39"/>
                <a:gd name="T4" fmla="*/ 2147483647 w 112"/>
                <a:gd name="T5" fmla="*/ 2147483647 h 39"/>
                <a:gd name="T6" fmla="*/ 2147483647 w 112"/>
                <a:gd name="T7" fmla="*/ 2147483647 h 39"/>
                <a:gd name="T8" fmla="*/ 2147483647 w 112"/>
                <a:gd name="T9" fmla="*/ 2147483647 h 39"/>
                <a:gd name="T10" fmla="*/ 2147483647 w 112"/>
                <a:gd name="T11" fmla="*/ 2147483647 h 39"/>
                <a:gd name="T12" fmla="*/ 2147483647 w 112"/>
                <a:gd name="T13" fmla="*/ 2147483647 h 39"/>
                <a:gd name="T14" fmla="*/ 2147483647 w 112"/>
                <a:gd name="T15" fmla="*/ 0 h 39"/>
                <a:gd name="T16" fmla="*/ 2147483647 w 112"/>
                <a:gd name="T17" fmla="*/ 0 h 39"/>
                <a:gd name="T18" fmla="*/ 2147483647 w 112"/>
                <a:gd name="T19" fmla="*/ 2147483647 h 39"/>
                <a:gd name="T20" fmla="*/ 0 w 112"/>
                <a:gd name="T21" fmla="*/ 2147483647 h 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2" h="39">
                  <a:moveTo>
                    <a:pt x="0" y="23"/>
                  </a:moveTo>
                  <a:lnTo>
                    <a:pt x="8" y="31"/>
                  </a:lnTo>
                  <a:lnTo>
                    <a:pt x="16" y="31"/>
                  </a:lnTo>
                  <a:lnTo>
                    <a:pt x="40" y="31"/>
                  </a:lnTo>
                  <a:lnTo>
                    <a:pt x="56" y="39"/>
                  </a:lnTo>
                  <a:lnTo>
                    <a:pt x="96" y="31"/>
                  </a:lnTo>
                  <a:lnTo>
                    <a:pt x="112" y="16"/>
                  </a:lnTo>
                  <a:lnTo>
                    <a:pt x="112" y="0"/>
                  </a:lnTo>
                  <a:lnTo>
                    <a:pt x="64" y="0"/>
                  </a:lnTo>
                  <a:lnTo>
                    <a:pt x="48" y="23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5" name="Freeform 359"/>
            <p:cNvSpPr>
              <a:spLocks noChangeAspect="1"/>
            </p:cNvSpPr>
            <p:nvPr/>
          </p:nvSpPr>
          <p:spPr bwMode="auto">
            <a:xfrm>
              <a:off x="356" y="1558"/>
              <a:ext cx="45" cy="46"/>
            </a:xfrm>
            <a:custGeom>
              <a:avLst/>
              <a:gdLst>
                <a:gd name="T0" fmla="*/ 0 w 39"/>
                <a:gd name="T1" fmla="*/ 0 h 32"/>
                <a:gd name="T2" fmla="*/ 2147483647 w 39"/>
                <a:gd name="T3" fmla="*/ 0 h 32"/>
                <a:gd name="T4" fmla="*/ 2147483647 w 39"/>
                <a:gd name="T5" fmla="*/ 0 h 32"/>
                <a:gd name="T6" fmla="*/ 2147483647 w 39"/>
                <a:gd name="T7" fmla="*/ 2147483647 h 32"/>
                <a:gd name="T8" fmla="*/ 2147483647 w 39"/>
                <a:gd name="T9" fmla="*/ 2147483647 h 32"/>
                <a:gd name="T10" fmla="*/ 2147483647 w 39"/>
                <a:gd name="T11" fmla="*/ 2147483647 h 32"/>
                <a:gd name="T12" fmla="*/ 0 w 39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2">
                  <a:moveTo>
                    <a:pt x="0" y="0"/>
                  </a:moveTo>
                  <a:lnTo>
                    <a:pt x="8" y="0"/>
                  </a:lnTo>
                  <a:lnTo>
                    <a:pt x="31" y="0"/>
                  </a:lnTo>
                  <a:lnTo>
                    <a:pt x="39" y="16"/>
                  </a:lnTo>
                  <a:lnTo>
                    <a:pt x="39" y="24"/>
                  </a:lnTo>
                  <a:lnTo>
                    <a:pt x="39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6" name="Freeform 360"/>
            <p:cNvSpPr>
              <a:spLocks noChangeAspect="1"/>
            </p:cNvSpPr>
            <p:nvPr/>
          </p:nvSpPr>
          <p:spPr bwMode="auto">
            <a:xfrm>
              <a:off x="356" y="1558"/>
              <a:ext cx="45" cy="46"/>
            </a:xfrm>
            <a:custGeom>
              <a:avLst/>
              <a:gdLst>
                <a:gd name="T0" fmla="*/ 0 w 39"/>
                <a:gd name="T1" fmla="*/ 0 h 32"/>
                <a:gd name="T2" fmla="*/ 2147483647 w 39"/>
                <a:gd name="T3" fmla="*/ 0 h 32"/>
                <a:gd name="T4" fmla="*/ 2147483647 w 39"/>
                <a:gd name="T5" fmla="*/ 0 h 32"/>
                <a:gd name="T6" fmla="*/ 2147483647 w 39"/>
                <a:gd name="T7" fmla="*/ 2147483647 h 32"/>
                <a:gd name="T8" fmla="*/ 2147483647 w 39"/>
                <a:gd name="T9" fmla="*/ 2147483647 h 32"/>
                <a:gd name="T10" fmla="*/ 2147483647 w 39"/>
                <a:gd name="T11" fmla="*/ 2147483647 h 32"/>
                <a:gd name="T12" fmla="*/ 0 w 39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32">
                  <a:moveTo>
                    <a:pt x="0" y="0"/>
                  </a:moveTo>
                  <a:lnTo>
                    <a:pt x="8" y="0"/>
                  </a:lnTo>
                  <a:lnTo>
                    <a:pt x="31" y="0"/>
                  </a:lnTo>
                  <a:lnTo>
                    <a:pt x="39" y="16"/>
                  </a:lnTo>
                  <a:lnTo>
                    <a:pt x="39" y="24"/>
                  </a:lnTo>
                  <a:lnTo>
                    <a:pt x="39" y="32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7" name="Freeform 361"/>
            <p:cNvSpPr>
              <a:spLocks noChangeAspect="1"/>
            </p:cNvSpPr>
            <p:nvPr/>
          </p:nvSpPr>
          <p:spPr bwMode="auto">
            <a:xfrm>
              <a:off x="689" y="1754"/>
              <a:ext cx="102" cy="81"/>
            </a:xfrm>
            <a:custGeom>
              <a:avLst/>
              <a:gdLst>
                <a:gd name="T0" fmla="*/ 0 w 88"/>
                <a:gd name="T1" fmla="*/ 2147483647 h 56"/>
                <a:gd name="T2" fmla="*/ 0 w 88"/>
                <a:gd name="T3" fmla="*/ 0 h 56"/>
                <a:gd name="T4" fmla="*/ 2147483647 w 88"/>
                <a:gd name="T5" fmla="*/ 0 h 56"/>
                <a:gd name="T6" fmla="*/ 2147483647 w 88"/>
                <a:gd name="T7" fmla="*/ 2147483647 h 56"/>
                <a:gd name="T8" fmla="*/ 2147483647 w 88"/>
                <a:gd name="T9" fmla="*/ 2147483647 h 56"/>
                <a:gd name="T10" fmla="*/ 2147483647 w 88"/>
                <a:gd name="T11" fmla="*/ 2147483647 h 56"/>
                <a:gd name="T12" fmla="*/ 2147483647 w 88"/>
                <a:gd name="T13" fmla="*/ 2147483647 h 56"/>
                <a:gd name="T14" fmla="*/ 0 w 88"/>
                <a:gd name="T15" fmla="*/ 2147483647 h 56"/>
                <a:gd name="T16" fmla="*/ 0 w 88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56">
                  <a:moveTo>
                    <a:pt x="0" y="32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0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8" name="Freeform 362"/>
            <p:cNvSpPr>
              <a:spLocks noChangeAspect="1"/>
            </p:cNvSpPr>
            <p:nvPr/>
          </p:nvSpPr>
          <p:spPr bwMode="auto">
            <a:xfrm>
              <a:off x="689" y="1754"/>
              <a:ext cx="102" cy="81"/>
            </a:xfrm>
            <a:custGeom>
              <a:avLst/>
              <a:gdLst>
                <a:gd name="T0" fmla="*/ 0 w 88"/>
                <a:gd name="T1" fmla="*/ 2147483647 h 56"/>
                <a:gd name="T2" fmla="*/ 0 w 88"/>
                <a:gd name="T3" fmla="*/ 0 h 56"/>
                <a:gd name="T4" fmla="*/ 2147483647 w 88"/>
                <a:gd name="T5" fmla="*/ 0 h 56"/>
                <a:gd name="T6" fmla="*/ 2147483647 w 88"/>
                <a:gd name="T7" fmla="*/ 2147483647 h 56"/>
                <a:gd name="T8" fmla="*/ 2147483647 w 88"/>
                <a:gd name="T9" fmla="*/ 2147483647 h 56"/>
                <a:gd name="T10" fmla="*/ 2147483647 w 88"/>
                <a:gd name="T11" fmla="*/ 2147483647 h 56"/>
                <a:gd name="T12" fmla="*/ 2147483647 w 88"/>
                <a:gd name="T13" fmla="*/ 2147483647 h 56"/>
                <a:gd name="T14" fmla="*/ 0 w 88"/>
                <a:gd name="T15" fmla="*/ 2147483647 h 56"/>
                <a:gd name="T16" fmla="*/ 0 w 88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56">
                  <a:moveTo>
                    <a:pt x="0" y="32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0" y="32"/>
                  </a:lnTo>
                  <a:lnTo>
                    <a:pt x="80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0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39" name="Freeform 363"/>
            <p:cNvSpPr>
              <a:spLocks noChangeAspect="1"/>
            </p:cNvSpPr>
            <p:nvPr/>
          </p:nvSpPr>
          <p:spPr bwMode="auto">
            <a:xfrm>
              <a:off x="856" y="1975"/>
              <a:ext cx="37" cy="34"/>
            </a:xfrm>
            <a:custGeom>
              <a:avLst/>
              <a:gdLst>
                <a:gd name="T0" fmla="*/ 0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0 w 32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4">
                  <a:moveTo>
                    <a:pt x="0" y="8"/>
                  </a:moveTo>
                  <a:lnTo>
                    <a:pt x="8" y="24"/>
                  </a:lnTo>
                  <a:lnTo>
                    <a:pt x="32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0" name="Freeform 364"/>
            <p:cNvSpPr>
              <a:spLocks noChangeAspect="1"/>
            </p:cNvSpPr>
            <p:nvPr/>
          </p:nvSpPr>
          <p:spPr bwMode="auto">
            <a:xfrm>
              <a:off x="856" y="1975"/>
              <a:ext cx="37" cy="34"/>
            </a:xfrm>
            <a:custGeom>
              <a:avLst/>
              <a:gdLst>
                <a:gd name="T0" fmla="*/ 0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0 w 32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" h="24">
                  <a:moveTo>
                    <a:pt x="0" y="8"/>
                  </a:moveTo>
                  <a:lnTo>
                    <a:pt x="8" y="24"/>
                  </a:lnTo>
                  <a:lnTo>
                    <a:pt x="32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1" name="Freeform 365"/>
            <p:cNvSpPr>
              <a:spLocks noChangeAspect="1"/>
            </p:cNvSpPr>
            <p:nvPr/>
          </p:nvSpPr>
          <p:spPr bwMode="auto">
            <a:xfrm>
              <a:off x="503" y="1558"/>
              <a:ext cx="186" cy="103"/>
            </a:xfrm>
            <a:custGeom>
              <a:avLst/>
              <a:gdLst>
                <a:gd name="T0" fmla="*/ 0 w 160"/>
                <a:gd name="T1" fmla="*/ 2147483647 h 71"/>
                <a:gd name="T2" fmla="*/ 2147483647 w 160"/>
                <a:gd name="T3" fmla="*/ 2147483647 h 71"/>
                <a:gd name="T4" fmla="*/ 2147483647 w 160"/>
                <a:gd name="T5" fmla="*/ 2147483647 h 71"/>
                <a:gd name="T6" fmla="*/ 2147483647 w 160"/>
                <a:gd name="T7" fmla="*/ 2147483647 h 71"/>
                <a:gd name="T8" fmla="*/ 2147483647 w 160"/>
                <a:gd name="T9" fmla="*/ 2147483647 h 71"/>
                <a:gd name="T10" fmla="*/ 2147483647 w 160"/>
                <a:gd name="T11" fmla="*/ 2147483647 h 71"/>
                <a:gd name="T12" fmla="*/ 2147483647 w 160"/>
                <a:gd name="T13" fmla="*/ 2147483647 h 71"/>
                <a:gd name="T14" fmla="*/ 2147483647 w 160"/>
                <a:gd name="T15" fmla="*/ 2147483647 h 71"/>
                <a:gd name="T16" fmla="*/ 2147483647 w 160"/>
                <a:gd name="T17" fmla="*/ 2147483647 h 71"/>
                <a:gd name="T18" fmla="*/ 2147483647 w 160"/>
                <a:gd name="T19" fmla="*/ 2147483647 h 71"/>
                <a:gd name="T20" fmla="*/ 2147483647 w 160"/>
                <a:gd name="T21" fmla="*/ 0 h 71"/>
                <a:gd name="T22" fmla="*/ 0 w 160"/>
                <a:gd name="T23" fmla="*/ 2147483647 h 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71">
                  <a:moveTo>
                    <a:pt x="0" y="24"/>
                  </a:moveTo>
                  <a:lnTo>
                    <a:pt x="32" y="48"/>
                  </a:lnTo>
                  <a:lnTo>
                    <a:pt x="80" y="48"/>
                  </a:lnTo>
                  <a:lnTo>
                    <a:pt x="80" y="64"/>
                  </a:lnTo>
                  <a:lnTo>
                    <a:pt x="104" y="71"/>
                  </a:lnTo>
                  <a:lnTo>
                    <a:pt x="136" y="56"/>
                  </a:lnTo>
                  <a:lnTo>
                    <a:pt x="152" y="56"/>
                  </a:lnTo>
                  <a:lnTo>
                    <a:pt x="160" y="40"/>
                  </a:lnTo>
                  <a:lnTo>
                    <a:pt x="120" y="4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2" name="Freeform 366"/>
            <p:cNvSpPr>
              <a:spLocks noChangeAspect="1"/>
            </p:cNvSpPr>
            <p:nvPr/>
          </p:nvSpPr>
          <p:spPr bwMode="auto">
            <a:xfrm>
              <a:off x="503" y="1558"/>
              <a:ext cx="186" cy="103"/>
            </a:xfrm>
            <a:custGeom>
              <a:avLst/>
              <a:gdLst>
                <a:gd name="T0" fmla="*/ 0 w 160"/>
                <a:gd name="T1" fmla="*/ 2147483647 h 71"/>
                <a:gd name="T2" fmla="*/ 2147483647 w 160"/>
                <a:gd name="T3" fmla="*/ 2147483647 h 71"/>
                <a:gd name="T4" fmla="*/ 2147483647 w 160"/>
                <a:gd name="T5" fmla="*/ 2147483647 h 71"/>
                <a:gd name="T6" fmla="*/ 2147483647 w 160"/>
                <a:gd name="T7" fmla="*/ 2147483647 h 71"/>
                <a:gd name="T8" fmla="*/ 2147483647 w 160"/>
                <a:gd name="T9" fmla="*/ 2147483647 h 71"/>
                <a:gd name="T10" fmla="*/ 2147483647 w 160"/>
                <a:gd name="T11" fmla="*/ 2147483647 h 71"/>
                <a:gd name="T12" fmla="*/ 2147483647 w 160"/>
                <a:gd name="T13" fmla="*/ 2147483647 h 71"/>
                <a:gd name="T14" fmla="*/ 2147483647 w 160"/>
                <a:gd name="T15" fmla="*/ 2147483647 h 71"/>
                <a:gd name="T16" fmla="*/ 2147483647 w 160"/>
                <a:gd name="T17" fmla="*/ 2147483647 h 71"/>
                <a:gd name="T18" fmla="*/ 2147483647 w 160"/>
                <a:gd name="T19" fmla="*/ 2147483647 h 71"/>
                <a:gd name="T20" fmla="*/ 2147483647 w 160"/>
                <a:gd name="T21" fmla="*/ 0 h 71"/>
                <a:gd name="T22" fmla="*/ 0 w 160"/>
                <a:gd name="T23" fmla="*/ 2147483647 h 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60" h="71">
                  <a:moveTo>
                    <a:pt x="0" y="24"/>
                  </a:moveTo>
                  <a:lnTo>
                    <a:pt x="32" y="48"/>
                  </a:lnTo>
                  <a:lnTo>
                    <a:pt x="80" y="48"/>
                  </a:lnTo>
                  <a:lnTo>
                    <a:pt x="80" y="64"/>
                  </a:lnTo>
                  <a:lnTo>
                    <a:pt x="104" y="71"/>
                  </a:lnTo>
                  <a:lnTo>
                    <a:pt x="136" y="56"/>
                  </a:lnTo>
                  <a:lnTo>
                    <a:pt x="152" y="56"/>
                  </a:lnTo>
                  <a:lnTo>
                    <a:pt x="160" y="40"/>
                  </a:lnTo>
                  <a:lnTo>
                    <a:pt x="120" y="4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3" name="Freeform 367"/>
            <p:cNvSpPr>
              <a:spLocks noChangeAspect="1"/>
            </p:cNvSpPr>
            <p:nvPr/>
          </p:nvSpPr>
          <p:spPr bwMode="auto">
            <a:xfrm>
              <a:off x="447" y="1360"/>
              <a:ext cx="47" cy="93"/>
            </a:xfrm>
            <a:custGeom>
              <a:avLst/>
              <a:gdLst>
                <a:gd name="T0" fmla="*/ 0 w 40"/>
                <a:gd name="T1" fmla="*/ 2147483647 h 64"/>
                <a:gd name="T2" fmla="*/ 0 w 40"/>
                <a:gd name="T3" fmla="*/ 2147483647 h 64"/>
                <a:gd name="T4" fmla="*/ 2147483647 w 40"/>
                <a:gd name="T5" fmla="*/ 0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2147483647 h 64"/>
                <a:gd name="T16" fmla="*/ 0 w 40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64">
                  <a:moveTo>
                    <a:pt x="0" y="48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4" name="Freeform 368"/>
            <p:cNvSpPr>
              <a:spLocks noChangeAspect="1"/>
            </p:cNvSpPr>
            <p:nvPr/>
          </p:nvSpPr>
          <p:spPr bwMode="auto">
            <a:xfrm>
              <a:off x="447" y="1360"/>
              <a:ext cx="47" cy="93"/>
            </a:xfrm>
            <a:custGeom>
              <a:avLst/>
              <a:gdLst>
                <a:gd name="T0" fmla="*/ 0 w 40"/>
                <a:gd name="T1" fmla="*/ 2147483647 h 64"/>
                <a:gd name="T2" fmla="*/ 0 w 40"/>
                <a:gd name="T3" fmla="*/ 2147483647 h 64"/>
                <a:gd name="T4" fmla="*/ 2147483647 w 40"/>
                <a:gd name="T5" fmla="*/ 0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2147483647 h 64"/>
                <a:gd name="T16" fmla="*/ 0 w 40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64">
                  <a:moveTo>
                    <a:pt x="0" y="48"/>
                  </a:moveTo>
                  <a:lnTo>
                    <a:pt x="0" y="16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40" y="32"/>
                  </a:lnTo>
                  <a:lnTo>
                    <a:pt x="16" y="48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5" name="Freeform 369"/>
            <p:cNvSpPr>
              <a:spLocks noChangeAspect="1"/>
            </p:cNvSpPr>
            <p:nvPr/>
          </p:nvSpPr>
          <p:spPr bwMode="auto">
            <a:xfrm>
              <a:off x="475" y="1430"/>
              <a:ext cx="19" cy="12"/>
            </a:xfrm>
            <a:custGeom>
              <a:avLst/>
              <a:gdLst>
                <a:gd name="T0" fmla="*/ 0 w 16"/>
                <a:gd name="T1" fmla="*/ 2147483647 h 8"/>
                <a:gd name="T2" fmla="*/ 2147483647 w 16"/>
                <a:gd name="T3" fmla="*/ 0 h 8"/>
                <a:gd name="T4" fmla="*/ 2147483647 w 16"/>
                <a:gd name="T5" fmla="*/ 0 h 8"/>
                <a:gd name="T6" fmla="*/ 0 w 16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6" name="Freeform 370"/>
            <p:cNvSpPr>
              <a:spLocks noChangeAspect="1"/>
            </p:cNvSpPr>
            <p:nvPr/>
          </p:nvSpPr>
          <p:spPr bwMode="auto">
            <a:xfrm>
              <a:off x="475" y="1430"/>
              <a:ext cx="19" cy="12"/>
            </a:xfrm>
            <a:custGeom>
              <a:avLst/>
              <a:gdLst>
                <a:gd name="T0" fmla="*/ 0 w 16"/>
                <a:gd name="T1" fmla="*/ 2147483647 h 8"/>
                <a:gd name="T2" fmla="*/ 2147483647 w 16"/>
                <a:gd name="T3" fmla="*/ 0 h 8"/>
                <a:gd name="T4" fmla="*/ 2147483647 w 16"/>
                <a:gd name="T5" fmla="*/ 0 h 8"/>
                <a:gd name="T6" fmla="*/ 0 w 16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8" y="0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7" name="Freeform 371"/>
            <p:cNvSpPr>
              <a:spLocks noChangeAspect="1"/>
            </p:cNvSpPr>
            <p:nvPr/>
          </p:nvSpPr>
          <p:spPr bwMode="auto">
            <a:xfrm>
              <a:off x="494" y="1418"/>
              <a:ext cx="28" cy="24"/>
            </a:xfrm>
            <a:custGeom>
              <a:avLst/>
              <a:gdLst>
                <a:gd name="T0" fmla="*/ 0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0 h 16"/>
                <a:gd name="T8" fmla="*/ 0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6">
                  <a:moveTo>
                    <a:pt x="0" y="8"/>
                  </a:moveTo>
                  <a:lnTo>
                    <a:pt x="16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8" name="Freeform 372"/>
            <p:cNvSpPr>
              <a:spLocks noChangeAspect="1"/>
            </p:cNvSpPr>
            <p:nvPr/>
          </p:nvSpPr>
          <p:spPr bwMode="auto">
            <a:xfrm>
              <a:off x="494" y="1418"/>
              <a:ext cx="28" cy="24"/>
            </a:xfrm>
            <a:custGeom>
              <a:avLst/>
              <a:gdLst>
                <a:gd name="T0" fmla="*/ 0 w 24"/>
                <a:gd name="T1" fmla="*/ 2147483647 h 16"/>
                <a:gd name="T2" fmla="*/ 2147483647 w 24"/>
                <a:gd name="T3" fmla="*/ 2147483647 h 16"/>
                <a:gd name="T4" fmla="*/ 2147483647 w 24"/>
                <a:gd name="T5" fmla="*/ 2147483647 h 16"/>
                <a:gd name="T6" fmla="*/ 2147483647 w 24"/>
                <a:gd name="T7" fmla="*/ 0 h 16"/>
                <a:gd name="T8" fmla="*/ 0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16">
                  <a:moveTo>
                    <a:pt x="0" y="8"/>
                  </a:moveTo>
                  <a:lnTo>
                    <a:pt x="16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49" name="Freeform 373"/>
            <p:cNvSpPr>
              <a:spLocks noChangeAspect="1"/>
            </p:cNvSpPr>
            <p:nvPr/>
          </p:nvSpPr>
          <p:spPr bwMode="auto">
            <a:xfrm>
              <a:off x="652" y="932"/>
              <a:ext cx="185" cy="359"/>
            </a:xfrm>
            <a:custGeom>
              <a:avLst/>
              <a:gdLst>
                <a:gd name="T0" fmla="*/ 0 w 160"/>
                <a:gd name="T1" fmla="*/ 2147483647 h 247"/>
                <a:gd name="T2" fmla="*/ 2147483647 w 160"/>
                <a:gd name="T3" fmla="*/ 2147483647 h 247"/>
                <a:gd name="T4" fmla="*/ 2147483647 w 160"/>
                <a:gd name="T5" fmla="*/ 2147483647 h 247"/>
                <a:gd name="T6" fmla="*/ 2147483647 w 160"/>
                <a:gd name="T7" fmla="*/ 2147483647 h 247"/>
                <a:gd name="T8" fmla="*/ 2147483647 w 160"/>
                <a:gd name="T9" fmla="*/ 2147483647 h 247"/>
                <a:gd name="T10" fmla="*/ 2147483647 w 160"/>
                <a:gd name="T11" fmla="*/ 2147483647 h 247"/>
                <a:gd name="T12" fmla="*/ 2147483647 w 160"/>
                <a:gd name="T13" fmla="*/ 0 h 247"/>
                <a:gd name="T14" fmla="*/ 2147483647 w 160"/>
                <a:gd name="T15" fmla="*/ 2147483647 h 247"/>
                <a:gd name="T16" fmla="*/ 2147483647 w 160"/>
                <a:gd name="T17" fmla="*/ 2147483647 h 247"/>
                <a:gd name="T18" fmla="*/ 2147483647 w 160"/>
                <a:gd name="T19" fmla="*/ 2147483647 h 247"/>
                <a:gd name="T20" fmla="*/ 2147483647 w 160"/>
                <a:gd name="T21" fmla="*/ 2147483647 h 247"/>
                <a:gd name="T22" fmla="*/ 2147483647 w 160"/>
                <a:gd name="T23" fmla="*/ 2147483647 h 247"/>
                <a:gd name="T24" fmla="*/ 2147483647 w 160"/>
                <a:gd name="T25" fmla="*/ 2147483647 h 247"/>
                <a:gd name="T26" fmla="*/ 2147483647 w 160"/>
                <a:gd name="T27" fmla="*/ 2147483647 h 247"/>
                <a:gd name="T28" fmla="*/ 2147483647 w 160"/>
                <a:gd name="T29" fmla="*/ 2147483647 h 247"/>
                <a:gd name="T30" fmla="*/ 2147483647 w 160"/>
                <a:gd name="T31" fmla="*/ 2147483647 h 247"/>
                <a:gd name="T32" fmla="*/ 2147483647 w 160"/>
                <a:gd name="T33" fmla="*/ 2147483647 h 247"/>
                <a:gd name="T34" fmla="*/ 2147483647 w 160"/>
                <a:gd name="T35" fmla="*/ 2147483647 h 247"/>
                <a:gd name="T36" fmla="*/ 2147483647 w 160"/>
                <a:gd name="T37" fmla="*/ 2147483647 h 247"/>
                <a:gd name="T38" fmla="*/ 2147483647 w 160"/>
                <a:gd name="T39" fmla="*/ 2147483647 h 247"/>
                <a:gd name="T40" fmla="*/ 2147483647 w 160"/>
                <a:gd name="T41" fmla="*/ 2147483647 h 247"/>
                <a:gd name="T42" fmla="*/ 2147483647 w 160"/>
                <a:gd name="T43" fmla="*/ 2147483647 h 247"/>
                <a:gd name="T44" fmla="*/ 2147483647 w 160"/>
                <a:gd name="T45" fmla="*/ 2147483647 h 247"/>
                <a:gd name="T46" fmla="*/ 0 w 160"/>
                <a:gd name="T47" fmla="*/ 2147483647 h 2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0" h="247">
                  <a:moveTo>
                    <a:pt x="0" y="32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40"/>
                  </a:lnTo>
                  <a:lnTo>
                    <a:pt x="72" y="32"/>
                  </a:lnTo>
                  <a:lnTo>
                    <a:pt x="80" y="8"/>
                  </a:lnTo>
                  <a:lnTo>
                    <a:pt x="112" y="0"/>
                  </a:lnTo>
                  <a:lnTo>
                    <a:pt x="128" y="8"/>
                  </a:lnTo>
                  <a:lnTo>
                    <a:pt x="128" y="32"/>
                  </a:lnTo>
                  <a:lnTo>
                    <a:pt x="120" y="48"/>
                  </a:lnTo>
                  <a:lnTo>
                    <a:pt x="144" y="64"/>
                  </a:lnTo>
                  <a:lnTo>
                    <a:pt x="128" y="80"/>
                  </a:lnTo>
                  <a:lnTo>
                    <a:pt x="144" y="112"/>
                  </a:lnTo>
                  <a:lnTo>
                    <a:pt x="136" y="136"/>
                  </a:lnTo>
                  <a:lnTo>
                    <a:pt x="160" y="184"/>
                  </a:lnTo>
                  <a:lnTo>
                    <a:pt x="112" y="231"/>
                  </a:lnTo>
                  <a:lnTo>
                    <a:pt x="32" y="247"/>
                  </a:lnTo>
                  <a:lnTo>
                    <a:pt x="32" y="239"/>
                  </a:lnTo>
                  <a:lnTo>
                    <a:pt x="16" y="223"/>
                  </a:lnTo>
                  <a:lnTo>
                    <a:pt x="8" y="184"/>
                  </a:lnTo>
                  <a:lnTo>
                    <a:pt x="72" y="128"/>
                  </a:lnTo>
                  <a:lnTo>
                    <a:pt x="48" y="112"/>
                  </a:lnTo>
                  <a:lnTo>
                    <a:pt x="40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0" name="Freeform 374"/>
            <p:cNvSpPr>
              <a:spLocks noChangeAspect="1"/>
            </p:cNvSpPr>
            <p:nvPr/>
          </p:nvSpPr>
          <p:spPr bwMode="auto">
            <a:xfrm>
              <a:off x="652" y="932"/>
              <a:ext cx="185" cy="359"/>
            </a:xfrm>
            <a:custGeom>
              <a:avLst/>
              <a:gdLst>
                <a:gd name="T0" fmla="*/ 0 w 160"/>
                <a:gd name="T1" fmla="*/ 2147483647 h 247"/>
                <a:gd name="T2" fmla="*/ 2147483647 w 160"/>
                <a:gd name="T3" fmla="*/ 2147483647 h 247"/>
                <a:gd name="T4" fmla="*/ 2147483647 w 160"/>
                <a:gd name="T5" fmla="*/ 2147483647 h 247"/>
                <a:gd name="T6" fmla="*/ 2147483647 w 160"/>
                <a:gd name="T7" fmla="*/ 2147483647 h 247"/>
                <a:gd name="T8" fmla="*/ 2147483647 w 160"/>
                <a:gd name="T9" fmla="*/ 2147483647 h 247"/>
                <a:gd name="T10" fmla="*/ 2147483647 w 160"/>
                <a:gd name="T11" fmla="*/ 2147483647 h 247"/>
                <a:gd name="T12" fmla="*/ 2147483647 w 160"/>
                <a:gd name="T13" fmla="*/ 0 h 247"/>
                <a:gd name="T14" fmla="*/ 2147483647 w 160"/>
                <a:gd name="T15" fmla="*/ 2147483647 h 247"/>
                <a:gd name="T16" fmla="*/ 2147483647 w 160"/>
                <a:gd name="T17" fmla="*/ 2147483647 h 247"/>
                <a:gd name="T18" fmla="*/ 2147483647 w 160"/>
                <a:gd name="T19" fmla="*/ 2147483647 h 247"/>
                <a:gd name="T20" fmla="*/ 2147483647 w 160"/>
                <a:gd name="T21" fmla="*/ 2147483647 h 247"/>
                <a:gd name="T22" fmla="*/ 2147483647 w 160"/>
                <a:gd name="T23" fmla="*/ 2147483647 h 247"/>
                <a:gd name="T24" fmla="*/ 2147483647 w 160"/>
                <a:gd name="T25" fmla="*/ 2147483647 h 247"/>
                <a:gd name="T26" fmla="*/ 2147483647 w 160"/>
                <a:gd name="T27" fmla="*/ 2147483647 h 247"/>
                <a:gd name="T28" fmla="*/ 2147483647 w 160"/>
                <a:gd name="T29" fmla="*/ 2147483647 h 247"/>
                <a:gd name="T30" fmla="*/ 2147483647 w 160"/>
                <a:gd name="T31" fmla="*/ 2147483647 h 247"/>
                <a:gd name="T32" fmla="*/ 2147483647 w 160"/>
                <a:gd name="T33" fmla="*/ 2147483647 h 247"/>
                <a:gd name="T34" fmla="*/ 2147483647 w 160"/>
                <a:gd name="T35" fmla="*/ 2147483647 h 247"/>
                <a:gd name="T36" fmla="*/ 2147483647 w 160"/>
                <a:gd name="T37" fmla="*/ 2147483647 h 247"/>
                <a:gd name="T38" fmla="*/ 2147483647 w 160"/>
                <a:gd name="T39" fmla="*/ 2147483647 h 247"/>
                <a:gd name="T40" fmla="*/ 2147483647 w 160"/>
                <a:gd name="T41" fmla="*/ 2147483647 h 247"/>
                <a:gd name="T42" fmla="*/ 2147483647 w 160"/>
                <a:gd name="T43" fmla="*/ 2147483647 h 247"/>
                <a:gd name="T44" fmla="*/ 2147483647 w 160"/>
                <a:gd name="T45" fmla="*/ 2147483647 h 247"/>
                <a:gd name="T46" fmla="*/ 0 w 160"/>
                <a:gd name="T47" fmla="*/ 2147483647 h 2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60" h="247">
                  <a:moveTo>
                    <a:pt x="0" y="32"/>
                  </a:moveTo>
                  <a:lnTo>
                    <a:pt x="16" y="16"/>
                  </a:lnTo>
                  <a:lnTo>
                    <a:pt x="32" y="40"/>
                  </a:lnTo>
                  <a:lnTo>
                    <a:pt x="56" y="40"/>
                  </a:lnTo>
                  <a:lnTo>
                    <a:pt x="72" y="32"/>
                  </a:lnTo>
                  <a:lnTo>
                    <a:pt x="80" y="8"/>
                  </a:lnTo>
                  <a:lnTo>
                    <a:pt x="112" y="0"/>
                  </a:lnTo>
                  <a:lnTo>
                    <a:pt x="128" y="8"/>
                  </a:lnTo>
                  <a:lnTo>
                    <a:pt x="128" y="32"/>
                  </a:lnTo>
                  <a:lnTo>
                    <a:pt x="120" y="48"/>
                  </a:lnTo>
                  <a:lnTo>
                    <a:pt x="144" y="64"/>
                  </a:lnTo>
                  <a:lnTo>
                    <a:pt x="128" y="80"/>
                  </a:lnTo>
                  <a:lnTo>
                    <a:pt x="144" y="112"/>
                  </a:lnTo>
                  <a:lnTo>
                    <a:pt x="136" y="136"/>
                  </a:lnTo>
                  <a:lnTo>
                    <a:pt x="160" y="184"/>
                  </a:lnTo>
                  <a:lnTo>
                    <a:pt x="112" y="231"/>
                  </a:lnTo>
                  <a:lnTo>
                    <a:pt x="32" y="247"/>
                  </a:lnTo>
                  <a:lnTo>
                    <a:pt x="32" y="239"/>
                  </a:lnTo>
                  <a:lnTo>
                    <a:pt x="16" y="223"/>
                  </a:lnTo>
                  <a:lnTo>
                    <a:pt x="8" y="184"/>
                  </a:lnTo>
                  <a:lnTo>
                    <a:pt x="72" y="128"/>
                  </a:lnTo>
                  <a:lnTo>
                    <a:pt x="48" y="112"/>
                  </a:lnTo>
                  <a:lnTo>
                    <a:pt x="40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1" name="Freeform 375"/>
            <p:cNvSpPr>
              <a:spLocks noChangeAspect="1"/>
            </p:cNvSpPr>
            <p:nvPr/>
          </p:nvSpPr>
          <p:spPr bwMode="auto">
            <a:xfrm>
              <a:off x="226" y="1558"/>
              <a:ext cx="221" cy="242"/>
            </a:xfrm>
            <a:custGeom>
              <a:avLst/>
              <a:gdLst>
                <a:gd name="T0" fmla="*/ 0 w 191"/>
                <a:gd name="T1" fmla="*/ 2147483647 h 167"/>
                <a:gd name="T2" fmla="*/ 2147483647 w 191"/>
                <a:gd name="T3" fmla="*/ 2147483647 h 167"/>
                <a:gd name="T4" fmla="*/ 2147483647 w 191"/>
                <a:gd name="T5" fmla="*/ 2147483647 h 167"/>
                <a:gd name="T6" fmla="*/ 2147483647 w 191"/>
                <a:gd name="T7" fmla="*/ 2147483647 h 167"/>
                <a:gd name="T8" fmla="*/ 2147483647 w 191"/>
                <a:gd name="T9" fmla="*/ 2147483647 h 167"/>
                <a:gd name="T10" fmla="*/ 2147483647 w 191"/>
                <a:gd name="T11" fmla="*/ 2147483647 h 167"/>
                <a:gd name="T12" fmla="*/ 2147483647 w 191"/>
                <a:gd name="T13" fmla="*/ 2147483647 h 167"/>
                <a:gd name="T14" fmla="*/ 2147483647 w 191"/>
                <a:gd name="T15" fmla="*/ 2147483647 h 167"/>
                <a:gd name="T16" fmla="*/ 2147483647 w 191"/>
                <a:gd name="T17" fmla="*/ 2147483647 h 167"/>
                <a:gd name="T18" fmla="*/ 2147483647 w 191"/>
                <a:gd name="T19" fmla="*/ 2147483647 h 167"/>
                <a:gd name="T20" fmla="*/ 2147483647 w 191"/>
                <a:gd name="T21" fmla="*/ 2147483647 h 167"/>
                <a:gd name="T22" fmla="*/ 2147483647 w 191"/>
                <a:gd name="T23" fmla="*/ 2147483647 h 167"/>
                <a:gd name="T24" fmla="*/ 2147483647 w 191"/>
                <a:gd name="T25" fmla="*/ 2147483647 h 167"/>
                <a:gd name="T26" fmla="*/ 2147483647 w 191"/>
                <a:gd name="T27" fmla="*/ 2147483647 h 167"/>
                <a:gd name="T28" fmla="*/ 2147483647 w 191"/>
                <a:gd name="T29" fmla="*/ 2147483647 h 167"/>
                <a:gd name="T30" fmla="*/ 2147483647 w 191"/>
                <a:gd name="T31" fmla="*/ 2147483647 h 167"/>
                <a:gd name="T32" fmla="*/ 2147483647 w 191"/>
                <a:gd name="T33" fmla="*/ 2147483647 h 167"/>
                <a:gd name="T34" fmla="*/ 2147483647 w 191"/>
                <a:gd name="T35" fmla="*/ 2147483647 h 167"/>
                <a:gd name="T36" fmla="*/ 2147483647 w 191"/>
                <a:gd name="T37" fmla="*/ 2147483647 h 167"/>
                <a:gd name="T38" fmla="*/ 2147483647 w 191"/>
                <a:gd name="T39" fmla="*/ 2147483647 h 167"/>
                <a:gd name="T40" fmla="*/ 2147483647 w 191"/>
                <a:gd name="T41" fmla="*/ 2147483647 h 167"/>
                <a:gd name="T42" fmla="*/ 2147483647 w 191"/>
                <a:gd name="T43" fmla="*/ 0 h 167"/>
                <a:gd name="T44" fmla="*/ 2147483647 w 191"/>
                <a:gd name="T45" fmla="*/ 2147483647 h 167"/>
                <a:gd name="T46" fmla="*/ 2147483647 w 191"/>
                <a:gd name="T47" fmla="*/ 2147483647 h 167"/>
                <a:gd name="T48" fmla="*/ 2147483647 w 191"/>
                <a:gd name="T49" fmla="*/ 2147483647 h 167"/>
                <a:gd name="T50" fmla="*/ 2147483647 w 191"/>
                <a:gd name="T51" fmla="*/ 2147483647 h 167"/>
                <a:gd name="T52" fmla="*/ 0 w 191"/>
                <a:gd name="T53" fmla="*/ 2147483647 h 1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1" h="167">
                  <a:moveTo>
                    <a:pt x="0" y="56"/>
                  </a:moveTo>
                  <a:lnTo>
                    <a:pt x="16" y="71"/>
                  </a:lnTo>
                  <a:lnTo>
                    <a:pt x="56" y="79"/>
                  </a:lnTo>
                  <a:lnTo>
                    <a:pt x="48" y="79"/>
                  </a:lnTo>
                  <a:lnTo>
                    <a:pt x="64" y="95"/>
                  </a:lnTo>
                  <a:lnTo>
                    <a:pt x="64" y="119"/>
                  </a:lnTo>
                  <a:lnTo>
                    <a:pt x="48" y="143"/>
                  </a:lnTo>
                  <a:lnTo>
                    <a:pt x="96" y="159"/>
                  </a:lnTo>
                  <a:lnTo>
                    <a:pt x="96" y="167"/>
                  </a:lnTo>
                  <a:lnTo>
                    <a:pt x="120" y="167"/>
                  </a:lnTo>
                  <a:lnTo>
                    <a:pt x="120" y="151"/>
                  </a:lnTo>
                  <a:lnTo>
                    <a:pt x="128" y="143"/>
                  </a:lnTo>
                  <a:lnTo>
                    <a:pt x="167" y="151"/>
                  </a:lnTo>
                  <a:lnTo>
                    <a:pt x="183" y="135"/>
                  </a:lnTo>
                  <a:lnTo>
                    <a:pt x="175" y="127"/>
                  </a:lnTo>
                  <a:lnTo>
                    <a:pt x="175" y="103"/>
                  </a:lnTo>
                  <a:lnTo>
                    <a:pt x="151" y="87"/>
                  </a:lnTo>
                  <a:lnTo>
                    <a:pt x="183" y="71"/>
                  </a:lnTo>
                  <a:lnTo>
                    <a:pt x="191" y="48"/>
                  </a:lnTo>
                  <a:lnTo>
                    <a:pt x="167" y="32"/>
                  </a:lnTo>
                  <a:lnTo>
                    <a:pt x="151" y="32"/>
                  </a:lnTo>
                  <a:lnTo>
                    <a:pt x="112" y="0"/>
                  </a:lnTo>
                  <a:lnTo>
                    <a:pt x="96" y="8"/>
                  </a:lnTo>
                  <a:lnTo>
                    <a:pt x="88" y="32"/>
                  </a:lnTo>
                  <a:lnTo>
                    <a:pt x="48" y="32"/>
                  </a:lnTo>
                  <a:lnTo>
                    <a:pt x="56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2" name="Freeform 376"/>
            <p:cNvSpPr>
              <a:spLocks noChangeAspect="1"/>
            </p:cNvSpPr>
            <p:nvPr/>
          </p:nvSpPr>
          <p:spPr bwMode="auto">
            <a:xfrm>
              <a:off x="226" y="1558"/>
              <a:ext cx="221" cy="242"/>
            </a:xfrm>
            <a:custGeom>
              <a:avLst/>
              <a:gdLst>
                <a:gd name="T0" fmla="*/ 0 w 191"/>
                <a:gd name="T1" fmla="*/ 2147483647 h 167"/>
                <a:gd name="T2" fmla="*/ 2147483647 w 191"/>
                <a:gd name="T3" fmla="*/ 2147483647 h 167"/>
                <a:gd name="T4" fmla="*/ 2147483647 w 191"/>
                <a:gd name="T5" fmla="*/ 2147483647 h 167"/>
                <a:gd name="T6" fmla="*/ 2147483647 w 191"/>
                <a:gd name="T7" fmla="*/ 2147483647 h 167"/>
                <a:gd name="T8" fmla="*/ 2147483647 w 191"/>
                <a:gd name="T9" fmla="*/ 2147483647 h 167"/>
                <a:gd name="T10" fmla="*/ 2147483647 w 191"/>
                <a:gd name="T11" fmla="*/ 2147483647 h 167"/>
                <a:gd name="T12" fmla="*/ 2147483647 w 191"/>
                <a:gd name="T13" fmla="*/ 2147483647 h 167"/>
                <a:gd name="T14" fmla="*/ 2147483647 w 191"/>
                <a:gd name="T15" fmla="*/ 2147483647 h 167"/>
                <a:gd name="T16" fmla="*/ 2147483647 w 191"/>
                <a:gd name="T17" fmla="*/ 2147483647 h 167"/>
                <a:gd name="T18" fmla="*/ 2147483647 w 191"/>
                <a:gd name="T19" fmla="*/ 2147483647 h 167"/>
                <a:gd name="T20" fmla="*/ 2147483647 w 191"/>
                <a:gd name="T21" fmla="*/ 2147483647 h 167"/>
                <a:gd name="T22" fmla="*/ 2147483647 w 191"/>
                <a:gd name="T23" fmla="*/ 2147483647 h 167"/>
                <a:gd name="T24" fmla="*/ 2147483647 w 191"/>
                <a:gd name="T25" fmla="*/ 2147483647 h 167"/>
                <a:gd name="T26" fmla="*/ 2147483647 w 191"/>
                <a:gd name="T27" fmla="*/ 2147483647 h 167"/>
                <a:gd name="T28" fmla="*/ 2147483647 w 191"/>
                <a:gd name="T29" fmla="*/ 2147483647 h 167"/>
                <a:gd name="T30" fmla="*/ 2147483647 w 191"/>
                <a:gd name="T31" fmla="*/ 2147483647 h 167"/>
                <a:gd name="T32" fmla="*/ 2147483647 w 191"/>
                <a:gd name="T33" fmla="*/ 2147483647 h 167"/>
                <a:gd name="T34" fmla="*/ 2147483647 w 191"/>
                <a:gd name="T35" fmla="*/ 2147483647 h 167"/>
                <a:gd name="T36" fmla="*/ 2147483647 w 191"/>
                <a:gd name="T37" fmla="*/ 2147483647 h 167"/>
                <a:gd name="T38" fmla="*/ 2147483647 w 191"/>
                <a:gd name="T39" fmla="*/ 2147483647 h 167"/>
                <a:gd name="T40" fmla="*/ 2147483647 w 191"/>
                <a:gd name="T41" fmla="*/ 2147483647 h 167"/>
                <a:gd name="T42" fmla="*/ 2147483647 w 191"/>
                <a:gd name="T43" fmla="*/ 0 h 167"/>
                <a:gd name="T44" fmla="*/ 2147483647 w 191"/>
                <a:gd name="T45" fmla="*/ 2147483647 h 167"/>
                <a:gd name="T46" fmla="*/ 2147483647 w 191"/>
                <a:gd name="T47" fmla="*/ 2147483647 h 167"/>
                <a:gd name="T48" fmla="*/ 2147483647 w 191"/>
                <a:gd name="T49" fmla="*/ 2147483647 h 167"/>
                <a:gd name="T50" fmla="*/ 2147483647 w 191"/>
                <a:gd name="T51" fmla="*/ 2147483647 h 167"/>
                <a:gd name="T52" fmla="*/ 0 w 191"/>
                <a:gd name="T53" fmla="*/ 2147483647 h 16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91" h="167">
                  <a:moveTo>
                    <a:pt x="0" y="56"/>
                  </a:moveTo>
                  <a:lnTo>
                    <a:pt x="16" y="71"/>
                  </a:lnTo>
                  <a:lnTo>
                    <a:pt x="56" y="79"/>
                  </a:lnTo>
                  <a:lnTo>
                    <a:pt x="48" y="79"/>
                  </a:lnTo>
                  <a:lnTo>
                    <a:pt x="64" y="95"/>
                  </a:lnTo>
                  <a:lnTo>
                    <a:pt x="64" y="119"/>
                  </a:lnTo>
                  <a:lnTo>
                    <a:pt x="48" y="143"/>
                  </a:lnTo>
                  <a:lnTo>
                    <a:pt x="96" y="159"/>
                  </a:lnTo>
                  <a:lnTo>
                    <a:pt x="96" y="167"/>
                  </a:lnTo>
                  <a:lnTo>
                    <a:pt x="120" y="167"/>
                  </a:lnTo>
                  <a:lnTo>
                    <a:pt x="120" y="151"/>
                  </a:lnTo>
                  <a:lnTo>
                    <a:pt x="128" y="143"/>
                  </a:lnTo>
                  <a:lnTo>
                    <a:pt x="167" y="151"/>
                  </a:lnTo>
                  <a:lnTo>
                    <a:pt x="183" y="135"/>
                  </a:lnTo>
                  <a:lnTo>
                    <a:pt x="175" y="127"/>
                  </a:lnTo>
                  <a:lnTo>
                    <a:pt x="175" y="103"/>
                  </a:lnTo>
                  <a:lnTo>
                    <a:pt x="151" y="87"/>
                  </a:lnTo>
                  <a:lnTo>
                    <a:pt x="183" y="71"/>
                  </a:lnTo>
                  <a:lnTo>
                    <a:pt x="191" y="48"/>
                  </a:lnTo>
                  <a:lnTo>
                    <a:pt x="167" y="32"/>
                  </a:lnTo>
                  <a:lnTo>
                    <a:pt x="151" y="32"/>
                  </a:lnTo>
                  <a:lnTo>
                    <a:pt x="112" y="0"/>
                  </a:lnTo>
                  <a:lnTo>
                    <a:pt x="96" y="8"/>
                  </a:lnTo>
                  <a:lnTo>
                    <a:pt x="88" y="32"/>
                  </a:lnTo>
                  <a:lnTo>
                    <a:pt x="48" y="32"/>
                  </a:lnTo>
                  <a:lnTo>
                    <a:pt x="56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3" name="Freeform 377"/>
            <p:cNvSpPr>
              <a:spLocks noChangeAspect="1"/>
            </p:cNvSpPr>
            <p:nvPr/>
          </p:nvSpPr>
          <p:spPr bwMode="auto">
            <a:xfrm>
              <a:off x="457" y="1777"/>
              <a:ext cx="9" cy="58"/>
            </a:xfrm>
            <a:custGeom>
              <a:avLst/>
              <a:gdLst>
                <a:gd name="T0" fmla="*/ 0 w 8"/>
                <a:gd name="T1" fmla="*/ 2147483647 h 40"/>
                <a:gd name="T2" fmla="*/ 2147483647 w 8"/>
                <a:gd name="T3" fmla="*/ 2147483647 h 40"/>
                <a:gd name="T4" fmla="*/ 2147483647 w 8"/>
                <a:gd name="T5" fmla="*/ 0 h 40"/>
                <a:gd name="T6" fmla="*/ 0 w 8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40">
                  <a:moveTo>
                    <a:pt x="0" y="16"/>
                  </a:moveTo>
                  <a:lnTo>
                    <a:pt x="8" y="4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4" name="Freeform 378"/>
            <p:cNvSpPr>
              <a:spLocks noChangeAspect="1"/>
            </p:cNvSpPr>
            <p:nvPr/>
          </p:nvSpPr>
          <p:spPr bwMode="auto">
            <a:xfrm>
              <a:off x="457" y="1777"/>
              <a:ext cx="9" cy="58"/>
            </a:xfrm>
            <a:custGeom>
              <a:avLst/>
              <a:gdLst>
                <a:gd name="T0" fmla="*/ 0 w 8"/>
                <a:gd name="T1" fmla="*/ 2147483647 h 40"/>
                <a:gd name="T2" fmla="*/ 2147483647 w 8"/>
                <a:gd name="T3" fmla="*/ 2147483647 h 40"/>
                <a:gd name="T4" fmla="*/ 2147483647 w 8"/>
                <a:gd name="T5" fmla="*/ 0 h 40"/>
                <a:gd name="T6" fmla="*/ 0 w 8"/>
                <a:gd name="T7" fmla="*/ 2147483647 h 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40">
                  <a:moveTo>
                    <a:pt x="0" y="16"/>
                  </a:moveTo>
                  <a:lnTo>
                    <a:pt x="8" y="40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5" name="Freeform 379"/>
            <p:cNvSpPr>
              <a:spLocks noChangeAspect="1"/>
            </p:cNvSpPr>
            <p:nvPr/>
          </p:nvSpPr>
          <p:spPr bwMode="auto">
            <a:xfrm>
              <a:off x="401" y="1453"/>
              <a:ext cx="148" cy="208"/>
            </a:xfrm>
            <a:custGeom>
              <a:avLst/>
              <a:gdLst>
                <a:gd name="T0" fmla="*/ 0 w 128"/>
                <a:gd name="T1" fmla="*/ 2147483647 h 143"/>
                <a:gd name="T2" fmla="*/ 0 w 128"/>
                <a:gd name="T3" fmla="*/ 2147483647 h 143"/>
                <a:gd name="T4" fmla="*/ 0 w 128"/>
                <a:gd name="T5" fmla="*/ 2147483647 h 143"/>
                <a:gd name="T6" fmla="*/ 2147483647 w 128"/>
                <a:gd name="T7" fmla="*/ 2147483647 h 143"/>
                <a:gd name="T8" fmla="*/ 2147483647 w 128"/>
                <a:gd name="T9" fmla="*/ 2147483647 h 143"/>
                <a:gd name="T10" fmla="*/ 2147483647 w 128"/>
                <a:gd name="T11" fmla="*/ 2147483647 h 143"/>
                <a:gd name="T12" fmla="*/ 2147483647 w 128"/>
                <a:gd name="T13" fmla="*/ 2147483647 h 143"/>
                <a:gd name="T14" fmla="*/ 2147483647 w 128"/>
                <a:gd name="T15" fmla="*/ 2147483647 h 143"/>
                <a:gd name="T16" fmla="*/ 2147483647 w 128"/>
                <a:gd name="T17" fmla="*/ 2147483647 h 143"/>
                <a:gd name="T18" fmla="*/ 2147483647 w 128"/>
                <a:gd name="T19" fmla="*/ 2147483647 h 143"/>
                <a:gd name="T20" fmla="*/ 2147483647 w 128"/>
                <a:gd name="T21" fmla="*/ 2147483647 h 143"/>
                <a:gd name="T22" fmla="*/ 2147483647 w 128"/>
                <a:gd name="T23" fmla="*/ 2147483647 h 143"/>
                <a:gd name="T24" fmla="*/ 2147483647 w 128"/>
                <a:gd name="T25" fmla="*/ 2147483647 h 143"/>
                <a:gd name="T26" fmla="*/ 2147483647 w 128"/>
                <a:gd name="T27" fmla="*/ 2147483647 h 143"/>
                <a:gd name="T28" fmla="*/ 2147483647 w 128"/>
                <a:gd name="T29" fmla="*/ 2147483647 h 143"/>
                <a:gd name="T30" fmla="*/ 2147483647 w 128"/>
                <a:gd name="T31" fmla="*/ 2147483647 h 143"/>
                <a:gd name="T32" fmla="*/ 2147483647 w 128"/>
                <a:gd name="T33" fmla="*/ 0 h 143"/>
                <a:gd name="T34" fmla="*/ 2147483647 w 128"/>
                <a:gd name="T35" fmla="*/ 0 h 143"/>
                <a:gd name="T36" fmla="*/ 2147483647 w 128"/>
                <a:gd name="T37" fmla="*/ 2147483647 h 143"/>
                <a:gd name="T38" fmla="*/ 2147483647 w 128"/>
                <a:gd name="T39" fmla="*/ 2147483647 h 143"/>
                <a:gd name="T40" fmla="*/ 2147483647 w 128"/>
                <a:gd name="T41" fmla="*/ 2147483647 h 143"/>
                <a:gd name="T42" fmla="*/ 2147483647 w 128"/>
                <a:gd name="T43" fmla="*/ 2147483647 h 143"/>
                <a:gd name="T44" fmla="*/ 0 w 128"/>
                <a:gd name="T45" fmla="*/ 2147483647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8" h="143">
                  <a:moveTo>
                    <a:pt x="0" y="56"/>
                  </a:moveTo>
                  <a:lnTo>
                    <a:pt x="0" y="88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40" y="120"/>
                  </a:lnTo>
                  <a:lnTo>
                    <a:pt x="32" y="143"/>
                  </a:lnTo>
                  <a:lnTo>
                    <a:pt x="56" y="143"/>
                  </a:lnTo>
                  <a:lnTo>
                    <a:pt x="104" y="143"/>
                  </a:lnTo>
                  <a:lnTo>
                    <a:pt x="120" y="120"/>
                  </a:lnTo>
                  <a:lnTo>
                    <a:pt x="88" y="96"/>
                  </a:lnTo>
                  <a:lnTo>
                    <a:pt x="120" y="72"/>
                  </a:lnTo>
                  <a:lnTo>
                    <a:pt x="128" y="80"/>
                  </a:lnTo>
                  <a:lnTo>
                    <a:pt x="120" y="24"/>
                  </a:lnTo>
                  <a:lnTo>
                    <a:pt x="104" y="8"/>
                  </a:lnTo>
                  <a:lnTo>
                    <a:pt x="72" y="16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32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6" name="Freeform 380"/>
            <p:cNvSpPr>
              <a:spLocks noChangeAspect="1"/>
            </p:cNvSpPr>
            <p:nvPr/>
          </p:nvSpPr>
          <p:spPr bwMode="auto">
            <a:xfrm>
              <a:off x="401" y="1453"/>
              <a:ext cx="148" cy="208"/>
            </a:xfrm>
            <a:custGeom>
              <a:avLst/>
              <a:gdLst>
                <a:gd name="T0" fmla="*/ 0 w 128"/>
                <a:gd name="T1" fmla="*/ 2147483647 h 143"/>
                <a:gd name="T2" fmla="*/ 0 w 128"/>
                <a:gd name="T3" fmla="*/ 2147483647 h 143"/>
                <a:gd name="T4" fmla="*/ 0 w 128"/>
                <a:gd name="T5" fmla="*/ 2147483647 h 143"/>
                <a:gd name="T6" fmla="*/ 2147483647 w 128"/>
                <a:gd name="T7" fmla="*/ 2147483647 h 143"/>
                <a:gd name="T8" fmla="*/ 2147483647 w 128"/>
                <a:gd name="T9" fmla="*/ 2147483647 h 143"/>
                <a:gd name="T10" fmla="*/ 2147483647 w 128"/>
                <a:gd name="T11" fmla="*/ 2147483647 h 143"/>
                <a:gd name="T12" fmla="*/ 2147483647 w 128"/>
                <a:gd name="T13" fmla="*/ 2147483647 h 143"/>
                <a:gd name="T14" fmla="*/ 2147483647 w 128"/>
                <a:gd name="T15" fmla="*/ 2147483647 h 143"/>
                <a:gd name="T16" fmla="*/ 2147483647 w 128"/>
                <a:gd name="T17" fmla="*/ 2147483647 h 143"/>
                <a:gd name="T18" fmla="*/ 2147483647 w 128"/>
                <a:gd name="T19" fmla="*/ 2147483647 h 143"/>
                <a:gd name="T20" fmla="*/ 2147483647 w 128"/>
                <a:gd name="T21" fmla="*/ 2147483647 h 143"/>
                <a:gd name="T22" fmla="*/ 2147483647 w 128"/>
                <a:gd name="T23" fmla="*/ 2147483647 h 143"/>
                <a:gd name="T24" fmla="*/ 2147483647 w 128"/>
                <a:gd name="T25" fmla="*/ 2147483647 h 143"/>
                <a:gd name="T26" fmla="*/ 2147483647 w 128"/>
                <a:gd name="T27" fmla="*/ 2147483647 h 143"/>
                <a:gd name="T28" fmla="*/ 2147483647 w 128"/>
                <a:gd name="T29" fmla="*/ 2147483647 h 143"/>
                <a:gd name="T30" fmla="*/ 2147483647 w 128"/>
                <a:gd name="T31" fmla="*/ 2147483647 h 143"/>
                <a:gd name="T32" fmla="*/ 2147483647 w 128"/>
                <a:gd name="T33" fmla="*/ 0 h 143"/>
                <a:gd name="T34" fmla="*/ 2147483647 w 128"/>
                <a:gd name="T35" fmla="*/ 0 h 143"/>
                <a:gd name="T36" fmla="*/ 2147483647 w 128"/>
                <a:gd name="T37" fmla="*/ 2147483647 h 143"/>
                <a:gd name="T38" fmla="*/ 2147483647 w 128"/>
                <a:gd name="T39" fmla="*/ 2147483647 h 143"/>
                <a:gd name="T40" fmla="*/ 2147483647 w 128"/>
                <a:gd name="T41" fmla="*/ 2147483647 h 143"/>
                <a:gd name="T42" fmla="*/ 2147483647 w 128"/>
                <a:gd name="T43" fmla="*/ 2147483647 h 143"/>
                <a:gd name="T44" fmla="*/ 0 w 128"/>
                <a:gd name="T45" fmla="*/ 2147483647 h 14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8" h="143">
                  <a:moveTo>
                    <a:pt x="0" y="56"/>
                  </a:moveTo>
                  <a:lnTo>
                    <a:pt x="0" y="88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40" y="120"/>
                  </a:lnTo>
                  <a:lnTo>
                    <a:pt x="32" y="143"/>
                  </a:lnTo>
                  <a:lnTo>
                    <a:pt x="56" y="143"/>
                  </a:lnTo>
                  <a:lnTo>
                    <a:pt x="104" y="143"/>
                  </a:lnTo>
                  <a:lnTo>
                    <a:pt x="120" y="120"/>
                  </a:lnTo>
                  <a:lnTo>
                    <a:pt x="88" y="96"/>
                  </a:lnTo>
                  <a:lnTo>
                    <a:pt x="120" y="72"/>
                  </a:lnTo>
                  <a:lnTo>
                    <a:pt x="128" y="80"/>
                  </a:lnTo>
                  <a:lnTo>
                    <a:pt x="120" y="24"/>
                  </a:lnTo>
                  <a:lnTo>
                    <a:pt x="104" y="8"/>
                  </a:lnTo>
                  <a:lnTo>
                    <a:pt x="72" y="16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8" y="32"/>
                  </a:lnTo>
                  <a:lnTo>
                    <a:pt x="32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7" name="Freeform 381"/>
            <p:cNvSpPr>
              <a:spLocks noChangeAspect="1"/>
            </p:cNvSpPr>
            <p:nvPr/>
          </p:nvSpPr>
          <p:spPr bwMode="auto">
            <a:xfrm>
              <a:off x="652" y="1824"/>
              <a:ext cx="92" cy="127"/>
            </a:xfrm>
            <a:custGeom>
              <a:avLst/>
              <a:gdLst>
                <a:gd name="T0" fmla="*/ 0 w 80"/>
                <a:gd name="T1" fmla="*/ 2147483647 h 88"/>
                <a:gd name="T2" fmla="*/ 2147483647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0 h 88"/>
                <a:gd name="T10" fmla="*/ 2147483647 w 80"/>
                <a:gd name="T11" fmla="*/ 2147483647 h 88"/>
                <a:gd name="T12" fmla="*/ 2147483647 w 80"/>
                <a:gd name="T13" fmla="*/ 2147483647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2147483647 h 88"/>
                <a:gd name="T22" fmla="*/ 2147483647 w 80"/>
                <a:gd name="T23" fmla="*/ 2147483647 h 88"/>
                <a:gd name="T24" fmla="*/ 2147483647 w 80"/>
                <a:gd name="T25" fmla="*/ 2147483647 h 88"/>
                <a:gd name="T26" fmla="*/ 2147483647 w 80"/>
                <a:gd name="T27" fmla="*/ 2147483647 h 88"/>
                <a:gd name="T28" fmla="*/ 2147483647 w 80"/>
                <a:gd name="T29" fmla="*/ 2147483647 h 88"/>
                <a:gd name="T30" fmla="*/ 2147483647 w 80"/>
                <a:gd name="T31" fmla="*/ 2147483647 h 88"/>
                <a:gd name="T32" fmla="*/ 2147483647 w 80"/>
                <a:gd name="T33" fmla="*/ 2147483647 h 88"/>
                <a:gd name="T34" fmla="*/ 2147483647 w 80"/>
                <a:gd name="T35" fmla="*/ 2147483647 h 88"/>
                <a:gd name="T36" fmla="*/ 2147483647 w 80"/>
                <a:gd name="T37" fmla="*/ 2147483647 h 88"/>
                <a:gd name="T38" fmla="*/ 0 w 80"/>
                <a:gd name="T39" fmla="*/ 2147483647 h 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" h="88">
                  <a:moveTo>
                    <a:pt x="0" y="32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56" y="8"/>
                  </a:lnTo>
                  <a:lnTo>
                    <a:pt x="48" y="24"/>
                  </a:lnTo>
                  <a:lnTo>
                    <a:pt x="32" y="16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40" y="88"/>
                  </a:lnTo>
                  <a:lnTo>
                    <a:pt x="16" y="80"/>
                  </a:lnTo>
                  <a:lnTo>
                    <a:pt x="8" y="72"/>
                  </a:lnTo>
                  <a:lnTo>
                    <a:pt x="40" y="64"/>
                  </a:lnTo>
                  <a:lnTo>
                    <a:pt x="16" y="56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8" name="Freeform 382"/>
            <p:cNvSpPr>
              <a:spLocks noChangeAspect="1"/>
            </p:cNvSpPr>
            <p:nvPr/>
          </p:nvSpPr>
          <p:spPr bwMode="auto">
            <a:xfrm>
              <a:off x="652" y="1824"/>
              <a:ext cx="92" cy="127"/>
            </a:xfrm>
            <a:custGeom>
              <a:avLst/>
              <a:gdLst>
                <a:gd name="T0" fmla="*/ 0 w 80"/>
                <a:gd name="T1" fmla="*/ 2147483647 h 88"/>
                <a:gd name="T2" fmla="*/ 2147483647 w 80"/>
                <a:gd name="T3" fmla="*/ 2147483647 h 88"/>
                <a:gd name="T4" fmla="*/ 2147483647 w 80"/>
                <a:gd name="T5" fmla="*/ 2147483647 h 88"/>
                <a:gd name="T6" fmla="*/ 2147483647 w 80"/>
                <a:gd name="T7" fmla="*/ 2147483647 h 88"/>
                <a:gd name="T8" fmla="*/ 2147483647 w 80"/>
                <a:gd name="T9" fmla="*/ 0 h 88"/>
                <a:gd name="T10" fmla="*/ 2147483647 w 80"/>
                <a:gd name="T11" fmla="*/ 2147483647 h 88"/>
                <a:gd name="T12" fmla="*/ 2147483647 w 80"/>
                <a:gd name="T13" fmla="*/ 2147483647 h 88"/>
                <a:gd name="T14" fmla="*/ 2147483647 w 80"/>
                <a:gd name="T15" fmla="*/ 2147483647 h 88"/>
                <a:gd name="T16" fmla="*/ 2147483647 w 80"/>
                <a:gd name="T17" fmla="*/ 2147483647 h 88"/>
                <a:gd name="T18" fmla="*/ 2147483647 w 80"/>
                <a:gd name="T19" fmla="*/ 2147483647 h 88"/>
                <a:gd name="T20" fmla="*/ 2147483647 w 80"/>
                <a:gd name="T21" fmla="*/ 2147483647 h 88"/>
                <a:gd name="T22" fmla="*/ 2147483647 w 80"/>
                <a:gd name="T23" fmla="*/ 2147483647 h 88"/>
                <a:gd name="T24" fmla="*/ 2147483647 w 80"/>
                <a:gd name="T25" fmla="*/ 2147483647 h 88"/>
                <a:gd name="T26" fmla="*/ 2147483647 w 80"/>
                <a:gd name="T27" fmla="*/ 2147483647 h 88"/>
                <a:gd name="T28" fmla="*/ 2147483647 w 80"/>
                <a:gd name="T29" fmla="*/ 2147483647 h 88"/>
                <a:gd name="T30" fmla="*/ 2147483647 w 80"/>
                <a:gd name="T31" fmla="*/ 2147483647 h 88"/>
                <a:gd name="T32" fmla="*/ 2147483647 w 80"/>
                <a:gd name="T33" fmla="*/ 2147483647 h 88"/>
                <a:gd name="T34" fmla="*/ 2147483647 w 80"/>
                <a:gd name="T35" fmla="*/ 2147483647 h 88"/>
                <a:gd name="T36" fmla="*/ 2147483647 w 80"/>
                <a:gd name="T37" fmla="*/ 2147483647 h 88"/>
                <a:gd name="T38" fmla="*/ 0 w 80"/>
                <a:gd name="T39" fmla="*/ 2147483647 h 8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0" h="88">
                  <a:moveTo>
                    <a:pt x="0" y="32"/>
                  </a:moveTo>
                  <a:lnTo>
                    <a:pt x="8" y="8"/>
                  </a:lnTo>
                  <a:lnTo>
                    <a:pt x="32" y="8"/>
                  </a:lnTo>
                  <a:lnTo>
                    <a:pt x="72" y="8"/>
                  </a:lnTo>
                  <a:lnTo>
                    <a:pt x="80" y="0"/>
                  </a:lnTo>
                  <a:lnTo>
                    <a:pt x="80" y="8"/>
                  </a:lnTo>
                  <a:lnTo>
                    <a:pt x="56" y="8"/>
                  </a:lnTo>
                  <a:lnTo>
                    <a:pt x="48" y="24"/>
                  </a:lnTo>
                  <a:lnTo>
                    <a:pt x="32" y="16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32" y="72"/>
                  </a:lnTo>
                  <a:lnTo>
                    <a:pt x="40" y="88"/>
                  </a:lnTo>
                  <a:lnTo>
                    <a:pt x="16" y="80"/>
                  </a:lnTo>
                  <a:lnTo>
                    <a:pt x="8" y="72"/>
                  </a:lnTo>
                  <a:lnTo>
                    <a:pt x="40" y="64"/>
                  </a:lnTo>
                  <a:lnTo>
                    <a:pt x="16" y="56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59" name="Freeform 383"/>
            <p:cNvSpPr>
              <a:spLocks noChangeAspect="1"/>
            </p:cNvSpPr>
            <p:nvPr/>
          </p:nvSpPr>
          <p:spPr bwMode="auto">
            <a:xfrm>
              <a:off x="698" y="1975"/>
              <a:ext cx="46" cy="11"/>
            </a:xfrm>
            <a:custGeom>
              <a:avLst/>
              <a:gdLst>
                <a:gd name="T0" fmla="*/ 0 w 40"/>
                <a:gd name="T1" fmla="*/ 2147483647 h 8"/>
                <a:gd name="T2" fmla="*/ 2147483647 w 40"/>
                <a:gd name="T3" fmla="*/ 0 h 8"/>
                <a:gd name="T4" fmla="*/ 2147483647 w 40"/>
                <a:gd name="T5" fmla="*/ 2147483647 h 8"/>
                <a:gd name="T6" fmla="*/ 2147483647 w 40"/>
                <a:gd name="T7" fmla="*/ 2147483647 h 8"/>
                <a:gd name="T8" fmla="*/ 0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8">
                  <a:moveTo>
                    <a:pt x="0" y="8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0" name="Freeform 384"/>
            <p:cNvSpPr>
              <a:spLocks noChangeAspect="1"/>
            </p:cNvSpPr>
            <p:nvPr/>
          </p:nvSpPr>
          <p:spPr bwMode="auto">
            <a:xfrm>
              <a:off x="698" y="1975"/>
              <a:ext cx="46" cy="11"/>
            </a:xfrm>
            <a:custGeom>
              <a:avLst/>
              <a:gdLst>
                <a:gd name="T0" fmla="*/ 0 w 40"/>
                <a:gd name="T1" fmla="*/ 2147483647 h 8"/>
                <a:gd name="T2" fmla="*/ 2147483647 w 40"/>
                <a:gd name="T3" fmla="*/ 0 h 8"/>
                <a:gd name="T4" fmla="*/ 2147483647 w 40"/>
                <a:gd name="T5" fmla="*/ 2147483647 h 8"/>
                <a:gd name="T6" fmla="*/ 2147483647 w 40"/>
                <a:gd name="T7" fmla="*/ 2147483647 h 8"/>
                <a:gd name="T8" fmla="*/ 0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8">
                  <a:moveTo>
                    <a:pt x="0" y="8"/>
                  </a:moveTo>
                  <a:lnTo>
                    <a:pt x="8" y="0"/>
                  </a:lnTo>
                  <a:lnTo>
                    <a:pt x="40" y="8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1" name="Freeform 385"/>
            <p:cNvSpPr>
              <a:spLocks noChangeAspect="1"/>
            </p:cNvSpPr>
            <p:nvPr/>
          </p:nvSpPr>
          <p:spPr bwMode="auto">
            <a:xfrm>
              <a:off x="577" y="1639"/>
              <a:ext cx="112" cy="68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2147483647 h 47"/>
                <a:gd name="T4" fmla="*/ 2147483647 w 96"/>
                <a:gd name="T5" fmla="*/ 2147483647 h 47"/>
                <a:gd name="T6" fmla="*/ 2147483647 w 96"/>
                <a:gd name="T7" fmla="*/ 0 h 47"/>
                <a:gd name="T8" fmla="*/ 2147483647 w 96"/>
                <a:gd name="T9" fmla="*/ 0 h 47"/>
                <a:gd name="T10" fmla="*/ 2147483647 w 96"/>
                <a:gd name="T11" fmla="*/ 2147483647 h 47"/>
                <a:gd name="T12" fmla="*/ 2147483647 w 96"/>
                <a:gd name="T13" fmla="*/ 2147483647 h 47"/>
                <a:gd name="T14" fmla="*/ 2147483647 w 96"/>
                <a:gd name="T15" fmla="*/ 2147483647 h 47"/>
                <a:gd name="T16" fmla="*/ 0 w 96"/>
                <a:gd name="T17" fmla="*/ 2147483647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47">
                  <a:moveTo>
                    <a:pt x="0" y="23"/>
                  </a:moveTo>
                  <a:lnTo>
                    <a:pt x="16" y="8"/>
                  </a:lnTo>
                  <a:lnTo>
                    <a:pt x="40" y="15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96" y="8"/>
                  </a:lnTo>
                  <a:lnTo>
                    <a:pt x="64" y="39"/>
                  </a:lnTo>
                  <a:lnTo>
                    <a:pt x="32" y="47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2" name="Freeform 386"/>
            <p:cNvSpPr>
              <a:spLocks noChangeAspect="1"/>
            </p:cNvSpPr>
            <p:nvPr/>
          </p:nvSpPr>
          <p:spPr bwMode="auto">
            <a:xfrm>
              <a:off x="577" y="1639"/>
              <a:ext cx="112" cy="68"/>
            </a:xfrm>
            <a:custGeom>
              <a:avLst/>
              <a:gdLst>
                <a:gd name="T0" fmla="*/ 0 w 96"/>
                <a:gd name="T1" fmla="*/ 2147483647 h 47"/>
                <a:gd name="T2" fmla="*/ 2147483647 w 96"/>
                <a:gd name="T3" fmla="*/ 2147483647 h 47"/>
                <a:gd name="T4" fmla="*/ 2147483647 w 96"/>
                <a:gd name="T5" fmla="*/ 2147483647 h 47"/>
                <a:gd name="T6" fmla="*/ 2147483647 w 96"/>
                <a:gd name="T7" fmla="*/ 0 h 47"/>
                <a:gd name="T8" fmla="*/ 2147483647 w 96"/>
                <a:gd name="T9" fmla="*/ 0 h 47"/>
                <a:gd name="T10" fmla="*/ 2147483647 w 96"/>
                <a:gd name="T11" fmla="*/ 2147483647 h 47"/>
                <a:gd name="T12" fmla="*/ 2147483647 w 96"/>
                <a:gd name="T13" fmla="*/ 2147483647 h 47"/>
                <a:gd name="T14" fmla="*/ 2147483647 w 96"/>
                <a:gd name="T15" fmla="*/ 2147483647 h 47"/>
                <a:gd name="T16" fmla="*/ 0 w 96"/>
                <a:gd name="T17" fmla="*/ 2147483647 h 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47">
                  <a:moveTo>
                    <a:pt x="0" y="23"/>
                  </a:moveTo>
                  <a:lnTo>
                    <a:pt x="16" y="8"/>
                  </a:lnTo>
                  <a:lnTo>
                    <a:pt x="40" y="15"/>
                  </a:lnTo>
                  <a:lnTo>
                    <a:pt x="72" y="0"/>
                  </a:lnTo>
                  <a:lnTo>
                    <a:pt x="88" y="0"/>
                  </a:lnTo>
                  <a:lnTo>
                    <a:pt x="96" y="8"/>
                  </a:lnTo>
                  <a:lnTo>
                    <a:pt x="64" y="39"/>
                  </a:lnTo>
                  <a:lnTo>
                    <a:pt x="32" y="47"/>
                  </a:lnTo>
                  <a:lnTo>
                    <a:pt x="0" y="23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3" name="Freeform 387"/>
            <p:cNvSpPr>
              <a:spLocks noChangeAspect="1"/>
            </p:cNvSpPr>
            <p:nvPr/>
          </p:nvSpPr>
          <p:spPr bwMode="auto">
            <a:xfrm>
              <a:off x="429" y="1672"/>
              <a:ext cx="195" cy="244"/>
            </a:xfrm>
            <a:custGeom>
              <a:avLst/>
              <a:gdLst>
                <a:gd name="T0" fmla="*/ 0 w 168"/>
                <a:gd name="T1" fmla="*/ 2147483647 h 168"/>
                <a:gd name="T2" fmla="*/ 0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0 h 168"/>
                <a:gd name="T10" fmla="*/ 2147483647 w 168"/>
                <a:gd name="T11" fmla="*/ 0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0 w 168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8" h="168">
                  <a:moveTo>
                    <a:pt x="0" y="48"/>
                  </a:moveTo>
                  <a:lnTo>
                    <a:pt x="0" y="24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48" y="0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72" y="56"/>
                  </a:lnTo>
                  <a:lnTo>
                    <a:pt x="104" y="96"/>
                  </a:lnTo>
                  <a:lnTo>
                    <a:pt x="128" y="96"/>
                  </a:lnTo>
                  <a:lnTo>
                    <a:pt x="128" y="104"/>
                  </a:lnTo>
                  <a:lnTo>
                    <a:pt x="168" y="128"/>
                  </a:lnTo>
                  <a:lnTo>
                    <a:pt x="144" y="120"/>
                  </a:lnTo>
                  <a:lnTo>
                    <a:pt x="144" y="152"/>
                  </a:lnTo>
                  <a:lnTo>
                    <a:pt x="128" y="168"/>
                  </a:lnTo>
                  <a:lnTo>
                    <a:pt x="120" y="128"/>
                  </a:lnTo>
                  <a:lnTo>
                    <a:pt x="56" y="88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8" y="5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4" name="Freeform 388"/>
            <p:cNvSpPr>
              <a:spLocks noChangeAspect="1"/>
            </p:cNvSpPr>
            <p:nvPr/>
          </p:nvSpPr>
          <p:spPr bwMode="auto">
            <a:xfrm>
              <a:off x="429" y="1672"/>
              <a:ext cx="195" cy="244"/>
            </a:xfrm>
            <a:custGeom>
              <a:avLst/>
              <a:gdLst>
                <a:gd name="T0" fmla="*/ 0 w 168"/>
                <a:gd name="T1" fmla="*/ 2147483647 h 168"/>
                <a:gd name="T2" fmla="*/ 0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0 h 168"/>
                <a:gd name="T10" fmla="*/ 2147483647 w 168"/>
                <a:gd name="T11" fmla="*/ 0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0 w 168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68" h="168">
                  <a:moveTo>
                    <a:pt x="0" y="48"/>
                  </a:moveTo>
                  <a:lnTo>
                    <a:pt x="0" y="24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48" y="0"/>
                  </a:lnTo>
                  <a:lnTo>
                    <a:pt x="72" y="0"/>
                  </a:lnTo>
                  <a:lnTo>
                    <a:pt x="88" y="8"/>
                  </a:lnTo>
                  <a:lnTo>
                    <a:pt x="88" y="32"/>
                  </a:lnTo>
                  <a:lnTo>
                    <a:pt x="72" y="32"/>
                  </a:lnTo>
                  <a:lnTo>
                    <a:pt x="72" y="56"/>
                  </a:lnTo>
                  <a:lnTo>
                    <a:pt x="104" y="96"/>
                  </a:lnTo>
                  <a:lnTo>
                    <a:pt x="128" y="96"/>
                  </a:lnTo>
                  <a:lnTo>
                    <a:pt x="128" y="104"/>
                  </a:lnTo>
                  <a:lnTo>
                    <a:pt x="168" y="128"/>
                  </a:lnTo>
                  <a:lnTo>
                    <a:pt x="144" y="120"/>
                  </a:lnTo>
                  <a:lnTo>
                    <a:pt x="144" y="152"/>
                  </a:lnTo>
                  <a:lnTo>
                    <a:pt x="128" y="168"/>
                  </a:lnTo>
                  <a:lnTo>
                    <a:pt x="120" y="128"/>
                  </a:lnTo>
                  <a:lnTo>
                    <a:pt x="56" y="88"/>
                  </a:lnTo>
                  <a:lnTo>
                    <a:pt x="40" y="56"/>
                  </a:lnTo>
                  <a:lnTo>
                    <a:pt x="24" y="56"/>
                  </a:lnTo>
                  <a:lnTo>
                    <a:pt x="8" y="5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5" name="Freeform 389"/>
            <p:cNvSpPr>
              <a:spLocks noChangeAspect="1"/>
            </p:cNvSpPr>
            <p:nvPr/>
          </p:nvSpPr>
          <p:spPr bwMode="auto">
            <a:xfrm>
              <a:off x="447" y="1835"/>
              <a:ext cx="28" cy="58"/>
            </a:xfrm>
            <a:custGeom>
              <a:avLst/>
              <a:gdLst>
                <a:gd name="T0" fmla="*/ 0 w 24"/>
                <a:gd name="T1" fmla="*/ 0 h 40"/>
                <a:gd name="T2" fmla="*/ 2147483647 w 24"/>
                <a:gd name="T3" fmla="*/ 2147483647 h 40"/>
                <a:gd name="T4" fmla="*/ 2147483647 w 24"/>
                <a:gd name="T5" fmla="*/ 2147483647 h 40"/>
                <a:gd name="T6" fmla="*/ 2147483647 w 24"/>
                <a:gd name="T7" fmla="*/ 2147483647 h 40"/>
                <a:gd name="T8" fmla="*/ 2147483647 w 24"/>
                <a:gd name="T9" fmla="*/ 0 h 40"/>
                <a:gd name="T10" fmla="*/ 0 w 2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0">
                  <a:moveTo>
                    <a:pt x="0" y="0"/>
                  </a:moveTo>
                  <a:lnTo>
                    <a:pt x="8" y="32"/>
                  </a:lnTo>
                  <a:lnTo>
                    <a:pt x="16" y="40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6" name="Freeform 390"/>
            <p:cNvSpPr>
              <a:spLocks noChangeAspect="1"/>
            </p:cNvSpPr>
            <p:nvPr/>
          </p:nvSpPr>
          <p:spPr bwMode="auto">
            <a:xfrm>
              <a:off x="447" y="1835"/>
              <a:ext cx="28" cy="58"/>
            </a:xfrm>
            <a:custGeom>
              <a:avLst/>
              <a:gdLst>
                <a:gd name="T0" fmla="*/ 0 w 24"/>
                <a:gd name="T1" fmla="*/ 0 h 40"/>
                <a:gd name="T2" fmla="*/ 2147483647 w 24"/>
                <a:gd name="T3" fmla="*/ 2147483647 h 40"/>
                <a:gd name="T4" fmla="*/ 2147483647 w 24"/>
                <a:gd name="T5" fmla="*/ 2147483647 h 40"/>
                <a:gd name="T6" fmla="*/ 2147483647 w 24"/>
                <a:gd name="T7" fmla="*/ 2147483647 h 40"/>
                <a:gd name="T8" fmla="*/ 2147483647 w 24"/>
                <a:gd name="T9" fmla="*/ 0 h 40"/>
                <a:gd name="T10" fmla="*/ 0 w 24"/>
                <a:gd name="T11" fmla="*/ 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0">
                  <a:moveTo>
                    <a:pt x="0" y="0"/>
                  </a:moveTo>
                  <a:lnTo>
                    <a:pt x="8" y="32"/>
                  </a:lnTo>
                  <a:lnTo>
                    <a:pt x="16" y="40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7" name="Freeform 391"/>
            <p:cNvSpPr>
              <a:spLocks noChangeAspect="1"/>
            </p:cNvSpPr>
            <p:nvPr/>
          </p:nvSpPr>
          <p:spPr bwMode="auto">
            <a:xfrm>
              <a:off x="522" y="1905"/>
              <a:ext cx="46" cy="35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0 h 24"/>
                <a:gd name="T6" fmla="*/ 0 w 40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24">
                  <a:moveTo>
                    <a:pt x="0" y="16"/>
                  </a:moveTo>
                  <a:lnTo>
                    <a:pt x="32" y="24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8" name="Freeform 392"/>
            <p:cNvSpPr>
              <a:spLocks noChangeAspect="1"/>
            </p:cNvSpPr>
            <p:nvPr/>
          </p:nvSpPr>
          <p:spPr bwMode="auto">
            <a:xfrm>
              <a:off x="522" y="1905"/>
              <a:ext cx="46" cy="35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0 h 24"/>
                <a:gd name="T6" fmla="*/ 0 w 40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" h="24">
                  <a:moveTo>
                    <a:pt x="0" y="16"/>
                  </a:moveTo>
                  <a:lnTo>
                    <a:pt x="32" y="24"/>
                  </a:lnTo>
                  <a:lnTo>
                    <a:pt x="40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69" name="Freeform 393"/>
            <p:cNvSpPr>
              <a:spLocks noChangeAspect="1"/>
            </p:cNvSpPr>
            <p:nvPr/>
          </p:nvSpPr>
          <p:spPr bwMode="auto">
            <a:xfrm>
              <a:off x="401" y="1593"/>
              <a:ext cx="19" cy="11"/>
            </a:xfrm>
            <a:custGeom>
              <a:avLst/>
              <a:gdLst>
                <a:gd name="T0" fmla="*/ 0 w 16"/>
                <a:gd name="T1" fmla="*/ 2147483647 h 8"/>
                <a:gd name="T2" fmla="*/ 0 w 16"/>
                <a:gd name="T3" fmla="*/ 0 h 8"/>
                <a:gd name="T4" fmla="*/ 2147483647 w 16"/>
                <a:gd name="T5" fmla="*/ 2147483647 h 8"/>
                <a:gd name="T6" fmla="*/ 0 w 16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0" name="Freeform 394"/>
            <p:cNvSpPr>
              <a:spLocks noChangeAspect="1"/>
            </p:cNvSpPr>
            <p:nvPr/>
          </p:nvSpPr>
          <p:spPr bwMode="auto">
            <a:xfrm>
              <a:off x="401" y="1593"/>
              <a:ext cx="19" cy="11"/>
            </a:xfrm>
            <a:custGeom>
              <a:avLst/>
              <a:gdLst>
                <a:gd name="T0" fmla="*/ 0 w 16"/>
                <a:gd name="T1" fmla="*/ 2147483647 h 8"/>
                <a:gd name="T2" fmla="*/ 0 w 16"/>
                <a:gd name="T3" fmla="*/ 0 h 8"/>
                <a:gd name="T4" fmla="*/ 2147483647 w 16"/>
                <a:gd name="T5" fmla="*/ 2147483647 h 8"/>
                <a:gd name="T6" fmla="*/ 0 w 16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8">
                  <a:moveTo>
                    <a:pt x="0" y="8"/>
                  </a:moveTo>
                  <a:lnTo>
                    <a:pt x="0" y="0"/>
                  </a:lnTo>
                  <a:lnTo>
                    <a:pt x="16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1" name="Freeform 395"/>
            <p:cNvSpPr>
              <a:spLocks noChangeAspect="1"/>
            </p:cNvSpPr>
            <p:nvPr/>
          </p:nvSpPr>
          <p:spPr bwMode="auto">
            <a:xfrm>
              <a:off x="365" y="1500"/>
              <a:ext cx="64" cy="81"/>
            </a:xfrm>
            <a:custGeom>
              <a:avLst/>
              <a:gdLst>
                <a:gd name="T0" fmla="*/ 0 w 55"/>
                <a:gd name="T1" fmla="*/ 2147483647 h 56"/>
                <a:gd name="T2" fmla="*/ 2147483647 w 55"/>
                <a:gd name="T3" fmla="*/ 2147483647 h 56"/>
                <a:gd name="T4" fmla="*/ 2147483647 w 55"/>
                <a:gd name="T5" fmla="*/ 2147483647 h 56"/>
                <a:gd name="T6" fmla="*/ 2147483647 w 55"/>
                <a:gd name="T7" fmla="*/ 2147483647 h 56"/>
                <a:gd name="T8" fmla="*/ 2147483647 w 55"/>
                <a:gd name="T9" fmla="*/ 2147483647 h 56"/>
                <a:gd name="T10" fmla="*/ 2147483647 w 55"/>
                <a:gd name="T11" fmla="*/ 0 h 56"/>
                <a:gd name="T12" fmla="*/ 2147483647 w 55"/>
                <a:gd name="T13" fmla="*/ 0 h 56"/>
                <a:gd name="T14" fmla="*/ 2147483647 w 55"/>
                <a:gd name="T15" fmla="*/ 2147483647 h 56"/>
                <a:gd name="T16" fmla="*/ 2147483647 w 55"/>
                <a:gd name="T17" fmla="*/ 2147483647 h 56"/>
                <a:gd name="T18" fmla="*/ 2147483647 w 55"/>
                <a:gd name="T19" fmla="*/ 2147483647 h 56"/>
                <a:gd name="T20" fmla="*/ 2147483647 w 55"/>
                <a:gd name="T21" fmla="*/ 2147483647 h 56"/>
                <a:gd name="T22" fmla="*/ 0 w 55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" h="56">
                  <a:moveTo>
                    <a:pt x="0" y="40"/>
                  </a:moveTo>
                  <a:lnTo>
                    <a:pt x="23" y="32"/>
                  </a:lnTo>
                  <a:lnTo>
                    <a:pt x="16" y="24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1" y="24"/>
                  </a:lnTo>
                  <a:lnTo>
                    <a:pt x="31" y="56"/>
                  </a:lnTo>
                  <a:lnTo>
                    <a:pt x="23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2" name="Freeform 396"/>
            <p:cNvSpPr>
              <a:spLocks noChangeAspect="1"/>
            </p:cNvSpPr>
            <p:nvPr/>
          </p:nvSpPr>
          <p:spPr bwMode="auto">
            <a:xfrm>
              <a:off x="365" y="1500"/>
              <a:ext cx="64" cy="81"/>
            </a:xfrm>
            <a:custGeom>
              <a:avLst/>
              <a:gdLst>
                <a:gd name="T0" fmla="*/ 0 w 55"/>
                <a:gd name="T1" fmla="*/ 2147483647 h 56"/>
                <a:gd name="T2" fmla="*/ 2147483647 w 55"/>
                <a:gd name="T3" fmla="*/ 2147483647 h 56"/>
                <a:gd name="T4" fmla="*/ 2147483647 w 55"/>
                <a:gd name="T5" fmla="*/ 2147483647 h 56"/>
                <a:gd name="T6" fmla="*/ 2147483647 w 55"/>
                <a:gd name="T7" fmla="*/ 2147483647 h 56"/>
                <a:gd name="T8" fmla="*/ 2147483647 w 55"/>
                <a:gd name="T9" fmla="*/ 2147483647 h 56"/>
                <a:gd name="T10" fmla="*/ 2147483647 w 55"/>
                <a:gd name="T11" fmla="*/ 0 h 56"/>
                <a:gd name="T12" fmla="*/ 2147483647 w 55"/>
                <a:gd name="T13" fmla="*/ 0 h 56"/>
                <a:gd name="T14" fmla="*/ 2147483647 w 55"/>
                <a:gd name="T15" fmla="*/ 2147483647 h 56"/>
                <a:gd name="T16" fmla="*/ 2147483647 w 55"/>
                <a:gd name="T17" fmla="*/ 2147483647 h 56"/>
                <a:gd name="T18" fmla="*/ 2147483647 w 55"/>
                <a:gd name="T19" fmla="*/ 2147483647 h 56"/>
                <a:gd name="T20" fmla="*/ 2147483647 w 55"/>
                <a:gd name="T21" fmla="*/ 2147483647 h 56"/>
                <a:gd name="T22" fmla="*/ 0 w 55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5" h="56">
                  <a:moveTo>
                    <a:pt x="0" y="40"/>
                  </a:moveTo>
                  <a:lnTo>
                    <a:pt x="23" y="32"/>
                  </a:lnTo>
                  <a:lnTo>
                    <a:pt x="16" y="24"/>
                  </a:lnTo>
                  <a:lnTo>
                    <a:pt x="16" y="8"/>
                  </a:lnTo>
                  <a:lnTo>
                    <a:pt x="23" y="16"/>
                  </a:lnTo>
                  <a:lnTo>
                    <a:pt x="31" y="0"/>
                  </a:lnTo>
                  <a:lnTo>
                    <a:pt x="55" y="0"/>
                  </a:lnTo>
                  <a:lnTo>
                    <a:pt x="55" y="16"/>
                  </a:lnTo>
                  <a:lnTo>
                    <a:pt x="31" y="24"/>
                  </a:lnTo>
                  <a:lnTo>
                    <a:pt x="31" y="56"/>
                  </a:lnTo>
                  <a:lnTo>
                    <a:pt x="23" y="4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3" name="Freeform 397"/>
            <p:cNvSpPr>
              <a:spLocks noChangeAspect="1"/>
            </p:cNvSpPr>
            <p:nvPr/>
          </p:nvSpPr>
          <p:spPr bwMode="auto">
            <a:xfrm>
              <a:off x="392" y="897"/>
              <a:ext cx="436" cy="452"/>
            </a:xfrm>
            <a:custGeom>
              <a:avLst/>
              <a:gdLst>
                <a:gd name="T0" fmla="*/ 0 w 376"/>
                <a:gd name="T1" fmla="*/ 2147483647 h 311"/>
                <a:gd name="T2" fmla="*/ 0 w 376"/>
                <a:gd name="T3" fmla="*/ 2147483647 h 311"/>
                <a:gd name="T4" fmla="*/ 0 w 376"/>
                <a:gd name="T5" fmla="*/ 2147483647 h 311"/>
                <a:gd name="T6" fmla="*/ 0 w 376"/>
                <a:gd name="T7" fmla="*/ 2147483647 h 311"/>
                <a:gd name="T8" fmla="*/ 2147483647 w 376"/>
                <a:gd name="T9" fmla="*/ 2147483647 h 311"/>
                <a:gd name="T10" fmla="*/ 2147483647 w 376"/>
                <a:gd name="T11" fmla="*/ 2147483647 h 311"/>
                <a:gd name="T12" fmla="*/ 2147483647 w 376"/>
                <a:gd name="T13" fmla="*/ 2147483647 h 311"/>
                <a:gd name="T14" fmla="*/ 2147483647 w 376"/>
                <a:gd name="T15" fmla="*/ 2147483647 h 311"/>
                <a:gd name="T16" fmla="*/ 2147483647 w 376"/>
                <a:gd name="T17" fmla="*/ 2147483647 h 311"/>
                <a:gd name="T18" fmla="*/ 2147483647 w 376"/>
                <a:gd name="T19" fmla="*/ 2147483647 h 311"/>
                <a:gd name="T20" fmla="*/ 2147483647 w 376"/>
                <a:gd name="T21" fmla="*/ 2147483647 h 311"/>
                <a:gd name="T22" fmla="*/ 2147483647 w 376"/>
                <a:gd name="T23" fmla="*/ 2147483647 h 311"/>
                <a:gd name="T24" fmla="*/ 2147483647 w 376"/>
                <a:gd name="T25" fmla="*/ 2147483647 h 311"/>
                <a:gd name="T26" fmla="*/ 2147483647 w 376"/>
                <a:gd name="T27" fmla="*/ 2147483647 h 311"/>
                <a:gd name="T28" fmla="*/ 2147483647 w 376"/>
                <a:gd name="T29" fmla="*/ 2147483647 h 311"/>
                <a:gd name="T30" fmla="*/ 2147483647 w 376"/>
                <a:gd name="T31" fmla="*/ 2147483647 h 311"/>
                <a:gd name="T32" fmla="*/ 2147483647 w 376"/>
                <a:gd name="T33" fmla="*/ 2147483647 h 311"/>
                <a:gd name="T34" fmla="*/ 2147483647 w 376"/>
                <a:gd name="T35" fmla="*/ 2147483647 h 311"/>
                <a:gd name="T36" fmla="*/ 2147483647 w 376"/>
                <a:gd name="T37" fmla="*/ 2147483647 h 311"/>
                <a:gd name="T38" fmla="*/ 2147483647 w 376"/>
                <a:gd name="T39" fmla="*/ 2147483647 h 311"/>
                <a:gd name="T40" fmla="*/ 2147483647 w 376"/>
                <a:gd name="T41" fmla="*/ 0 h 311"/>
                <a:gd name="T42" fmla="*/ 2147483647 w 376"/>
                <a:gd name="T43" fmla="*/ 0 h 311"/>
                <a:gd name="T44" fmla="*/ 2147483647 w 376"/>
                <a:gd name="T45" fmla="*/ 2147483647 h 311"/>
                <a:gd name="T46" fmla="*/ 2147483647 w 376"/>
                <a:gd name="T47" fmla="*/ 2147483647 h 311"/>
                <a:gd name="T48" fmla="*/ 2147483647 w 376"/>
                <a:gd name="T49" fmla="*/ 0 h 311"/>
                <a:gd name="T50" fmla="*/ 2147483647 w 376"/>
                <a:gd name="T51" fmla="*/ 2147483647 h 311"/>
                <a:gd name="T52" fmla="*/ 2147483647 w 376"/>
                <a:gd name="T53" fmla="*/ 2147483647 h 311"/>
                <a:gd name="T54" fmla="*/ 2147483647 w 376"/>
                <a:gd name="T55" fmla="*/ 2147483647 h 311"/>
                <a:gd name="T56" fmla="*/ 2147483647 w 376"/>
                <a:gd name="T57" fmla="*/ 2147483647 h 311"/>
                <a:gd name="T58" fmla="*/ 2147483647 w 376"/>
                <a:gd name="T59" fmla="*/ 2147483647 h 311"/>
                <a:gd name="T60" fmla="*/ 2147483647 w 376"/>
                <a:gd name="T61" fmla="*/ 2147483647 h 311"/>
                <a:gd name="T62" fmla="*/ 2147483647 w 376"/>
                <a:gd name="T63" fmla="*/ 2147483647 h 311"/>
                <a:gd name="T64" fmla="*/ 2147483647 w 376"/>
                <a:gd name="T65" fmla="*/ 2147483647 h 311"/>
                <a:gd name="T66" fmla="*/ 2147483647 w 376"/>
                <a:gd name="T67" fmla="*/ 2147483647 h 311"/>
                <a:gd name="T68" fmla="*/ 2147483647 w 376"/>
                <a:gd name="T69" fmla="*/ 2147483647 h 311"/>
                <a:gd name="T70" fmla="*/ 2147483647 w 376"/>
                <a:gd name="T71" fmla="*/ 2147483647 h 311"/>
                <a:gd name="T72" fmla="*/ 2147483647 w 376"/>
                <a:gd name="T73" fmla="*/ 2147483647 h 311"/>
                <a:gd name="T74" fmla="*/ 2147483647 w 376"/>
                <a:gd name="T75" fmla="*/ 2147483647 h 311"/>
                <a:gd name="T76" fmla="*/ 2147483647 w 376"/>
                <a:gd name="T77" fmla="*/ 2147483647 h 3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76" h="311">
                  <a:moveTo>
                    <a:pt x="0" y="231"/>
                  </a:moveTo>
                  <a:lnTo>
                    <a:pt x="0" y="247"/>
                  </a:lnTo>
                  <a:lnTo>
                    <a:pt x="40" y="239"/>
                  </a:lnTo>
                  <a:lnTo>
                    <a:pt x="0" y="247"/>
                  </a:lnTo>
                  <a:lnTo>
                    <a:pt x="8" y="247"/>
                  </a:lnTo>
                  <a:lnTo>
                    <a:pt x="0" y="271"/>
                  </a:lnTo>
                  <a:lnTo>
                    <a:pt x="32" y="255"/>
                  </a:lnTo>
                  <a:lnTo>
                    <a:pt x="0" y="279"/>
                  </a:lnTo>
                  <a:lnTo>
                    <a:pt x="24" y="279"/>
                  </a:lnTo>
                  <a:lnTo>
                    <a:pt x="8" y="303"/>
                  </a:lnTo>
                  <a:lnTo>
                    <a:pt x="48" y="311"/>
                  </a:lnTo>
                  <a:lnTo>
                    <a:pt x="72" y="295"/>
                  </a:lnTo>
                  <a:lnTo>
                    <a:pt x="80" y="271"/>
                  </a:lnTo>
                  <a:lnTo>
                    <a:pt x="88" y="295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12" y="239"/>
                  </a:lnTo>
                  <a:lnTo>
                    <a:pt x="104" y="231"/>
                  </a:lnTo>
                  <a:lnTo>
                    <a:pt x="104" y="192"/>
                  </a:lnTo>
                  <a:lnTo>
                    <a:pt x="128" y="176"/>
                  </a:lnTo>
                  <a:lnTo>
                    <a:pt x="128" y="160"/>
                  </a:lnTo>
                  <a:lnTo>
                    <a:pt x="136" y="136"/>
                  </a:lnTo>
                  <a:lnTo>
                    <a:pt x="160" y="104"/>
                  </a:lnTo>
                  <a:lnTo>
                    <a:pt x="176" y="80"/>
                  </a:lnTo>
                  <a:lnTo>
                    <a:pt x="192" y="80"/>
                  </a:lnTo>
                  <a:lnTo>
                    <a:pt x="192" y="72"/>
                  </a:lnTo>
                  <a:lnTo>
                    <a:pt x="216" y="72"/>
                  </a:lnTo>
                  <a:lnTo>
                    <a:pt x="224" y="56"/>
                  </a:lnTo>
                  <a:lnTo>
                    <a:pt x="240" y="40"/>
                  </a:lnTo>
                  <a:lnTo>
                    <a:pt x="256" y="64"/>
                  </a:lnTo>
                  <a:lnTo>
                    <a:pt x="280" y="64"/>
                  </a:lnTo>
                  <a:lnTo>
                    <a:pt x="296" y="56"/>
                  </a:lnTo>
                  <a:lnTo>
                    <a:pt x="304" y="32"/>
                  </a:lnTo>
                  <a:lnTo>
                    <a:pt x="336" y="24"/>
                  </a:lnTo>
                  <a:lnTo>
                    <a:pt x="352" y="32"/>
                  </a:lnTo>
                  <a:lnTo>
                    <a:pt x="352" y="56"/>
                  </a:lnTo>
                  <a:lnTo>
                    <a:pt x="376" y="32"/>
                  </a:lnTo>
                  <a:lnTo>
                    <a:pt x="360" y="32"/>
                  </a:lnTo>
                  <a:lnTo>
                    <a:pt x="368" y="32"/>
                  </a:lnTo>
                  <a:lnTo>
                    <a:pt x="344" y="24"/>
                  </a:lnTo>
                  <a:lnTo>
                    <a:pt x="376" y="16"/>
                  </a:lnTo>
                  <a:lnTo>
                    <a:pt x="352" y="0"/>
                  </a:lnTo>
                  <a:lnTo>
                    <a:pt x="336" y="16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12" y="16"/>
                  </a:lnTo>
                  <a:lnTo>
                    <a:pt x="312" y="0"/>
                  </a:lnTo>
                  <a:lnTo>
                    <a:pt x="288" y="24"/>
                  </a:lnTo>
                  <a:lnTo>
                    <a:pt x="304" y="8"/>
                  </a:lnTo>
                  <a:lnTo>
                    <a:pt x="288" y="0"/>
                  </a:lnTo>
                  <a:lnTo>
                    <a:pt x="264" y="24"/>
                  </a:lnTo>
                  <a:lnTo>
                    <a:pt x="240" y="24"/>
                  </a:lnTo>
                  <a:lnTo>
                    <a:pt x="248" y="32"/>
                  </a:lnTo>
                  <a:lnTo>
                    <a:pt x="240" y="24"/>
                  </a:lnTo>
                  <a:lnTo>
                    <a:pt x="224" y="40"/>
                  </a:lnTo>
                  <a:lnTo>
                    <a:pt x="224" y="32"/>
                  </a:lnTo>
                  <a:lnTo>
                    <a:pt x="216" y="40"/>
                  </a:lnTo>
                  <a:lnTo>
                    <a:pt x="208" y="32"/>
                  </a:lnTo>
                  <a:lnTo>
                    <a:pt x="216" y="48"/>
                  </a:lnTo>
                  <a:lnTo>
                    <a:pt x="192" y="40"/>
                  </a:lnTo>
                  <a:lnTo>
                    <a:pt x="184" y="64"/>
                  </a:lnTo>
                  <a:lnTo>
                    <a:pt x="160" y="72"/>
                  </a:lnTo>
                  <a:lnTo>
                    <a:pt x="184" y="72"/>
                  </a:lnTo>
                  <a:lnTo>
                    <a:pt x="152" y="80"/>
                  </a:lnTo>
                  <a:lnTo>
                    <a:pt x="144" y="88"/>
                  </a:lnTo>
                  <a:lnTo>
                    <a:pt x="152" y="88"/>
                  </a:lnTo>
                  <a:lnTo>
                    <a:pt x="120" y="112"/>
                  </a:lnTo>
                  <a:lnTo>
                    <a:pt x="104" y="152"/>
                  </a:lnTo>
                  <a:lnTo>
                    <a:pt x="72" y="184"/>
                  </a:lnTo>
                  <a:lnTo>
                    <a:pt x="72" y="192"/>
                  </a:lnTo>
                  <a:lnTo>
                    <a:pt x="96" y="184"/>
                  </a:lnTo>
                  <a:lnTo>
                    <a:pt x="56" y="192"/>
                  </a:lnTo>
                  <a:lnTo>
                    <a:pt x="32" y="200"/>
                  </a:lnTo>
                  <a:lnTo>
                    <a:pt x="40" y="215"/>
                  </a:lnTo>
                  <a:lnTo>
                    <a:pt x="24" y="215"/>
                  </a:lnTo>
                  <a:lnTo>
                    <a:pt x="24" y="223"/>
                  </a:lnTo>
                  <a:lnTo>
                    <a:pt x="0" y="223"/>
                  </a:lnTo>
                  <a:lnTo>
                    <a:pt x="24" y="223"/>
                  </a:lnTo>
                  <a:lnTo>
                    <a:pt x="0" y="231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4" name="Freeform 398"/>
            <p:cNvSpPr>
              <a:spLocks noChangeAspect="1"/>
            </p:cNvSpPr>
            <p:nvPr/>
          </p:nvSpPr>
          <p:spPr bwMode="auto">
            <a:xfrm>
              <a:off x="392" y="897"/>
              <a:ext cx="436" cy="452"/>
            </a:xfrm>
            <a:custGeom>
              <a:avLst/>
              <a:gdLst>
                <a:gd name="T0" fmla="*/ 0 w 376"/>
                <a:gd name="T1" fmla="*/ 2147483647 h 311"/>
                <a:gd name="T2" fmla="*/ 0 w 376"/>
                <a:gd name="T3" fmla="*/ 2147483647 h 311"/>
                <a:gd name="T4" fmla="*/ 0 w 376"/>
                <a:gd name="T5" fmla="*/ 2147483647 h 311"/>
                <a:gd name="T6" fmla="*/ 0 w 376"/>
                <a:gd name="T7" fmla="*/ 2147483647 h 311"/>
                <a:gd name="T8" fmla="*/ 2147483647 w 376"/>
                <a:gd name="T9" fmla="*/ 2147483647 h 311"/>
                <a:gd name="T10" fmla="*/ 2147483647 w 376"/>
                <a:gd name="T11" fmla="*/ 2147483647 h 311"/>
                <a:gd name="T12" fmla="*/ 2147483647 w 376"/>
                <a:gd name="T13" fmla="*/ 2147483647 h 311"/>
                <a:gd name="T14" fmla="*/ 2147483647 w 376"/>
                <a:gd name="T15" fmla="*/ 2147483647 h 311"/>
                <a:gd name="T16" fmla="*/ 2147483647 w 376"/>
                <a:gd name="T17" fmla="*/ 2147483647 h 311"/>
                <a:gd name="T18" fmla="*/ 2147483647 w 376"/>
                <a:gd name="T19" fmla="*/ 2147483647 h 311"/>
                <a:gd name="T20" fmla="*/ 2147483647 w 376"/>
                <a:gd name="T21" fmla="*/ 2147483647 h 311"/>
                <a:gd name="T22" fmla="*/ 2147483647 w 376"/>
                <a:gd name="T23" fmla="*/ 2147483647 h 311"/>
                <a:gd name="T24" fmla="*/ 2147483647 w 376"/>
                <a:gd name="T25" fmla="*/ 2147483647 h 311"/>
                <a:gd name="T26" fmla="*/ 2147483647 w 376"/>
                <a:gd name="T27" fmla="*/ 2147483647 h 311"/>
                <a:gd name="T28" fmla="*/ 2147483647 w 376"/>
                <a:gd name="T29" fmla="*/ 2147483647 h 311"/>
                <a:gd name="T30" fmla="*/ 2147483647 w 376"/>
                <a:gd name="T31" fmla="*/ 2147483647 h 311"/>
                <a:gd name="T32" fmla="*/ 2147483647 w 376"/>
                <a:gd name="T33" fmla="*/ 2147483647 h 311"/>
                <a:gd name="T34" fmla="*/ 2147483647 w 376"/>
                <a:gd name="T35" fmla="*/ 2147483647 h 311"/>
                <a:gd name="T36" fmla="*/ 2147483647 w 376"/>
                <a:gd name="T37" fmla="*/ 2147483647 h 311"/>
                <a:gd name="T38" fmla="*/ 2147483647 w 376"/>
                <a:gd name="T39" fmla="*/ 2147483647 h 311"/>
                <a:gd name="T40" fmla="*/ 2147483647 w 376"/>
                <a:gd name="T41" fmla="*/ 0 h 311"/>
                <a:gd name="T42" fmla="*/ 2147483647 w 376"/>
                <a:gd name="T43" fmla="*/ 0 h 311"/>
                <a:gd name="T44" fmla="*/ 2147483647 w 376"/>
                <a:gd name="T45" fmla="*/ 2147483647 h 311"/>
                <a:gd name="T46" fmla="*/ 2147483647 w 376"/>
                <a:gd name="T47" fmla="*/ 2147483647 h 311"/>
                <a:gd name="T48" fmla="*/ 2147483647 w 376"/>
                <a:gd name="T49" fmla="*/ 0 h 311"/>
                <a:gd name="T50" fmla="*/ 2147483647 w 376"/>
                <a:gd name="T51" fmla="*/ 2147483647 h 311"/>
                <a:gd name="T52" fmla="*/ 2147483647 w 376"/>
                <a:gd name="T53" fmla="*/ 2147483647 h 311"/>
                <a:gd name="T54" fmla="*/ 2147483647 w 376"/>
                <a:gd name="T55" fmla="*/ 2147483647 h 311"/>
                <a:gd name="T56" fmla="*/ 2147483647 w 376"/>
                <a:gd name="T57" fmla="*/ 2147483647 h 311"/>
                <a:gd name="T58" fmla="*/ 2147483647 w 376"/>
                <a:gd name="T59" fmla="*/ 2147483647 h 311"/>
                <a:gd name="T60" fmla="*/ 2147483647 w 376"/>
                <a:gd name="T61" fmla="*/ 2147483647 h 311"/>
                <a:gd name="T62" fmla="*/ 2147483647 w 376"/>
                <a:gd name="T63" fmla="*/ 2147483647 h 311"/>
                <a:gd name="T64" fmla="*/ 2147483647 w 376"/>
                <a:gd name="T65" fmla="*/ 2147483647 h 311"/>
                <a:gd name="T66" fmla="*/ 2147483647 w 376"/>
                <a:gd name="T67" fmla="*/ 2147483647 h 311"/>
                <a:gd name="T68" fmla="*/ 2147483647 w 376"/>
                <a:gd name="T69" fmla="*/ 2147483647 h 311"/>
                <a:gd name="T70" fmla="*/ 2147483647 w 376"/>
                <a:gd name="T71" fmla="*/ 2147483647 h 311"/>
                <a:gd name="T72" fmla="*/ 2147483647 w 376"/>
                <a:gd name="T73" fmla="*/ 2147483647 h 311"/>
                <a:gd name="T74" fmla="*/ 2147483647 w 376"/>
                <a:gd name="T75" fmla="*/ 2147483647 h 311"/>
                <a:gd name="T76" fmla="*/ 2147483647 w 376"/>
                <a:gd name="T77" fmla="*/ 2147483647 h 31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76" h="311">
                  <a:moveTo>
                    <a:pt x="0" y="231"/>
                  </a:moveTo>
                  <a:lnTo>
                    <a:pt x="0" y="247"/>
                  </a:lnTo>
                  <a:lnTo>
                    <a:pt x="40" y="239"/>
                  </a:lnTo>
                  <a:lnTo>
                    <a:pt x="0" y="247"/>
                  </a:lnTo>
                  <a:lnTo>
                    <a:pt x="8" y="247"/>
                  </a:lnTo>
                  <a:lnTo>
                    <a:pt x="0" y="271"/>
                  </a:lnTo>
                  <a:lnTo>
                    <a:pt x="32" y="255"/>
                  </a:lnTo>
                  <a:lnTo>
                    <a:pt x="0" y="279"/>
                  </a:lnTo>
                  <a:lnTo>
                    <a:pt x="24" y="279"/>
                  </a:lnTo>
                  <a:lnTo>
                    <a:pt x="8" y="303"/>
                  </a:lnTo>
                  <a:lnTo>
                    <a:pt x="48" y="311"/>
                  </a:lnTo>
                  <a:lnTo>
                    <a:pt x="72" y="295"/>
                  </a:lnTo>
                  <a:lnTo>
                    <a:pt x="80" y="271"/>
                  </a:lnTo>
                  <a:lnTo>
                    <a:pt x="88" y="295"/>
                  </a:lnTo>
                  <a:lnTo>
                    <a:pt x="104" y="263"/>
                  </a:lnTo>
                  <a:lnTo>
                    <a:pt x="104" y="247"/>
                  </a:lnTo>
                  <a:lnTo>
                    <a:pt x="112" y="239"/>
                  </a:lnTo>
                  <a:lnTo>
                    <a:pt x="104" y="231"/>
                  </a:lnTo>
                  <a:lnTo>
                    <a:pt x="104" y="192"/>
                  </a:lnTo>
                  <a:lnTo>
                    <a:pt x="128" y="176"/>
                  </a:lnTo>
                  <a:lnTo>
                    <a:pt x="128" y="160"/>
                  </a:lnTo>
                  <a:lnTo>
                    <a:pt x="136" y="136"/>
                  </a:lnTo>
                  <a:lnTo>
                    <a:pt x="160" y="104"/>
                  </a:lnTo>
                  <a:lnTo>
                    <a:pt x="176" y="80"/>
                  </a:lnTo>
                  <a:lnTo>
                    <a:pt x="192" y="80"/>
                  </a:lnTo>
                  <a:lnTo>
                    <a:pt x="192" y="72"/>
                  </a:lnTo>
                  <a:lnTo>
                    <a:pt x="216" y="72"/>
                  </a:lnTo>
                  <a:lnTo>
                    <a:pt x="224" y="56"/>
                  </a:lnTo>
                  <a:lnTo>
                    <a:pt x="240" y="40"/>
                  </a:lnTo>
                  <a:lnTo>
                    <a:pt x="256" y="64"/>
                  </a:lnTo>
                  <a:lnTo>
                    <a:pt x="280" y="64"/>
                  </a:lnTo>
                  <a:lnTo>
                    <a:pt x="296" y="56"/>
                  </a:lnTo>
                  <a:lnTo>
                    <a:pt x="304" y="32"/>
                  </a:lnTo>
                  <a:lnTo>
                    <a:pt x="336" y="24"/>
                  </a:lnTo>
                  <a:lnTo>
                    <a:pt x="352" y="32"/>
                  </a:lnTo>
                  <a:lnTo>
                    <a:pt x="352" y="56"/>
                  </a:lnTo>
                  <a:lnTo>
                    <a:pt x="376" y="32"/>
                  </a:lnTo>
                  <a:lnTo>
                    <a:pt x="360" y="32"/>
                  </a:lnTo>
                  <a:lnTo>
                    <a:pt x="368" y="32"/>
                  </a:lnTo>
                  <a:lnTo>
                    <a:pt x="344" y="24"/>
                  </a:lnTo>
                  <a:lnTo>
                    <a:pt x="376" y="16"/>
                  </a:lnTo>
                  <a:lnTo>
                    <a:pt x="352" y="0"/>
                  </a:lnTo>
                  <a:lnTo>
                    <a:pt x="336" y="16"/>
                  </a:lnTo>
                  <a:lnTo>
                    <a:pt x="344" y="0"/>
                  </a:lnTo>
                  <a:lnTo>
                    <a:pt x="336" y="0"/>
                  </a:lnTo>
                  <a:lnTo>
                    <a:pt x="312" y="16"/>
                  </a:lnTo>
                  <a:lnTo>
                    <a:pt x="312" y="0"/>
                  </a:lnTo>
                  <a:lnTo>
                    <a:pt x="288" y="24"/>
                  </a:lnTo>
                  <a:lnTo>
                    <a:pt x="304" y="8"/>
                  </a:lnTo>
                  <a:lnTo>
                    <a:pt x="288" y="0"/>
                  </a:lnTo>
                  <a:lnTo>
                    <a:pt x="264" y="24"/>
                  </a:lnTo>
                  <a:lnTo>
                    <a:pt x="240" y="24"/>
                  </a:lnTo>
                  <a:lnTo>
                    <a:pt x="248" y="32"/>
                  </a:lnTo>
                  <a:lnTo>
                    <a:pt x="240" y="24"/>
                  </a:lnTo>
                  <a:lnTo>
                    <a:pt x="224" y="40"/>
                  </a:lnTo>
                  <a:lnTo>
                    <a:pt x="224" y="32"/>
                  </a:lnTo>
                  <a:lnTo>
                    <a:pt x="216" y="40"/>
                  </a:lnTo>
                  <a:lnTo>
                    <a:pt x="208" y="32"/>
                  </a:lnTo>
                  <a:lnTo>
                    <a:pt x="216" y="48"/>
                  </a:lnTo>
                  <a:lnTo>
                    <a:pt x="192" y="40"/>
                  </a:lnTo>
                  <a:lnTo>
                    <a:pt x="184" y="64"/>
                  </a:lnTo>
                  <a:lnTo>
                    <a:pt x="160" y="72"/>
                  </a:lnTo>
                  <a:lnTo>
                    <a:pt x="184" y="72"/>
                  </a:lnTo>
                  <a:lnTo>
                    <a:pt x="152" y="80"/>
                  </a:lnTo>
                  <a:lnTo>
                    <a:pt x="144" y="88"/>
                  </a:lnTo>
                  <a:lnTo>
                    <a:pt x="152" y="88"/>
                  </a:lnTo>
                  <a:lnTo>
                    <a:pt x="120" y="112"/>
                  </a:lnTo>
                  <a:lnTo>
                    <a:pt x="104" y="152"/>
                  </a:lnTo>
                  <a:lnTo>
                    <a:pt x="72" y="184"/>
                  </a:lnTo>
                  <a:lnTo>
                    <a:pt x="72" y="192"/>
                  </a:lnTo>
                  <a:lnTo>
                    <a:pt x="96" y="184"/>
                  </a:lnTo>
                  <a:lnTo>
                    <a:pt x="56" y="192"/>
                  </a:lnTo>
                  <a:lnTo>
                    <a:pt x="32" y="200"/>
                  </a:lnTo>
                  <a:lnTo>
                    <a:pt x="40" y="215"/>
                  </a:lnTo>
                  <a:lnTo>
                    <a:pt x="24" y="215"/>
                  </a:lnTo>
                  <a:lnTo>
                    <a:pt x="24" y="223"/>
                  </a:lnTo>
                  <a:lnTo>
                    <a:pt x="0" y="223"/>
                  </a:lnTo>
                  <a:lnTo>
                    <a:pt x="24" y="223"/>
                  </a:lnTo>
                  <a:lnTo>
                    <a:pt x="0" y="231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5" name="Freeform 399"/>
            <p:cNvSpPr>
              <a:spLocks noChangeAspect="1"/>
            </p:cNvSpPr>
            <p:nvPr/>
          </p:nvSpPr>
          <p:spPr bwMode="auto">
            <a:xfrm>
              <a:off x="161" y="1824"/>
              <a:ext cx="46" cy="104"/>
            </a:xfrm>
            <a:custGeom>
              <a:avLst/>
              <a:gdLst>
                <a:gd name="T0" fmla="*/ 0 w 40"/>
                <a:gd name="T1" fmla="*/ 2147483647 h 72"/>
                <a:gd name="T2" fmla="*/ 0 w 40"/>
                <a:gd name="T3" fmla="*/ 0 h 72"/>
                <a:gd name="T4" fmla="*/ 2147483647 w 40"/>
                <a:gd name="T5" fmla="*/ 0 h 72"/>
                <a:gd name="T6" fmla="*/ 2147483647 w 40"/>
                <a:gd name="T7" fmla="*/ 2147483647 h 72"/>
                <a:gd name="T8" fmla="*/ 2147483647 w 40"/>
                <a:gd name="T9" fmla="*/ 2147483647 h 72"/>
                <a:gd name="T10" fmla="*/ 0 w 40"/>
                <a:gd name="T11" fmla="*/ 2147483647 h 72"/>
                <a:gd name="T12" fmla="*/ 2147483647 w 40"/>
                <a:gd name="T13" fmla="*/ 2147483647 h 72"/>
                <a:gd name="T14" fmla="*/ 0 w 40"/>
                <a:gd name="T15" fmla="*/ 2147483647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72">
                  <a:moveTo>
                    <a:pt x="0" y="48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4" y="32"/>
                  </a:lnTo>
                  <a:lnTo>
                    <a:pt x="24" y="72"/>
                  </a:lnTo>
                  <a:lnTo>
                    <a:pt x="0" y="72"/>
                  </a:lnTo>
                  <a:lnTo>
                    <a:pt x="8" y="5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6" name="Freeform 400"/>
            <p:cNvSpPr>
              <a:spLocks noChangeAspect="1"/>
            </p:cNvSpPr>
            <p:nvPr/>
          </p:nvSpPr>
          <p:spPr bwMode="auto">
            <a:xfrm>
              <a:off x="161" y="1824"/>
              <a:ext cx="46" cy="104"/>
            </a:xfrm>
            <a:custGeom>
              <a:avLst/>
              <a:gdLst>
                <a:gd name="T0" fmla="*/ 0 w 40"/>
                <a:gd name="T1" fmla="*/ 2147483647 h 72"/>
                <a:gd name="T2" fmla="*/ 0 w 40"/>
                <a:gd name="T3" fmla="*/ 0 h 72"/>
                <a:gd name="T4" fmla="*/ 2147483647 w 40"/>
                <a:gd name="T5" fmla="*/ 0 h 72"/>
                <a:gd name="T6" fmla="*/ 2147483647 w 40"/>
                <a:gd name="T7" fmla="*/ 2147483647 h 72"/>
                <a:gd name="T8" fmla="*/ 2147483647 w 40"/>
                <a:gd name="T9" fmla="*/ 2147483647 h 72"/>
                <a:gd name="T10" fmla="*/ 0 w 40"/>
                <a:gd name="T11" fmla="*/ 2147483647 h 72"/>
                <a:gd name="T12" fmla="*/ 2147483647 w 40"/>
                <a:gd name="T13" fmla="*/ 2147483647 h 72"/>
                <a:gd name="T14" fmla="*/ 0 w 40"/>
                <a:gd name="T15" fmla="*/ 2147483647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72">
                  <a:moveTo>
                    <a:pt x="0" y="48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24" y="32"/>
                  </a:lnTo>
                  <a:lnTo>
                    <a:pt x="24" y="72"/>
                  </a:lnTo>
                  <a:lnTo>
                    <a:pt x="0" y="72"/>
                  </a:lnTo>
                  <a:lnTo>
                    <a:pt x="8" y="56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7" name="Freeform 401"/>
            <p:cNvSpPr>
              <a:spLocks noChangeAspect="1"/>
            </p:cNvSpPr>
            <p:nvPr/>
          </p:nvSpPr>
          <p:spPr bwMode="auto">
            <a:xfrm>
              <a:off x="652" y="1639"/>
              <a:ext cx="157" cy="115"/>
            </a:xfrm>
            <a:custGeom>
              <a:avLst/>
              <a:gdLst>
                <a:gd name="T0" fmla="*/ 0 w 136"/>
                <a:gd name="T1" fmla="*/ 2147483647 h 79"/>
                <a:gd name="T2" fmla="*/ 2147483647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2147483647 h 79"/>
                <a:gd name="T8" fmla="*/ 2147483647 w 136"/>
                <a:gd name="T9" fmla="*/ 2147483647 h 79"/>
                <a:gd name="T10" fmla="*/ 2147483647 w 136"/>
                <a:gd name="T11" fmla="*/ 2147483647 h 79"/>
                <a:gd name="T12" fmla="*/ 2147483647 w 136"/>
                <a:gd name="T13" fmla="*/ 0 h 79"/>
                <a:gd name="T14" fmla="*/ 2147483647 w 136"/>
                <a:gd name="T15" fmla="*/ 2147483647 h 79"/>
                <a:gd name="T16" fmla="*/ 0 w 136"/>
                <a:gd name="T17" fmla="*/ 2147483647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79">
                  <a:moveTo>
                    <a:pt x="0" y="39"/>
                  </a:moveTo>
                  <a:lnTo>
                    <a:pt x="32" y="79"/>
                  </a:lnTo>
                  <a:lnTo>
                    <a:pt x="120" y="79"/>
                  </a:lnTo>
                  <a:lnTo>
                    <a:pt x="136" y="55"/>
                  </a:lnTo>
                  <a:lnTo>
                    <a:pt x="120" y="55"/>
                  </a:lnTo>
                  <a:lnTo>
                    <a:pt x="112" y="23"/>
                  </a:lnTo>
                  <a:lnTo>
                    <a:pt x="88" y="0"/>
                  </a:lnTo>
                  <a:lnTo>
                    <a:pt x="32" y="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8" name="Freeform 402"/>
            <p:cNvSpPr>
              <a:spLocks noChangeAspect="1"/>
            </p:cNvSpPr>
            <p:nvPr/>
          </p:nvSpPr>
          <p:spPr bwMode="auto">
            <a:xfrm>
              <a:off x="652" y="1639"/>
              <a:ext cx="157" cy="115"/>
            </a:xfrm>
            <a:custGeom>
              <a:avLst/>
              <a:gdLst>
                <a:gd name="T0" fmla="*/ 0 w 136"/>
                <a:gd name="T1" fmla="*/ 2147483647 h 79"/>
                <a:gd name="T2" fmla="*/ 2147483647 w 136"/>
                <a:gd name="T3" fmla="*/ 2147483647 h 79"/>
                <a:gd name="T4" fmla="*/ 2147483647 w 136"/>
                <a:gd name="T5" fmla="*/ 2147483647 h 79"/>
                <a:gd name="T6" fmla="*/ 2147483647 w 136"/>
                <a:gd name="T7" fmla="*/ 2147483647 h 79"/>
                <a:gd name="T8" fmla="*/ 2147483647 w 136"/>
                <a:gd name="T9" fmla="*/ 2147483647 h 79"/>
                <a:gd name="T10" fmla="*/ 2147483647 w 136"/>
                <a:gd name="T11" fmla="*/ 2147483647 h 79"/>
                <a:gd name="T12" fmla="*/ 2147483647 w 136"/>
                <a:gd name="T13" fmla="*/ 0 h 79"/>
                <a:gd name="T14" fmla="*/ 2147483647 w 136"/>
                <a:gd name="T15" fmla="*/ 2147483647 h 79"/>
                <a:gd name="T16" fmla="*/ 0 w 136"/>
                <a:gd name="T17" fmla="*/ 2147483647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6" h="79">
                  <a:moveTo>
                    <a:pt x="0" y="39"/>
                  </a:moveTo>
                  <a:lnTo>
                    <a:pt x="32" y="79"/>
                  </a:lnTo>
                  <a:lnTo>
                    <a:pt x="120" y="79"/>
                  </a:lnTo>
                  <a:lnTo>
                    <a:pt x="136" y="55"/>
                  </a:lnTo>
                  <a:lnTo>
                    <a:pt x="120" y="55"/>
                  </a:lnTo>
                  <a:lnTo>
                    <a:pt x="112" y="23"/>
                  </a:lnTo>
                  <a:lnTo>
                    <a:pt x="88" y="0"/>
                  </a:lnTo>
                  <a:lnTo>
                    <a:pt x="32" y="8"/>
                  </a:lnTo>
                  <a:lnTo>
                    <a:pt x="0" y="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79" name="Freeform 403"/>
            <p:cNvSpPr>
              <a:spLocks noChangeAspect="1"/>
            </p:cNvSpPr>
            <p:nvPr/>
          </p:nvSpPr>
          <p:spPr bwMode="auto">
            <a:xfrm>
              <a:off x="161" y="1765"/>
              <a:ext cx="204" cy="198"/>
            </a:xfrm>
            <a:custGeom>
              <a:avLst/>
              <a:gdLst>
                <a:gd name="T0" fmla="*/ 0 w 176"/>
                <a:gd name="T1" fmla="*/ 2147483647 h 136"/>
                <a:gd name="T2" fmla="*/ 0 w 176"/>
                <a:gd name="T3" fmla="*/ 2147483647 h 136"/>
                <a:gd name="T4" fmla="*/ 2147483647 w 176"/>
                <a:gd name="T5" fmla="*/ 2147483647 h 136"/>
                <a:gd name="T6" fmla="*/ 2147483647 w 176"/>
                <a:gd name="T7" fmla="*/ 2147483647 h 136"/>
                <a:gd name="T8" fmla="*/ 2147483647 w 176"/>
                <a:gd name="T9" fmla="*/ 2147483647 h 136"/>
                <a:gd name="T10" fmla="*/ 2147483647 w 176"/>
                <a:gd name="T11" fmla="*/ 2147483647 h 136"/>
                <a:gd name="T12" fmla="*/ 2147483647 w 176"/>
                <a:gd name="T13" fmla="*/ 2147483647 h 136"/>
                <a:gd name="T14" fmla="*/ 2147483647 w 176"/>
                <a:gd name="T15" fmla="*/ 2147483647 h 136"/>
                <a:gd name="T16" fmla="*/ 2147483647 w 176"/>
                <a:gd name="T17" fmla="*/ 2147483647 h 136"/>
                <a:gd name="T18" fmla="*/ 2147483647 w 176"/>
                <a:gd name="T19" fmla="*/ 2147483647 h 136"/>
                <a:gd name="T20" fmla="*/ 2147483647 w 176"/>
                <a:gd name="T21" fmla="*/ 2147483647 h 136"/>
                <a:gd name="T22" fmla="*/ 2147483647 w 176"/>
                <a:gd name="T23" fmla="*/ 2147483647 h 136"/>
                <a:gd name="T24" fmla="*/ 2147483647 w 176"/>
                <a:gd name="T25" fmla="*/ 2147483647 h 136"/>
                <a:gd name="T26" fmla="*/ 2147483647 w 176"/>
                <a:gd name="T27" fmla="*/ 2147483647 h 136"/>
                <a:gd name="T28" fmla="*/ 2147483647 w 176"/>
                <a:gd name="T29" fmla="*/ 0 h 136"/>
                <a:gd name="T30" fmla="*/ 2147483647 w 176"/>
                <a:gd name="T31" fmla="*/ 0 h 136"/>
                <a:gd name="T32" fmla="*/ 0 w 176"/>
                <a:gd name="T33" fmla="*/ 2147483647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6" h="136">
                  <a:moveTo>
                    <a:pt x="0" y="8"/>
                  </a:moveTo>
                  <a:lnTo>
                    <a:pt x="0" y="40"/>
                  </a:lnTo>
                  <a:lnTo>
                    <a:pt x="40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48" y="136"/>
                  </a:lnTo>
                  <a:lnTo>
                    <a:pt x="104" y="120"/>
                  </a:lnTo>
                  <a:lnTo>
                    <a:pt x="136" y="96"/>
                  </a:lnTo>
                  <a:lnTo>
                    <a:pt x="128" y="80"/>
                  </a:lnTo>
                  <a:lnTo>
                    <a:pt x="144" y="48"/>
                  </a:lnTo>
                  <a:lnTo>
                    <a:pt x="176" y="40"/>
                  </a:lnTo>
                  <a:lnTo>
                    <a:pt x="176" y="24"/>
                  </a:lnTo>
                  <a:lnTo>
                    <a:pt x="152" y="24"/>
                  </a:lnTo>
                  <a:lnTo>
                    <a:pt x="152" y="16"/>
                  </a:lnTo>
                  <a:lnTo>
                    <a:pt x="104" y="0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0" name="Freeform 404"/>
            <p:cNvSpPr>
              <a:spLocks noChangeAspect="1"/>
            </p:cNvSpPr>
            <p:nvPr/>
          </p:nvSpPr>
          <p:spPr bwMode="auto">
            <a:xfrm>
              <a:off x="161" y="1765"/>
              <a:ext cx="204" cy="198"/>
            </a:xfrm>
            <a:custGeom>
              <a:avLst/>
              <a:gdLst>
                <a:gd name="T0" fmla="*/ 0 w 176"/>
                <a:gd name="T1" fmla="*/ 2147483647 h 136"/>
                <a:gd name="T2" fmla="*/ 0 w 176"/>
                <a:gd name="T3" fmla="*/ 2147483647 h 136"/>
                <a:gd name="T4" fmla="*/ 2147483647 w 176"/>
                <a:gd name="T5" fmla="*/ 2147483647 h 136"/>
                <a:gd name="T6" fmla="*/ 2147483647 w 176"/>
                <a:gd name="T7" fmla="*/ 2147483647 h 136"/>
                <a:gd name="T8" fmla="*/ 2147483647 w 176"/>
                <a:gd name="T9" fmla="*/ 2147483647 h 136"/>
                <a:gd name="T10" fmla="*/ 2147483647 w 176"/>
                <a:gd name="T11" fmla="*/ 2147483647 h 136"/>
                <a:gd name="T12" fmla="*/ 2147483647 w 176"/>
                <a:gd name="T13" fmla="*/ 2147483647 h 136"/>
                <a:gd name="T14" fmla="*/ 2147483647 w 176"/>
                <a:gd name="T15" fmla="*/ 2147483647 h 136"/>
                <a:gd name="T16" fmla="*/ 2147483647 w 176"/>
                <a:gd name="T17" fmla="*/ 2147483647 h 136"/>
                <a:gd name="T18" fmla="*/ 2147483647 w 176"/>
                <a:gd name="T19" fmla="*/ 2147483647 h 136"/>
                <a:gd name="T20" fmla="*/ 2147483647 w 176"/>
                <a:gd name="T21" fmla="*/ 2147483647 h 136"/>
                <a:gd name="T22" fmla="*/ 2147483647 w 176"/>
                <a:gd name="T23" fmla="*/ 2147483647 h 136"/>
                <a:gd name="T24" fmla="*/ 2147483647 w 176"/>
                <a:gd name="T25" fmla="*/ 2147483647 h 136"/>
                <a:gd name="T26" fmla="*/ 2147483647 w 176"/>
                <a:gd name="T27" fmla="*/ 2147483647 h 136"/>
                <a:gd name="T28" fmla="*/ 2147483647 w 176"/>
                <a:gd name="T29" fmla="*/ 0 h 136"/>
                <a:gd name="T30" fmla="*/ 2147483647 w 176"/>
                <a:gd name="T31" fmla="*/ 0 h 136"/>
                <a:gd name="T32" fmla="*/ 0 w 176"/>
                <a:gd name="T33" fmla="*/ 2147483647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6" h="136">
                  <a:moveTo>
                    <a:pt x="0" y="8"/>
                  </a:moveTo>
                  <a:lnTo>
                    <a:pt x="0" y="40"/>
                  </a:lnTo>
                  <a:lnTo>
                    <a:pt x="40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48" y="136"/>
                  </a:lnTo>
                  <a:lnTo>
                    <a:pt x="104" y="120"/>
                  </a:lnTo>
                  <a:lnTo>
                    <a:pt x="136" y="96"/>
                  </a:lnTo>
                  <a:lnTo>
                    <a:pt x="128" y="80"/>
                  </a:lnTo>
                  <a:lnTo>
                    <a:pt x="144" y="48"/>
                  </a:lnTo>
                  <a:lnTo>
                    <a:pt x="176" y="40"/>
                  </a:lnTo>
                  <a:lnTo>
                    <a:pt x="176" y="24"/>
                  </a:lnTo>
                  <a:lnTo>
                    <a:pt x="152" y="24"/>
                  </a:lnTo>
                  <a:lnTo>
                    <a:pt x="152" y="16"/>
                  </a:lnTo>
                  <a:lnTo>
                    <a:pt x="104" y="0"/>
                  </a:lnTo>
                  <a:lnTo>
                    <a:pt x="8" y="0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1" name="Freeform 405"/>
            <p:cNvSpPr>
              <a:spLocks noChangeAspect="1"/>
            </p:cNvSpPr>
            <p:nvPr/>
          </p:nvSpPr>
          <p:spPr bwMode="auto">
            <a:xfrm>
              <a:off x="494" y="978"/>
              <a:ext cx="214" cy="453"/>
            </a:xfrm>
            <a:custGeom>
              <a:avLst/>
              <a:gdLst>
                <a:gd name="T0" fmla="*/ 0 w 184"/>
                <a:gd name="T1" fmla="*/ 2147483647 h 311"/>
                <a:gd name="T2" fmla="*/ 2147483647 w 184"/>
                <a:gd name="T3" fmla="*/ 2147483647 h 311"/>
                <a:gd name="T4" fmla="*/ 2147483647 w 184"/>
                <a:gd name="T5" fmla="*/ 2147483647 h 311"/>
                <a:gd name="T6" fmla="*/ 2147483647 w 184"/>
                <a:gd name="T7" fmla="*/ 2147483647 h 311"/>
                <a:gd name="T8" fmla="*/ 2147483647 w 184"/>
                <a:gd name="T9" fmla="*/ 2147483647 h 311"/>
                <a:gd name="T10" fmla="*/ 2147483647 w 184"/>
                <a:gd name="T11" fmla="*/ 2147483647 h 311"/>
                <a:gd name="T12" fmla="*/ 2147483647 w 184"/>
                <a:gd name="T13" fmla="*/ 2147483647 h 311"/>
                <a:gd name="T14" fmla="*/ 2147483647 w 184"/>
                <a:gd name="T15" fmla="*/ 2147483647 h 311"/>
                <a:gd name="T16" fmla="*/ 2147483647 w 184"/>
                <a:gd name="T17" fmla="*/ 2147483647 h 311"/>
                <a:gd name="T18" fmla="*/ 2147483647 w 184"/>
                <a:gd name="T19" fmla="*/ 2147483647 h 311"/>
                <a:gd name="T20" fmla="*/ 2147483647 w 184"/>
                <a:gd name="T21" fmla="*/ 2147483647 h 311"/>
                <a:gd name="T22" fmla="*/ 2147483647 w 184"/>
                <a:gd name="T23" fmla="*/ 2147483647 h 311"/>
                <a:gd name="T24" fmla="*/ 2147483647 w 184"/>
                <a:gd name="T25" fmla="*/ 2147483647 h 311"/>
                <a:gd name="T26" fmla="*/ 2147483647 w 184"/>
                <a:gd name="T27" fmla="*/ 2147483647 h 311"/>
                <a:gd name="T28" fmla="*/ 2147483647 w 184"/>
                <a:gd name="T29" fmla="*/ 2147483647 h 311"/>
                <a:gd name="T30" fmla="*/ 2147483647 w 184"/>
                <a:gd name="T31" fmla="*/ 2147483647 h 311"/>
                <a:gd name="T32" fmla="*/ 2147483647 w 184"/>
                <a:gd name="T33" fmla="*/ 2147483647 h 311"/>
                <a:gd name="T34" fmla="*/ 2147483647 w 184"/>
                <a:gd name="T35" fmla="*/ 2147483647 h 311"/>
                <a:gd name="T36" fmla="*/ 2147483647 w 184"/>
                <a:gd name="T37" fmla="*/ 2147483647 h 311"/>
                <a:gd name="T38" fmla="*/ 2147483647 w 184"/>
                <a:gd name="T39" fmla="*/ 2147483647 h 311"/>
                <a:gd name="T40" fmla="*/ 2147483647 w 184"/>
                <a:gd name="T41" fmla="*/ 0 h 311"/>
                <a:gd name="T42" fmla="*/ 2147483647 w 184"/>
                <a:gd name="T43" fmla="*/ 2147483647 h 311"/>
                <a:gd name="T44" fmla="*/ 2147483647 w 184"/>
                <a:gd name="T45" fmla="*/ 2147483647 h 311"/>
                <a:gd name="T46" fmla="*/ 2147483647 w 184"/>
                <a:gd name="T47" fmla="*/ 2147483647 h 311"/>
                <a:gd name="T48" fmla="*/ 2147483647 w 184"/>
                <a:gd name="T49" fmla="*/ 2147483647 h 311"/>
                <a:gd name="T50" fmla="*/ 2147483647 w 184"/>
                <a:gd name="T51" fmla="*/ 2147483647 h 311"/>
                <a:gd name="T52" fmla="*/ 2147483647 w 184"/>
                <a:gd name="T53" fmla="*/ 2147483647 h 311"/>
                <a:gd name="T54" fmla="*/ 2147483647 w 184"/>
                <a:gd name="T55" fmla="*/ 2147483647 h 311"/>
                <a:gd name="T56" fmla="*/ 2147483647 w 184"/>
                <a:gd name="T57" fmla="*/ 2147483647 h 311"/>
                <a:gd name="T58" fmla="*/ 2147483647 w 184"/>
                <a:gd name="T59" fmla="*/ 2147483647 h 311"/>
                <a:gd name="T60" fmla="*/ 2147483647 w 184"/>
                <a:gd name="T61" fmla="*/ 2147483647 h 311"/>
                <a:gd name="T62" fmla="*/ 2147483647 w 184"/>
                <a:gd name="T63" fmla="*/ 2147483647 h 311"/>
                <a:gd name="T64" fmla="*/ 2147483647 w 184"/>
                <a:gd name="T65" fmla="*/ 2147483647 h 311"/>
                <a:gd name="T66" fmla="*/ 2147483647 w 184"/>
                <a:gd name="T67" fmla="*/ 2147483647 h 311"/>
                <a:gd name="T68" fmla="*/ 0 w 184"/>
                <a:gd name="T69" fmla="*/ 2147483647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311">
                  <a:moveTo>
                    <a:pt x="0" y="239"/>
                  </a:moveTo>
                  <a:lnTo>
                    <a:pt x="8" y="271"/>
                  </a:lnTo>
                  <a:lnTo>
                    <a:pt x="24" y="295"/>
                  </a:lnTo>
                  <a:lnTo>
                    <a:pt x="24" y="311"/>
                  </a:lnTo>
                  <a:lnTo>
                    <a:pt x="64" y="303"/>
                  </a:lnTo>
                  <a:lnTo>
                    <a:pt x="88" y="247"/>
                  </a:lnTo>
                  <a:lnTo>
                    <a:pt x="72" y="247"/>
                  </a:lnTo>
                  <a:lnTo>
                    <a:pt x="112" y="231"/>
                  </a:lnTo>
                  <a:lnTo>
                    <a:pt x="72" y="223"/>
                  </a:lnTo>
                  <a:lnTo>
                    <a:pt x="104" y="231"/>
                  </a:lnTo>
                  <a:lnTo>
                    <a:pt x="112" y="215"/>
                  </a:lnTo>
                  <a:lnTo>
                    <a:pt x="96" y="199"/>
                  </a:lnTo>
                  <a:lnTo>
                    <a:pt x="72" y="207"/>
                  </a:lnTo>
                  <a:lnTo>
                    <a:pt x="96" y="199"/>
                  </a:lnTo>
                  <a:lnTo>
                    <a:pt x="96" y="159"/>
                  </a:lnTo>
                  <a:lnTo>
                    <a:pt x="152" y="112"/>
                  </a:lnTo>
                  <a:lnTo>
                    <a:pt x="144" y="104"/>
                  </a:lnTo>
                  <a:lnTo>
                    <a:pt x="160" y="80"/>
                  </a:lnTo>
                  <a:lnTo>
                    <a:pt x="184" y="80"/>
                  </a:lnTo>
                  <a:lnTo>
                    <a:pt x="176" y="24"/>
                  </a:lnTo>
                  <a:lnTo>
                    <a:pt x="136" y="0"/>
                  </a:lnTo>
                  <a:lnTo>
                    <a:pt x="128" y="16"/>
                  </a:lnTo>
                  <a:lnTo>
                    <a:pt x="104" y="16"/>
                  </a:lnTo>
                  <a:lnTo>
                    <a:pt x="104" y="24"/>
                  </a:lnTo>
                  <a:lnTo>
                    <a:pt x="88" y="24"/>
                  </a:lnTo>
                  <a:lnTo>
                    <a:pt x="72" y="48"/>
                  </a:lnTo>
                  <a:lnTo>
                    <a:pt x="48" y="80"/>
                  </a:lnTo>
                  <a:lnTo>
                    <a:pt x="40" y="104"/>
                  </a:lnTo>
                  <a:lnTo>
                    <a:pt x="40" y="120"/>
                  </a:lnTo>
                  <a:lnTo>
                    <a:pt x="16" y="136"/>
                  </a:lnTo>
                  <a:lnTo>
                    <a:pt x="16" y="175"/>
                  </a:lnTo>
                  <a:lnTo>
                    <a:pt x="24" y="183"/>
                  </a:lnTo>
                  <a:lnTo>
                    <a:pt x="16" y="191"/>
                  </a:lnTo>
                  <a:lnTo>
                    <a:pt x="16" y="207"/>
                  </a:lnTo>
                  <a:lnTo>
                    <a:pt x="0" y="2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2" name="Freeform 406"/>
            <p:cNvSpPr>
              <a:spLocks noChangeAspect="1"/>
            </p:cNvSpPr>
            <p:nvPr/>
          </p:nvSpPr>
          <p:spPr bwMode="auto">
            <a:xfrm>
              <a:off x="494" y="978"/>
              <a:ext cx="214" cy="453"/>
            </a:xfrm>
            <a:custGeom>
              <a:avLst/>
              <a:gdLst>
                <a:gd name="T0" fmla="*/ 0 w 184"/>
                <a:gd name="T1" fmla="*/ 2147483647 h 311"/>
                <a:gd name="T2" fmla="*/ 2147483647 w 184"/>
                <a:gd name="T3" fmla="*/ 2147483647 h 311"/>
                <a:gd name="T4" fmla="*/ 2147483647 w 184"/>
                <a:gd name="T5" fmla="*/ 2147483647 h 311"/>
                <a:gd name="T6" fmla="*/ 2147483647 w 184"/>
                <a:gd name="T7" fmla="*/ 2147483647 h 311"/>
                <a:gd name="T8" fmla="*/ 2147483647 w 184"/>
                <a:gd name="T9" fmla="*/ 2147483647 h 311"/>
                <a:gd name="T10" fmla="*/ 2147483647 w 184"/>
                <a:gd name="T11" fmla="*/ 2147483647 h 311"/>
                <a:gd name="T12" fmla="*/ 2147483647 w 184"/>
                <a:gd name="T13" fmla="*/ 2147483647 h 311"/>
                <a:gd name="T14" fmla="*/ 2147483647 w 184"/>
                <a:gd name="T15" fmla="*/ 2147483647 h 311"/>
                <a:gd name="T16" fmla="*/ 2147483647 w 184"/>
                <a:gd name="T17" fmla="*/ 2147483647 h 311"/>
                <a:gd name="T18" fmla="*/ 2147483647 w 184"/>
                <a:gd name="T19" fmla="*/ 2147483647 h 311"/>
                <a:gd name="T20" fmla="*/ 2147483647 w 184"/>
                <a:gd name="T21" fmla="*/ 2147483647 h 311"/>
                <a:gd name="T22" fmla="*/ 2147483647 w 184"/>
                <a:gd name="T23" fmla="*/ 2147483647 h 311"/>
                <a:gd name="T24" fmla="*/ 2147483647 w 184"/>
                <a:gd name="T25" fmla="*/ 2147483647 h 311"/>
                <a:gd name="T26" fmla="*/ 2147483647 w 184"/>
                <a:gd name="T27" fmla="*/ 2147483647 h 311"/>
                <a:gd name="T28" fmla="*/ 2147483647 w 184"/>
                <a:gd name="T29" fmla="*/ 2147483647 h 311"/>
                <a:gd name="T30" fmla="*/ 2147483647 w 184"/>
                <a:gd name="T31" fmla="*/ 2147483647 h 311"/>
                <a:gd name="T32" fmla="*/ 2147483647 w 184"/>
                <a:gd name="T33" fmla="*/ 2147483647 h 311"/>
                <a:gd name="T34" fmla="*/ 2147483647 w 184"/>
                <a:gd name="T35" fmla="*/ 2147483647 h 311"/>
                <a:gd name="T36" fmla="*/ 2147483647 w 184"/>
                <a:gd name="T37" fmla="*/ 2147483647 h 311"/>
                <a:gd name="T38" fmla="*/ 2147483647 w 184"/>
                <a:gd name="T39" fmla="*/ 2147483647 h 311"/>
                <a:gd name="T40" fmla="*/ 2147483647 w 184"/>
                <a:gd name="T41" fmla="*/ 0 h 311"/>
                <a:gd name="T42" fmla="*/ 2147483647 w 184"/>
                <a:gd name="T43" fmla="*/ 2147483647 h 311"/>
                <a:gd name="T44" fmla="*/ 2147483647 w 184"/>
                <a:gd name="T45" fmla="*/ 2147483647 h 311"/>
                <a:gd name="T46" fmla="*/ 2147483647 w 184"/>
                <a:gd name="T47" fmla="*/ 2147483647 h 311"/>
                <a:gd name="T48" fmla="*/ 2147483647 w 184"/>
                <a:gd name="T49" fmla="*/ 2147483647 h 311"/>
                <a:gd name="T50" fmla="*/ 2147483647 w 184"/>
                <a:gd name="T51" fmla="*/ 2147483647 h 311"/>
                <a:gd name="T52" fmla="*/ 2147483647 w 184"/>
                <a:gd name="T53" fmla="*/ 2147483647 h 311"/>
                <a:gd name="T54" fmla="*/ 2147483647 w 184"/>
                <a:gd name="T55" fmla="*/ 2147483647 h 311"/>
                <a:gd name="T56" fmla="*/ 2147483647 w 184"/>
                <a:gd name="T57" fmla="*/ 2147483647 h 311"/>
                <a:gd name="T58" fmla="*/ 2147483647 w 184"/>
                <a:gd name="T59" fmla="*/ 2147483647 h 311"/>
                <a:gd name="T60" fmla="*/ 2147483647 w 184"/>
                <a:gd name="T61" fmla="*/ 2147483647 h 311"/>
                <a:gd name="T62" fmla="*/ 2147483647 w 184"/>
                <a:gd name="T63" fmla="*/ 2147483647 h 311"/>
                <a:gd name="T64" fmla="*/ 2147483647 w 184"/>
                <a:gd name="T65" fmla="*/ 2147483647 h 311"/>
                <a:gd name="T66" fmla="*/ 2147483647 w 184"/>
                <a:gd name="T67" fmla="*/ 2147483647 h 311"/>
                <a:gd name="T68" fmla="*/ 0 w 184"/>
                <a:gd name="T69" fmla="*/ 2147483647 h 3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84" h="311">
                  <a:moveTo>
                    <a:pt x="0" y="239"/>
                  </a:moveTo>
                  <a:lnTo>
                    <a:pt x="8" y="271"/>
                  </a:lnTo>
                  <a:lnTo>
                    <a:pt x="24" y="295"/>
                  </a:lnTo>
                  <a:lnTo>
                    <a:pt x="24" y="311"/>
                  </a:lnTo>
                  <a:lnTo>
                    <a:pt x="64" y="303"/>
                  </a:lnTo>
                  <a:lnTo>
                    <a:pt x="88" y="247"/>
                  </a:lnTo>
                  <a:lnTo>
                    <a:pt x="72" y="247"/>
                  </a:lnTo>
                  <a:lnTo>
                    <a:pt x="112" y="231"/>
                  </a:lnTo>
                  <a:lnTo>
                    <a:pt x="72" y="223"/>
                  </a:lnTo>
                  <a:lnTo>
                    <a:pt x="104" y="231"/>
                  </a:lnTo>
                  <a:lnTo>
                    <a:pt x="112" y="215"/>
                  </a:lnTo>
                  <a:lnTo>
                    <a:pt x="96" y="199"/>
                  </a:lnTo>
                  <a:lnTo>
                    <a:pt x="72" y="207"/>
                  </a:lnTo>
                  <a:lnTo>
                    <a:pt x="96" y="199"/>
                  </a:lnTo>
                  <a:lnTo>
                    <a:pt x="96" y="159"/>
                  </a:lnTo>
                  <a:lnTo>
                    <a:pt x="152" y="112"/>
                  </a:lnTo>
                  <a:lnTo>
                    <a:pt x="144" y="104"/>
                  </a:lnTo>
                  <a:lnTo>
                    <a:pt x="160" y="80"/>
                  </a:lnTo>
                  <a:lnTo>
                    <a:pt x="184" y="80"/>
                  </a:lnTo>
                  <a:lnTo>
                    <a:pt x="176" y="24"/>
                  </a:lnTo>
                  <a:lnTo>
                    <a:pt x="136" y="0"/>
                  </a:lnTo>
                  <a:lnTo>
                    <a:pt x="128" y="16"/>
                  </a:lnTo>
                  <a:lnTo>
                    <a:pt x="104" y="16"/>
                  </a:lnTo>
                  <a:lnTo>
                    <a:pt x="104" y="24"/>
                  </a:lnTo>
                  <a:lnTo>
                    <a:pt x="88" y="24"/>
                  </a:lnTo>
                  <a:lnTo>
                    <a:pt x="72" y="48"/>
                  </a:lnTo>
                  <a:lnTo>
                    <a:pt x="48" y="80"/>
                  </a:lnTo>
                  <a:lnTo>
                    <a:pt x="40" y="104"/>
                  </a:lnTo>
                  <a:lnTo>
                    <a:pt x="40" y="120"/>
                  </a:lnTo>
                  <a:lnTo>
                    <a:pt x="16" y="136"/>
                  </a:lnTo>
                  <a:lnTo>
                    <a:pt x="16" y="175"/>
                  </a:lnTo>
                  <a:lnTo>
                    <a:pt x="24" y="183"/>
                  </a:lnTo>
                  <a:lnTo>
                    <a:pt x="16" y="191"/>
                  </a:lnTo>
                  <a:lnTo>
                    <a:pt x="16" y="207"/>
                  </a:lnTo>
                  <a:lnTo>
                    <a:pt x="0" y="2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3" name="Freeform 407"/>
            <p:cNvSpPr>
              <a:spLocks noChangeAspect="1"/>
            </p:cNvSpPr>
            <p:nvPr/>
          </p:nvSpPr>
          <p:spPr bwMode="auto">
            <a:xfrm>
              <a:off x="402" y="1661"/>
              <a:ext cx="83" cy="46"/>
            </a:xfrm>
            <a:custGeom>
              <a:avLst/>
              <a:gdLst>
                <a:gd name="T0" fmla="*/ 0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0 h 32"/>
                <a:gd name="T14" fmla="*/ 2147483647 w 72"/>
                <a:gd name="T15" fmla="*/ 0 h 32"/>
                <a:gd name="T16" fmla="*/ 0 w 72"/>
                <a:gd name="T17" fmla="*/ 2147483647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32">
                  <a:moveTo>
                    <a:pt x="0" y="16"/>
                  </a:moveTo>
                  <a:lnTo>
                    <a:pt x="24" y="32"/>
                  </a:lnTo>
                  <a:lnTo>
                    <a:pt x="48" y="16"/>
                  </a:lnTo>
                  <a:lnTo>
                    <a:pt x="56" y="32"/>
                  </a:lnTo>
                  <a:lnTo>
                    <a:pt x="72" y="8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4" name="Freeform 408"/>
            <p:cNvSpPr>
              <a:spLocks noChangeAspect="1"/>
            </p:cNvSpPr>
            <p:nvPr/>
          </p:nvSpPr>
          <p:spPr bwMode="auto">
            <a:xfrm>
              <a:off x="402" y="1661"/>
              <a:ext cx="83" cy="46"/>
            </a:xfrm>
            <a:custGeom>
              <a:avLst/>
              <a:gdLst>
                <a:gd name="T0" fmla="*/ 0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0 h 32"/>
                <a:gd name="T14" fmla="*/ 2147483647 w 72"/>
                <a:gd name="T15" fmla="*/ 0 h 32"/>
                <a:gd name="T16" fmla="*/ 0 w 72"/>
                <a:gd name="T17" fmla="*/ 2147483647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2" h="32">
                  <a:moveTo>
                    <a:pt x="0" y="16"/>
                  </a:moveTo>
                  <a:lnTo>
                    <a:pt x="24" y="32"/>
                  </a:lnTo>
                  <a:lnTo>
                    <a:pt x="48" y="16"/>
                  </a:lnTo>
                  <a:lnTo>
                    <a:pt x="56" y="32"/>
                  </a:lnTo>
                  <a:lnTo>
                    <a:pt x="72" y="8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5" name="Freeform 409"/>
            <p:cNvSpPr>
              <a:spLocks noChangeAspect="1"/>
            </p:cNvSpPr>
            <p:nvPr/>
          </p:nvSpPr>
          <p:spPr bwMode="auto">
            <a:xfrm>
              <a:off x="143" y="1442"/>
              <a:ext cx="65" cy="104"/>
            </a:xfrm>
            <a:custGeom>
              <a:avLst/>
              <a:gdLst>
                <a:gd name="T0" fmla="*/ 0 w 56"/>
                <a:gd name="T1" fmla="*/ 2147483647 h 72"/>
                <a:gd name="T2" fmla="*/ 2147483647 w 56"/>
                <a:gd name="T3" fmla="*/ 2147483647 h 72"/>
                <a:gd name="T4" fmla="*/ 0 w 56"/>
                <a:gd name="T5" fmla="*/ 2147483647 h 72"/>
                <a:gd name="T6" fmla="*/ 2147483647 w 56"/>
                <a:gd name="T7" fmla="*/ 2147483647 h 72"/>
                <a:gd name="T8" fmla="*/ 2147483647 w 56"/>
                <a:gd name="T9" fmla="*/ 2147483647 h 72"/>
                <a:gd name="T10" fmla="*/ 2147483647 w 56"/>
                <a:gd name="T11" fmla="*/ 2147483647 h 72"/>
                <a:gd name="T12" fmla="*/ 2147483647 w 56"/>
                <a:gd name="T13" fmla="*/ 2147483647 h 72"/>
                <a:gd name="T14" fmla="*/ 2147483647 w 56"/>
                <a:gd name="T15" fmla="*/ 2147483647 h 72"/>
                <a:gd name="T16" fmla="*/ 2147483647 w 56"/>
                <a:gd name="T17" fmla="*/ 2147483647 h 72"/>
                <a:gd name="T18" fmla="*/ 2147483647 w 56"/>
                <a:gd name="T19" fmla="*/ 0 h 72"/>
                <a:gd name="T20" fmla="*/ 2147483647 w 56"/>
                <a:gd name="T21" fmla="*/ 2147483647 h 72"/>
                <a:gd name="T22" fmla="*/ 0 w 56"/>
                <a:gd name="T23" fmla="*/ 2147483647 h 72"/>
                <a:gd name="T24" fmla="*/ 2147483647 w 56"/>
                <a:gd name="T25" fmla="*/ 2147483647 h 72"/>
                <a:gd name="T26" fmla="*/ 0 w 56"/>
                <a:gd name="T27" fmla="*/ 2147483647 h 72"/>
                <a:gd name="T28" fmla="*/ 2147483647 w 56"/>
                <a:gd name="T29" fmla="*/ 2147483647 h 72"/>
                <a:gd name="T30" fmla="*/ 0 w 56"/>
                <a:gd name="T31" fmla="*/ 2147483647 h 72"/>
                <a:gd name="T32" fmla="*/ 2147483647 w 56"/>
                <a:gd name="T33" fmla="*/ 2147483647 h 72"/>
                <a:gd name="T34" fmla="*/ 0 w 56"/>
                <a:gd name="T35" fmla="*/ 2147483647 h 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" h="72">
                  <a:moveTo>
                    <a:pt x="0" y="56"/>
                  </a:moveTo>
                  <a:lnTo>
                    <a:pt x="8" y="64"/>
                  </a:lnTo>
                  <a:lnTo>
                    <a:pt x="0" y="72"/>
                  </a:lnTo>
                  <a:lnTo>
                    <a:pt x="48" y="56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16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6" name="Freeform 410"/>
            <p:cNvSpPr>
              <a:spLocks noChangeAspect="1"/>
            </p:cNvSpPr>
            <p:nvPr/>
          </p:nvSpPr>
          <p:spPr bwMode="auto">
            <a:xfrm>
              <a:off x="143" y="1442"/>
              <a:ext cx="65" cy="104"/>
            </a:xfrm>
            <a:custGeom>
              <a:avLst/>
              <a:gdLst>
                <a:gd name="T0" fmla="*/ 0 w 56"/>
                <a:gd name="T1" fmla="*/ 2147483647 h 72"/>
                <a:gd name="T2" fmla="*/ 2147483647 w 56"/>
                <a:gd name="T3" fmla="*/ 2147483647 h 72"/>
                <a:gd name="T4" fmla="*/ 0 w 56"/>
                <a:gd name="T5" fmla="*/ 2147483647 h 72"/>
                <a:gd name="T6" fmla="*/ 2147483647 w 56"/>
                <a:gd name="T7" fmla="*/ 2147483647 h 72"/>
                <a:gd name="T8" fmla="*/ 2147483647 w 56"/>
                <a:gd name="T9" fmla="*/ 2147483647 h 72"/>
                <a:gd name="T10" fmla="*/ 2147483647 w 56"/>
                <a:gd name="T11" fmla="*/ 2147483647 h 72"/>
                <a:gd name="T12" fmla="*/ 2147483647 w 56"/>
                <a:gd name="T13" fmla="*/ 2147483647 h 72"/>
                <a:gd name="T14" fmla="*/ 2147483647 w 56"/>
                <a:gd name="T15" fmla="*/ 2147483647 h 72"/>
                <a:gd name="T16" fmla="*/ 2147483647 w 56"/>
                <a:gd name="T17" fmla="*/ 2147483647 h 72"/>
                <a:gd name="T18" fmla="*/ 2147483647 w 56"/>
                <a:gd name="T19" fmla="*/ 0 h 72"/>
                <a:gd name="T20" fmla="*/ 2147483647 w 56"/>
                <a:gd name="T21" fmla="*/ 2147483647 h 72"/>
                <a:gd name="T22" fmla="*/ 0 w 56"/>
                <a:gd name="T23" fmla="*/ 2147483647 h 72"/>
                <a:gd name="T24" fmla="*/ 2147483647 w 56"/>
                <a:gd name="T25" fmla="*/ 2147483647 h 72"/>
                <a:gd name="T26" fmla="*/ 0 w 56"/>
                <a:gd name="T27" fmla="*/ 2147483647 h 72"/>
                <a:gd name="T28" fmla="*/ 2147483647 w 56"/>
                <a:gd name="T29" fmla="*/ 2147483647 h 72"/>
                <a:gd name="T30" fmla="*/ 0 w 56"/>
                <a:gd name="T31" fmla="*/ 2147483647 h 72"/>
                <a:gd name="T32" fmla="*/ 2147483647 w 56"/>
                <a:gd name="T33" fmla="*/ 2147483647 h 72"/>
                <a:gd name="T34" fmla="*/ 0 w 56"/>
                <a:gd name="T35" fmla="*/ 2147483647 h 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56" h="72">
                  <a:moveTo>
                    <a:pt x="0" y="56"/>
                  </a:moveTo>
                  <a:lnTo>
                    <a:pt x="8" y="64"/>
                  </a:lnTo>
                  <a:lnTo>
                    <a:pt x="0" y="72"/>
                  </a:lnTo>
                  <a:lnTo>
                    <a:pt x="48" y="56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32" y="24"/>
                  </a:lnTo>
                  <a:lnTo>
                    <a:pt x="24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24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16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0" y="5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7" name="Freeform 411"/>
            <p:cNvSpPr>
              <a:spLocks noChangeAspect="1"/>
            </p:cNvSpPr>
            <p:nvPr/>
          </p:nvSpPr>
          <p:spPr bwMode="auto">
            <a:xfrm>
              <a:off x="170" y="1431"/>
              <a:ext cx="48" cy="46"/>
            </a:xfrm>
            <a:custGeom>
              <a:avLst/>
              <a:gdLst>
                <a:gd name="T0" fmla="*/ 0 w 40"/>
                <a:gd name="T1" fmla="*/ 2147483647 h 32"/>
                <a:gd name="T2" fmla="*/ 2147483647 w 40"/>
                <a:gd name="T3" fmla="*/ 2147483647 h 32"/>
                <a:gd name="T4" fmla="*/ 2147483647 w 40"/>
                <a:gd name="T5" fmla="*/ 2147483647 h 32"/>
                <a:gd name="T6" fmla="*/ 2147483647 w 40"/>
                <a:gd name="T7" fmla="*/ 2147483647 h 32"/>
                <a:gd name="T8" fmla="*/ 2147483647 w 40"/>
                <a:gd name="T9" fmla="*/ 2147483647 h 32"/>
                <a:gd name="T10" fmla="*/ 2147483647 w 40"/>
                <a:gd name="T11" fmla="*/ 2147483647 h 32"/>
                <a:gd name="T12" fmla="*/ 2147483647 w 40"/>
                <a:gd name="T13" fmla="*/ 0 h 32"/>
                <a:gd name="T14" fmla="*/ 2147483647 w 40"/>
                <a:gd name="T15" fmla="*/ 2147483647 h 32"/>
                <a:gd name="T16" fmla="*/ 0 w 40"/>
                <a:gd name="T17" fmla="*/ 2147483647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2">
                  <a:moveTo>
                    <a:pt x="0" y="24"/>
                  </a:moveTo>
                  <a:lnTo>
                    <a:pt x="8" y="32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8" name="Freeform 412"/>
            <p:cNvSpPr>
              <a:spLocks noChangeAspect="1"/>
            </p:cNvSpPr>
            <p:nvPr/>
          </p:nvSpPr>
          <p:spPr bwMode="auto">
            <a:xfrm>
              <a:off x="170" y="1431"/>
              <a:ext cx="48" cy="46"/>
            </a:xfrm>
            <a:custGeom>
              <a:avLst/>
              <a:gdLst>
                <a:gd name="T0" fmla="*/ 0 w 40"/>
                <a:gd name="T1" fmla="*/ 2147483647 h 32"/>
                <a:gd name="T2" fmla="*/ 2147483647 w 40"/>
                <a:gd name="T3" fmla="*/ 2147483647 h 32"/>
                <a:gd name="T4" fmla="*/ 2147483647 w 40"/>
                <a:gd name="T5" fmla="*/ 2147483647 h 32"/>
                <a:gd name="T6" fmla="*/ 2147483647 w 40"/>
                <a:gd name="T7" fmla="*/ 2147483647 h 32"/>
                <a:gd name="T8" fmla="*/ 2147483647 w 40"/>
                <a:gd name="T9" fmla="*/ 2147483647 h 32"/>
                <a:gd name="T10" fmla="*/ 2147483647 w 40"/>
                <a:gd name="T11" fmla="*/ 2147483647 h 32"/>
                <a:gd name="T12" fmla="*/ 2147483647 w 40"/>
                <a:gd name="T13" fmla="*/ 0 h 32"/>
                <a:gd name="T14" fmla="*/ 2147483647 w 40"/>
                <a:gd name="T15" fmla="*/ 2147483647 h 32"/>
                <a:gd name="T16" fmla="*/ 0 w 40"/>
                <a:gd name="T17" fmla="*/ 2147483647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2">
                  <a:moveTo>
                    <a:pt x="0" y="24"/>
                  </a:moveTo>
                  <a:lnTo>
                    <a:pt x="8" y="32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89" name="Freeform 413"/>
            <p:cNvSpPr>
              <a:spLocks noChangeAspect="1"/>
            </p:cNvSpPr>
            <p:nvPr/>
          </p:nvSpPr>
          <p:spPr bwMode="auto">
            <a:xfrm>
              <a:off x="190" y="1337"/>
              <a:ext cx="9" cy="23"/>
            </a:xfrm>
            <a:custGeom>
              <a:avLst/>
              <a:gdLst>
                <a:gd name="T0" fmla="*/ 0 w 8"/>
                <a:gd name="T1" fmla="*/ 2147483647 h 16"/>
                <a:gd name="T2" fmla="*/ 0 w 8"/>
                <a:gd name="T3" fmla="*/ 2147483647 h 16"/>
                <a:gd name="T4" fmla="*/ 2147483647 w 8"/>
                <a:gd name="T5" fmla="*/ 0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0" name="Freeform 414"/>
            <p:cNvSpPr>
              <a:spLocks noChangeAspect="1"/>
            </p:cNvSpPr>
            <p:nvPr/>
          </p:nvSpPr>
          <p:spPr bwMode="auto">
            <a:xfrm>
              <a:off x="190" y="1337"/>
              <a:ext cx="9" cy="23"/>
            </a:xfrm>
            <a:custGeom>
              <a:avLst/>
              <a:gdLst>
                <a:gd name="T0" fmla="*/ 0 w 8"/>
                <a:gd name="T1" fmla="*/ 2147483647 h 16"/>
                <a:gd name="T2" fmla="*/ 0 w 8"/>
                <a:gd name="T3" fmla="*/ 2147483647 h 16"/>
                <a:gd name="T4" fmla="*/ 2147483647 w 8"/>
                <a:gd name="T5" fmla="*/ 0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0" y="16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1" name="Freeform 415"/>
            <p:cNvSpPr>
              <a:spLocks noChangeAspect="1"/>
            </p:cNvSpPr>
            <p:nvPr/>
          </p:nvSpPr>
          <p:spPr bwMode="auto">
            <a:xfrm>
              <a:off x="199" y="1360"/>
              <a:ext cx="9" cy="12"/>
            </a:xfrm>
            <a:custGeom>
              <a:avLst/>
              <a:gdLst>
                <a:gd name="T0" fmla="*/ 0 w 8"/>
                <a:gd name="T1" fmla="*/ 2147483647 h 8"/>
                <a:gd name="T2" fmla="*/ 0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2" name="Freeform 416"/>
            <p:cNvSpPr>
              <a:spLocks noChangeAspect="1"/>
            </p:cNvSpPr>
            <p:nvPr/>
          </p:nvSpPr>
          <p:spPr bwMode="auto">
            <a:xfrm>
              <a:off x="199" y="1360"/>
              <a:ext cx="9" cy="12"/>
            </a:xfrm>
            <a:custGeom>
              <a:avLst/>
              <a:gdLst>
                <a:gd name="T0" fmla="*/ 0 w 8"/>
                <a:gd name="T1" fmla="*/ 2147483647 h 8"/>
                <a:gd name="T2" fmla="*/ 0 w 8"/>
                <a:gd name="T3" fmla="*/ 0 h 8"/>
                <a:gd name="T4" fmla="*/ 2147483647 w 8"/>
                <a:gd name="T5" fmla="*/ 2147483647 h 8"/>
                <a:gd name="T6" fmla="*/ 0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" h="8">
                  <a:moveTo>
                    <a:pt x="0" y="8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0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3" name="Freeform 417"/>
            <p:cNvSpPr>
              <a:spLocks noChangeAspect="1"/>
            </p:cNvSpPr>
            <p:nvPr/>
          </p:nvSpPr>
          <p:spPr bwMode="auto">
            <a:xfrm>
              <a:off x="208" y="1337"/>
              <a:ext cx="131" cy="255"/>
            </a:xfrm>
            <a:custGeom>
              <a:avLst/>
              <a:gdLst>
                <a:gd name="T0" fmla="*/ 0 w 112"/>
                <a:gd name="T1" fmla="*/ 2147483647 h 176"/>
                <a:gd name="T2" fmla="*/ 0 w 112"/>
                <a:gd name="T3" fmla="*/ 2147483647 h 176"/>
                <a:gd name="T4" fmla="*/ 2147483647 w 112"/>
                <a:gd name="T5" fmla="*/ 0 h 176"/>
                <a:gd name="T6" fmla="*/ 2147483647 w 112"/>
                <a:gd name="T7" fmla="*/ 0 h 176"/>
                <a:gd name="T8" fmla="*/ 2147483647 w 112"/>
                <a:gd name="T9" fmla="*/ 2147483647 h 176"/>
                <a:gd name="T10" fmla="*/ 2147483647 w 112"/>
                <a:gd name="T11" fmla="*/ 2147483647 h 176"/>
                <a:gd name="T12" fmla="*/ 2147483647 w 112"/>
                <a:gd name="T13" fmla="*/ 2147483647 h 176"/>
                <a:gd name="T14" fmla="*/ 2147483647 w 112"/>
                <a:gd name="T15" fmla="*/ 2147483647 h 176"/>
                <a:gd name="T16" fmla="*/ 2147483647 w 112"/>
                <a:gd name="T17" fmla="*/ 2147483647 h 176"/>
                <a:gd name="T18" fmla="*/ 2147483647 w 112"/>
                <a:gd name="T19" fmla="*/ 2147483647 h 176"/>
                <a:gd name="T20" fmla="*/ 2147483647 w 112"/>
                <a:gd name="T21" fmla="*/ 2147483647 h 176"/>
                <a:gd name="T22" fmla="*/ 2147483647 w 112"/>
                <a:gd name="T23" fmla="*/ 2147483647 h 176"/>
                <a:gd name="T24" fmla="*/ 2147483647 w 112"/>
                <a:gd name="T25" fmla="*/ 2147483647 h 176"/>
                <a:gd name="T26" fmla="*/ 2147483647 w 112"/>
                <a:gd name="T27" fmla="*/ 2147483647 h 176"/>
                <a:gd name="T28" fmla="*/ 2147483647 w 112"/>
                <a:gd name="T29" fmla="*/ 2147483647 h 176"/>
                <a:gd name="T30" fmla="*/ 2147483647 w 112"/>
                <a:gd name="T31" fmla="*/ 2147483647 h 176"/>
                <a:gd name="T32" fmla="*/ 2147483647 w 112"/>
                <a:gd name="T33" fmla="*/ 2147483647 h 176"/>
                <a:gd name="T34" fmla="*/ 2147483647 w 112"/>
                <a:gd name="T35" fmla="*/ 2147483647 h 176"/>
                <a:gd name="T36" fmla="*/ 2147483647 w 112"/>
                <a:gd name="T37" fmla="*/ 2147483647 h 176"/>
                <a:gd name="T38" fmla="*/ 2147483647 w 112"/>
                <a:gd name="T39" fmla="*/ 2147483647 h 176"/>
                <a:gd name="T40" fmla="*/ 2147483647 w 112"/>
                <a:gd name="T41" fmla="*/ 2147483647 h 176"/>
                <a:gd name="T42" fmla="*/ 2147483647 w 112"/>
                <a:gd name="T43" fmla="*/ 2147483647 h 176"/>
                <a:gd name="T44" fmla="*/ 2147483647 w 112"/>
                <a:gd name="T45" fmla="*/ 2147483647 h 176"/>
                <a:gd name="T46" fmla="*/ 2147483647 w 112"/>
                <a:gd name="T47" fmla="*/ 2147483647 h 176"/>
                <a:gd name="T48" fmla="*/ 2147483647 w 112"/>
                <a:gd name="T49" fmla="*/ 2147483647 h 176"/>
                <a:gd name="T50" fmla="*/ 2147483647 w 112"/>
                <a:gd name="T51" fmla="*/ 2147483647 h 176"/>
                <a:gd name="T52" fmla="*/ 2147483647 w 112"/>
                <a:gd name="T53" fmla="*/ 2147483647 h 176"/>
                <a:gd name="T54" fmla="*/ 0 w 112"/>
                <a:gd name="T55" fmla="*/ 2147483647 h 176"/>
                <a:gd name="T56" fmla="*/ 2147483647 w 112"/>
                <a:gd name="T57" fmla="*/ 2147483647 h 176"/>
                <a:gd name="T58" fmla="*/ 0 w 112"/>
                <a:gd name="T59" fmla="*/ 2147483647 h 1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2" h="176">
                  <a:moveTo>
                    <a:pt x="0" y="40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32" y="16"/>
                  </a:lnTo>
                  <a:lnTo>
                    <a:pt x="64" y="24"/>
                  </a:lnTo>
                  <a:lnTo>
                    <a:pt x="48" y="56"/>
                  </a:lnTo>
                  <a:lnTo>
                    <a:pt x="72" y="64"/>
                  </a:lnTo>
                  <a:lnTo>
                    <a:pt x="96" y="104"/>
                  </a:lnTo>
                  <a:lnTo>
                    <a:pt x="88" y="104"/>
                  </a:lnTo>
                  <a:lnTo>
                    <a:pt x="96" y="112"/>
                  </a:lnTo>
                  <a:lnTo>
                    <a:pt x="88" y="120"/>
                  </a:lnTo>
                  <a:lnTo>
                    <a:pt x="112" y="120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8" y="176"/>
                  </a:lnTo>
                  <a:lnTo>
                    <a:pt x="56" y="144"/>
                  </a:lnTo>
                  <a:lnTo>
                    <a:pt x="48" y="152"/>
                  </a:lnTo>
                  <a:lnTo>
                    <a:pt x="16" y="136"/>
                  </a:lnTo>
                  <a:lnTo>
                    <a:pt x="40" y="120"/>
                  </a:lnTo>
                  <a:lnTo>
                    <a:pt x="16" y="120"/>
                  </a:lnTo>
                  <a:lnTo>
                    <a:pt x="48" y="112"/>
                  </a:lnTo>
                  <a:lnTo>
                    <a:pt x="56" y="96"/>
                  </a:lnTo>
                  <a:lnTo>
                    <a:pt x="40" y="88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4" name="Freeform 418"/>
            <p:cNvSpPr>
              <a:spLocks noChangeAspect="1"/>
            </p:cNvSpPr>
            <p:nvPr/>
          </p:nvSpPr>
          <p:spPr bwMode="auto">
            <a:xfrm>
              <a:off x="208" y="1337"/>
              <a:ext cx="131" cy="255"/>
            </a:xfrm>
            <a:custGeom>
              <a:avLst/>
              <a:gdLst>
                <a:gd name="T0" fmla="*/ 0 w 112"/>
                <a:gd name="T1" fmla="*/ 2147483647 h 176"/>
                <a:gd name="T2" fmla="*/ 0 w 112"/>
                <a:gd name="T3" fmla="*/ 2147483647 h 176"/>
                <a:gd name="T4" fmla="*/ 2147483647 w 112"/>
                <a:gd name="T5" fmla="*/ 0 h 176"/>
                <a:gd name="T6" fmla="*/ 2147483647 w 112"/>
                <a:gd name="T7" fmla="*/ 0 h 176"/>
                <a:gd name="T8" fmla="*/ 2147483647 w 112"/>
                <a:gd name="T9" fmla="*/ 2147483647 h 176"/>
                <a:gd name="T10" fmla="*/ 2147483647 w 112"/>
                <a:gd name="T11" fmla="*/ 2147483647 h 176"/>
                <a:gd name="T12" fmla="*/ 2147483647 w 112"/>
                <a:gd name="T13" fmla="*/ 2147483647 h 176"/>
                <a:gd name="T14" fmla="*/ 2147483647 w 112"/>
                <a:gd name="T15" fmla="*/ 2147483647 h 176"/>
                <a:gd name="T16" fmla="*/ 2147483647 w 112"/>
                <a:gd name="T17" fmla="*/ 2147483647 h 176"/>
                <a:gd name="T18" fmla="*/ 2147483647 w 112"/>
                <a:gd name="T19" fmla="*/ 2147483647 h 176"/>
                <a:gd name="T20" fmla="*/ 2147483647 w 112"/>
                <a:gd name="T21" fmla="*/ 2147483647 h 176"/>
                <a:gd name="T22" fmla="*/ 2147483647 w 112"/>
                <a:gd name="T23" fmla="*/ 2147483647 h 176"/>
                <a:gd name="T24" fmla="*/ 2147483647 w 112"/>
                <a:gd name="T25" fmla="*/ 2147483647 h 176"/>
                <a:gd name="T26" fmla="*/ 2147483647 w 112"/>
                <a:gd name="T27" fmla="*/ 2147483647 h 176"/>
                <a:gd name="T28" fmla="*/ 2147483647 w 112"/>
                <a:gd name="T29" fmla="*/ 2147483647 h 176"/>
                <a:gd name="T30" fmla="*/ 2147483647 w 112"/>
                <a:gd name="T31" fmla="*/ 2147483647 h 176"/>
                <a:gd name="T32" fmla="*/ 2147483647 w 112"/>
                <a:gd name="T33" fmla="*/ 2147483647 h 176"/>
                <a:gd name="T34" fmla="*/ 2147483647 w 112"/>
                <a:gd name="T35" fmla="*/ 2147483647 h 176"/>
                <a:gd name="T36" fmla="*/ 2147483647 w 112"/>
                <a:gd name="T37" fmla="*/ 2147483647 h 176"/>
                <a:gd name="T38" fmla="*/ 2147483647 w 112"/>
                <a:gd name="T39" fmla="*/ 2147483647 h 176"/>
                <a:gd name="T40" fmla="*/ 2147483647 w 112"/>
                <a:gd name="T41" fmla="*/ 2147483647 h 176"/>
                <a:gd name="T42" fmla="*/ 2147483647 w 112"/>
                <a:gd name="T43" fmla="*/ 2147483647 h 176"/>
                <a:gd name="T44" fmla="*/ 2147483647 w 112"/>
                <a:gd name="T45" fmla="*/ 2147483647 h 176"/>
                <a:gd name="T46" fmla="*/ 2147483647 w 112"/>
                <a:gd name="T47" fmla="*/ 2147483647 h 176"/>
                <a:gd name="T48" fmla="*/ 2147483647 w 112"/>
                <a:gd name="T49" fmla="*/ 2147483647 h 176"/>
                <a:gd name="T50" fmla="*/ 2147483647 w 112"/>
                <a:gd name="T51" fmla="*/ 2147483647 h 176"/>
                <a:gd name="T52" fmla="*/ 2147483647 w 112"/>
                <a:gd name="T53" fmla="*/ 2147483647 h 176"/>
                <a:gd name="T54" fmla="*/ 0 w 112"/>
                <a:gd name="T55" fmla="*/ 2147483647 h 176"/>
                <a:gd name="T56" fmla="*/ 2147483647 w 112"/>
                <a:gd name="T57" fmla="*/ 2147483647 h 176"/>
                <a:gd name="T58" fmla="*/ 0 w 112"/>
                <a:gd name="T59" fmla="*/ 2147483647 h 17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2" h="176">
                  <a:moveTo>
                    <a:pt x="0" y="40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48" y="0"/>
                  </a:lnTo>
                  <a:lnTo>
                    <a:pt x="32" y="16"/>
                  </a:lnTo>
                  <a:lnTo>
                    <a:pt x="64" y="24"/>
                  </a:lnTo>
                  <a:lnTo>
                    <a:pt x="48" y="56"/>
                  </a:lnTo>
                  <a:lnTo>
                    <a:pt x="72" y="64"/>
                  </a:lnTo>
                  <a:lnTo>
                    <a:pt x="96" y="104"/>
                  </a:lnTo>
                  <a:lnTo>
                    <a:pt x="88" y="104"/>
                  </a:lnTo>
                  <a:lnTo>
                    <a:pt x="96" y="112"/>
                  </a:lnTo>
                  <a:lnTo>
                    <a:pt x="88" y="120"/>
                  </a:lnTo>
                  <a:lnTo>
                    <a:pt x="112" y="120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8" y="176"/>
                  </a:lnTo>
                  <a:lnTo>
                    <a:pt x="56" y="144"/>
                  </a:lnTo>
                  <a:lnTo>
                    <a:pt x="48" y="152"/>
                  </a:lnTo>
                  <a:lnTo>
                    <a:pt x="16" y="136"/>
                  </a:lnTo>
                  <a:lnTo>
                    <a:pt x="40" y="120"/>
                  </a:lnTo>
                  <a:lnTo>
                    <a:pt x="16" y="120"/>
                  </a:lnTo>
                  <a:lnTo>
                    <a:pt x="48" y="112"/>
                  </a:lnTo>
                  <a:lnTo>
                    <a:pt x="56" y="96"/>
                  </a:lnTo>
                  <a:lnTo>
                    <a:pt x="40" y="88"/>
                  </a:lnTo>
                  <a:lnTo>
                    <a:pt x="48" y="80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0" y="64"/>
                  </a:lnTo>
                  <a:lnTo>
                    <a:pt x="8" y="48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5" name="Freeform 419"/>
            <p:cNvSpPr>
              <a:spLocks noChangeAspect="1"/>
            </p:cNvSpPr>
            <p:nvPr/>
          </p:nvSpPr>
          <p:spPr bwMode="auto">
            <a:xfrm>
              <a:off x="532" y="1673"/>
              <a:ext cx="46" cy="58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0 w 40"/>
                <a:gd name="T7" fmla="*/ 2147483647 h 40"/>
                <a:gd name="T8" fmla="*/ 0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40">
                  <a:moveTo>
                    <a:pt x="24" y="24"/>
                  </a:moveTo>
                  <a:lnTo>
                    <a:pt x="16" y="24"/>
                  </a:lnTo>
                  <a:lnTo>
                    <a:pt x="8" y="40"/>
                  </a:lnTo>
                  <a:lnTo>
                    <a:pt x="0" y="32"/>
                  </a:lnTo>
                  <a:lnTo>
                    <a:pt x="0" y="8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6" name="Freeform 420"/>
            <p:cNvSpPr>
              <a:spLocks noChangeAspect="1"/>
            </p:cNvSpPr>
            <p:nvPr/>
          </p:nvSpPr>
          <p:spPr bwMode="auto">
            <a:xfrm>
              <a:off x="532" y="1673"/>
              <a:ext cx="46" cy="58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0 w 40"/>
                <a:gd name="T7" fmla="*/ 2147483647 h 40"/>
                <a:gd name="T8" fmla="*/ 0 w 40"/>
                <a:gd name="T9" fmla="*/ 2147483647 h 40"/>
                <a:gd name="T10" fmla="*/ 2147483647 w 40"/>
                <a:gd name="T11" fmla="*/ 0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40">
                  <a:moveTo>
                    <a:pt x="24" y="24"/>
                  </a:moveTo>
                  <a:lnTo>
                    <a:pt x="16" y="24"/>
                  </a:lnTo>
                  <a:lnTo>
                    <a:pt x="8" y="40"/>
                  </a:lnTo>
                  <a:lnTo>
                    <a:pt x="0" y="32"/>
                  </a:lnTo>
                  <a:lnTo>
                    <a:pt x="0" y="8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2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7" name="Freeform 421"/>
            <p:cNvSpPr>
              <a:spLocks noChangeAspect="1"/>
            </p:cNvSpPr>
            <p:nvPr/>
          </p:nvSpPr>
          <p:spPr bwMode="auto">
            <a:xfrm>
              <a:off x="661" y="1419"/>
              <a:ext cx="93" cy="69"/>
            </a:xfrm>
            <a:custGeom>
              <a:avLst/>
              <a:gdLst>
                <a:gd name="T0" fmla="*/ 2147483647 w 80"/>
                <a:gd name="T1" fmla="*/ 2147483647 h 48"/>
                <a:gd name="T2" fmla="*/ 2147483647 w 80"/>
                <a:gd name="T3" fmla="*/ 2147483647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0 h 48"/>
                <a:gd name="T14" fmla="*/ 2147483647 w 80"/>
                <a:gd name="T15" fmla="*/ 0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48">
                  <a:moveTo>
                    <a:pt x="24" y="24"/>
                  </a:moveTo>
                  <a:lnTo>
                    <a:pt x="24" y="40"/>
                  </a:lnTo>
                  <a:lnTo>
                    <a:pt x="32" y="40"/>
                  </a:lnTo>
                  <a:lnTo>
                    <a:pt x="40" y="48"/>
                  </a:lnTo>
                  <a:lnTo>
                    <a:pt x="80" y="24"/>
                  </a:lnTo>
                  <a:lnTo>
                    <a:pt x="80" y="8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8" name="Freeform 422"/>
            <p:cNvSpPr>
              <a:spLocks noChangeAspect="1"/>
            </p:cNvSpPr>
            <p:nvPr/>
          </p:nvSpPr>
          <p:spPr bwMode="auto">
            <a:xfrm>
              <a:off x="661" y="1419"/>
              <a:ext cx="93" cy="69"/>
            </a:xfrm>
            <a:custGeom>
              <a:avLst/>
              <a:gdLst>
                <a:gd name="T0" fmla="*/ 2147483647 w 80"/>
                <a:gd name="T1" fmla="*/ 2147483647 h 48"/>
                <a:gd name="T2" fmla="*/ 2147483647 w 80"/>
                <a:gd name="T3" fmla="*/ 2147483647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0 h 48"/>
                <a:gd name="T14" fmla="*/ 2147483647 w 80"/>
                <a:gd name="T15" fmla="*/ 0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" h="48">
                  <a:moveTo>
                    <a:pt x="24" y="24"/>
                  </a:moveTo>
                  <a:lnTo>
                    <a:pt x="24" y="40"/>
                  </a:lnTo>
                  <a:lnTo>
                    <a:pt x="32" y="40"/>
                  </a:lnTo>
                  <a:lnTo>
                    <a:pt x="40" y="48"/>
                  </a:lnTo>
                  <a:lnTo>
                    <a:pt x="80" y="24"/>
                  </a:lnTo>
                  <a:lnTo>
                    <a:pt x="80" y="8"/>
                  </a:lnTo>
                  <a:lnTo>
                    <a:pt x="6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2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499" name="Freeform 423"/>
            <p:cNvSpPr>
              <a:spLocks noChangeAspect="1"/>
            </p:cNvSpPr>
            <p:nvPr/>
          </p:nvSpPr>
          <p:spPr bwMode="auto">
            <a:xfrm>
              <a:off x="3458" y="1176"/>
              <a:ext cx="56" cy="11"/>
            </a:xfrm>
            <a:custGeom>
              <a:avLst/>
              <a:gdLst>
                <a:gd name="T0" fmla="*/ 0 w 48"/>
                <a:gd name="T1" fmla="*/ 0 h 8"/>
                <a:gd name="T2" fmla="*/ 2147483647 w 48"/>
                <a:gd name="T3" fmla="*/ 0 h 8"/>
                <a:gd name="T4" fmla="*/ 2147483647 w 48"/>
                <a:gd name="T5" fmla="*/ 0 h 8"/>
                <a:gd name="T6" fmla="*/ 2147483647 w 48"/>
                <a:gd name="T7" fmla="*/ 2147483647 h 8"/>
                <a:gd name="T8" fmla="*/ 0 w 4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8">
                  <a:moveTo>
                    <a:pt x="0" y="0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0" name="Freeform 424"/>
            <p:cNvSpPr>
              <a:spLocks noChangeAspect="1"/>
            </p:cNvSpPr>
            <p:nvPr/>
          </p:nvSpPr>
          <p:spPr bwMode="auto">
            <a:xfrm>
              <a:off x="3458" y="1176"/>
              <a:ext cx="56" cy="11"/>
            </a:xfrm>
            <a:custGeom>
              <a:avLst/>
              <a:gdLst>
                <a:gd name="T0" fmla="*/ 0 w 48"/>
                <a:gd name="T1" fmla="*/ 0 h 8"/>
                <a:gd name="T2" fmla="*/ 2147483647 w 48"/>
                <a:gd name="T3" fmla="*/ 0 h 8"/>
                <a:gd name="T4" fmla="*/ 2147483647 w 48"/>
                <a:gd name="T5" fmla="*/ 0 h 8"/>
                <a:gd name="T6" fmla="*/ 2147483647 w 48"/>
                <a:gd name="T7" fmla="*/ 2147483647 h 8"/>
                <a:gd name="T8" fmla="*/ 0 w 4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8">
                  <a:moveTo>
                    <a:pt x="0" y="0"/>
                  </a:moveTo>
                  <a:lnTo>
                    <a:pt x="2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1" name="Freeform 425"/>
            <p:cNvSpPr>
              <a:spLocks noChangeAspect="1"/>
            </p:cNvSpPr>
            <p:nvPr/>
          </p:nvSpPr>
          <p:spPr bwMode="auto">
            <a:xfrm>
              <a:off x="967" y="1754"/>
              <a:ext cx="121" cy="82"/>
            </a:xfrm>
            <a:custGeom>
              <a:avLst/>
              <a:gdLst>
                <a:gd name="T0" fmla="*/ 2147483647 w 104"/>
                <a:gd name="T1" fmla="*/ 0 h 56"/>
                <a:gd name="T2" fmla="*/ 2147483647 w 104"/>
                <a:gd name="T3" fmla="*/ 2147483647 h 56"/>
                <a:gd name="T4" fmla="*/ 2147483647 w 104"/>
                <a:gd name="T5" fmla="*/ 2147483647 h 56"/>
                <a:gd name="T6" fmla="*/ 2147483647 w 104"/>
                <a:gd name="T7" fmla="*/ 2147483647 h 56"/>
                <a:gd name="T8" fmla="*/ 2147483647 w 104"/>
                <a:gd name="T9" fmla="*/ 2147483647 h 56"/>
                <a:gd name="T10" fmla="*/ 2147483647 w 104"/>
                <a:gd name="T11" fmla="*/ 2147483647 h 56"/>
                <a:gd name="T12" fmla="*/ 2147483647 w 104"/>
                <a:gd name="T13" fmla="*/ 2147483647 h 56"/>
                <a:gd name="T14" fmla="*/ 2147483647 w 104"/>
                <a:gd name="T15" fmla="*/ 2147483647 h 56"/>
                <a:gd name="T16" fmla="*/ 2147483647 w 104"/>
                <a:gd name="T17" fmla="*/ 2147483647 h 56"/>
                <a:gd name="T18" fmla="*/ 2147483647 w 104"/>
                <a:gd name="T19" fmla="*/ 2147483647 h 56"/>
                <a:gd name="T20" fmla="*/ 2147483647 w 104"/>
                <a:gd name="T21" fmla="*/ 2147483647 h 56"/>
                <a:gd name="T22" fmla="*/ 2147483647 w 104"/>
                <a:gd name="T23" fmla="*/ 2147483647 h 56"/>
                <a:gd name="T24" fmla="*/ 0 w 104"/>
                <a:gd name="T25" fmla="*/ 0 h 56"/>
                <a:gd name="T26" fmla="*/ 2147483647 w 104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4" h="56">
                  <a:moveTo>
                    <a:pt x="8" y="0"/>
                  </a:moveTo>
                  <a:lnTo>
                    <a:pt x="56" y="8"/>
                  </a:lnTo>
                  <a:lnTo>
                    <a:pt x="104" y="40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88" y="48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3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2" name="Freeform 426"/>
            <p:cNvSpPr>
              <a:spLocks noChangeAspect="1"/>
            </p:cNvSpPr>
            <p:nvPr/>
          </p:nvSpPr>
          <p:spPr bwMode="auto">
            <a:xfrm>
              <a:off x="967" y="1754"/>
              <a:ext cx="121" cy="82"/>
            </a:xfrm>
            <a:custGeom>
              <a:avLst/>
              <a:gdLst>
                <a:gd name="T0" fmla="*/ 2147483647 w 104"/>
                <a:gd name="T1" fmla="*/ 0 h 56"/>
                <a:gd name="T2" fmla="*/ 2147483647 w 104"/>
                <a:gd name="T3" fmla="*/ 2147483647 h 56"/>
                <a:gd name="T4" fmla="*/ 2147483647 w 104"/>
                <a:gd name="T5" fmla="*/ 2147483647 h 56"/>
                <a:gd name="T6" fmla="*/ 2147483647 w 104"/>
                <a:gd name="T7" fmla="*/ 2147483647 h 56"/>
                <a:gd name="T8" fmla="*/ 2147483647 w 104"/>
                <a:gd name="T9" fmla="*/ 2147483647 h 56"/>
                <a:gd name="T10" fmla="*/ 2147483647 w 104"/>
                <a:gd name="T11" fmla="*/ 2147483647 h 56"/>
                <a:gd name="T12" fmla="*/ 2147483647 w 104"/>
                <a:gd name="T13" fmla="*/ 2147483647 h 56"/>
                <a:gd name="T14" fmla="*/ 2147483647 w 104"/>
                <a:gd name="T15" fmla="*/ 2147483647 h 56"/>
                <a:gd name="T16" fmla="*/ 2147483647 w 104"/>
                <a:gd name="T17" fmla="*/ 2147483647 h 56"/>
                <a:gd name="T18" fmla="*/ 2147483647 w 104"/>
                <a:gd name="T19" fmla="*/ 2147483647 h 56"/>
                <a:gd name="T20" fmla="*/ 2147483647 w 104"/>
                <a:gd name="T21" fmla="*/ 2147483647 h 56"/>
                <a:gd name="T22" fmla="*/ 2147483647 w 104"/>
                <a:gd name="T23" fmla="*/ 2147483647 h 56"/>
                <a:gd name="T24" fmla="*/ 0 w 104"/>
                <a:gd name="T25" fmla="*/ 0 h 56"/>
                <a:gd name="T26" fmla="*/ 2147483647 w 104"/>
                <a:gd name="T27" fmla="*/ 0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04" h="56">
                  <a:moveTo>
                    <a:pt x="8" y="0"/>
                  </a:moveTo>
                  <a:lnTo>
                    <a:pt x="56" y="8"/>
                  </a:lnTo>
                  <a:lnTo>
                    <a:pt x="104" y="40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96" y="56"/>
                  </a:lnTo>
                  <a:lnTo>
                    <a:pt x="88" y="48"/>
                  </a:lnTo>
                  <a:lnTo>
                    <a:pt x="80" y="56"/>
                  </a:lnTo>
                  <a:lnTo>
                    <a:pt x="56" y="56"/>
                  </a:lnTo>
                  <a:lnTo>
                    <a:pt x="56" y="48"/>
                  </a:lnTo>
                  <a:lnTo>
                    <a:pt x="32" y="48"/>
                  </a:lnTo>
                  <a:lnTo>
                    <a:pt x="32" y="24"/>
                  </a:ln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3" name="Freeform 427"/>
            <p:cNvSpPr>
              <a:spLocks noChangeAspect="1"/>
            </p:cNvSpPr>
            <p:nvPr/>
          </p:nvSpPr>
          <p:spPr bwMode="auto">
            <a:xfrm>
              <a:off x="754" y="1628"/>
              <a:ext cx="65" cy="91"/>
            </a:xfrm>
            <a:custGeom>
              <a:avLst/>
              <a:gdLst>
                <a:gd name="T0" fmla="*/ 2147483647 w 56"/>
                <a:gd name="T1" fmla="*/ 2147483647 h 63"/>
                <a:gd name="T2" fmla="*/ 2147483647 w 56"/>
                <a:gd name="T3" fmla="*/ 2147483647 h 63"/>
                <a:gd name="T4" fmla="*/ 2147483647 w 56"/>
                <a:gd name="T5" fmla="*/ 2147483647 h 63"/>
                <a:gd name="T6" fmla="*/ 2147483647 w 56"/>
                <a:gd name="T7" fmla="*/ 0 h 63"/>
                <a:gd name="T8" fmla="*/ 0 w 56"/>
                <a:gd name="T9" fmla="*/ 2147483647 h 63"/>
                <a:gd name="T10" fmla="*/ 2147483647 w 56"/>
                <a:gd name="T11" fmla="*/ 2147483647 h 63"/>
                <a:gd name="T12" fmla="*/ 2147483647 w 56"/>
                <a:gd name="T13" fmla="*/ 2147483647 h 63"/>
                <a:gd name="T14" fmla="*/ 2147483647 w 56"/>
                <a:gd name="T15" fmla="*/ 2147483647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63">
                  <a:moveTo>
                    <a:pt x="40" y="39"/>
                  </a:moveTo>
                  <a:lnTo>
                    <a:pt x="56" y="31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24" y="31"/>
                  </a:lnTo>
                  <a:lnTo>
                    <a:pt x="32" y="63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4" name="Freeform 428"/>
            <p:cNvSpPr>
              <a:spLocks noChangeAspect="1"/>
            </p:cNvSpPr>
            <p:nvPr/>
          </p:nvSpPr>
          <p:spPr bwMode="auto">
            <a:xfrm>
              <a:off x="754" y="1628"/>
              <a:ext cx="65" cy="91"/>
            </a:xfrm>
            <a:custGeom>
              <a:avLst/>
              <a:gdLst>
                <a:gd name="T0" fmla="*/ 2147483647 w 56"/>
                <a:gd name="T1" fmla="*/ 2147483647 h 63"/>
                <a:gd name="T2" fmla="*/ 2147483647 w 56"/>
                <a:gd name="T3" fmla="*/ 2147483647 h 63"/>
                <a:gd name="T4" fmla="*/ 2147483647 w 56"/>
                <a:gd name="T5" fmla="*/ 2147483647 h 63"/>
                <a:gd name="T6" fmla="*/ 2147483647 w 56"/>
                <a:gd name="T7" fmla="*/ 0 h 63"/>
                <a:gd name="T8" fmla="*/ 0 w 56"/>
                <a:gd name="T9" fmla="*/ 2147483647 h 63"/>
                <a:gd name="T10" fmla="*/ 2147483647 w 56"/>
                <a:gd name="T11" fmla="*/ 2147483647 h 63"/>
                <a:gd name="T12" fmla="*/ 2147483647 w 56"/>
                <a:gd name="T13" fmla="*/ 2147483647 h 63"/>
                <a:gd name="T14" fmla="*/ 2147483647 w 56"/>
                <a:gd name="T15" fmla="*/ 2147483647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63">
                  <a:moveTo>
                    <a:pt x="40" y="39"/>
                  </a:moveTo>
                  <a:lnTo>
                    <a:pt x="56" y="31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24" y="31"/>
                  </a:lnTo>
                  <a:lnTo>
                    <a:pt x="32" y="63"/>
                  </a:lnTo>
                  <a:lnTo>
                    <a:pt x="40" y="3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5" name="Freeform 429"/>
            <p:cNvSpPr>
              <a:spLocks noChangeAspect="1"/>
            </p:cNvSpPr>
            <p:nvPr/>
          </p:nvSpPr>
          <p:spPr bwMode="auto">
            <a:xfrm>
              <a:off x="1088" y="1431"/>
              <a:ext cx="695" cy="405"/>
            </a:xfrm>
            <a:custGeom>
              <a:avLst/>
              <a:gdLst>
                <a:gd name="T0" fmla="*/ 2147483647 w 599"/>
                <a:gd name="T1" fmla="*/ 2147483647 h 279"/>
                <a:gd name="T2" fmla="*/ 2147483647 w 599"/>
                <a:gd name="T3" fmla="*/ 2147483647 h 279"/>
                <a:gd name="T4" fmla="*/ 2147483647 w 599"/>
                <a:gd name="T5" fmla="*/ 2147483647 h 279"/>
                <a:gd name="T6" fmla="*/ 2147483647 w 599"/>
                <a:gd name="T7" fmla="*/ 2147483647 h 279"/>
                <a:gd name="T8" fmla="*/ 2147483647 w 599"/>
                <a:gd name="T9" fmla="*/ 2147483647 h 279"/>
                <a:gd name="T10" fmla="*/ 2147483647 w 599"/>
                <a:gd name="T11" fmla="*/ 2147483647 h 279"/>
                <a:gd name="T12" fmla="*/ 2147483647 w 599"/>
                <a:gd name="T13" fmla="*/ 2147483647 h 279"/>
                <a:gd name="T14" fmla="*/ 2147483647 w 599"/>
                <a:gd name="T15" fmla="*/ 2147483647 h 279"/>
                <a:gd name="T16" fmla="*/ 2147483647 w 599"/>
                <a:gd name="T17" fmla="*/ 2147483647 h 279"/>
                <a:gd name="T18" fmla="*/ 2147483647 w 599"/>
                <a:gd name="T19" fmla="*/ 2147483647 h 279"/>
                <a:gd name="T20" fmla="*/ 2147483647 w 599"/>
                <a:gd name="T21" fmla="*/ 2147483647 h 279"/>
                <a:gd name="T22" fmla="*/ 2147483647 w 599"/>
                <a:gd name="T23" fmla="*/ 2147483647 h 279"/>
                <a:gd name="T24" fmla="*/ 2147483647 w 599"/>
                <a:gd name="T25" fmla="*/ 2147483647 h 279"/>
                <a:gd name="T26" fmla="*/ 2147483647 w 599"/>
                <a:gd name="T27" fmla="*/ 2147483647 h 279"/>
                <a:gd name="T28" fmla="*/ 2147483647 w 599"/>
                <a:gd name="T29" fmla="*/ 2147483647 h 279"/>
                <a:gd name="T30" fmla="*/ 2147483647 w 599"/>
                <a:gd name="T31" fmla="*/ 2147483647 h 279"/>
                <a:gd name="T32" fmla="*/ 2147483647 w 599"/>
                <a:gd name="T33" fmla="*/ 0 h 279"/>
                <a:gd name="T34" fmla="*/ 2147483647 w 599"/>
                <a:gd name="T35" fmla="*/ 2147483647 h 279"/>
                <a:gd name="T36" fmla="*/ 2147483647 w 599"/>
                <a:gd name="T37" fmla="*/ 2147483647 h 279"/>
                <a:gd name="T38" fmla="*/ 2147483647 w 599"/>
                <a:gd name="T39" fmla="*/ 2147483647 h 279"/>
                <a:gd name="T40" fmla="*/ 2147483647 w 599"/>
                <a:gd name="T41" fmla="*/ 2147483647 h 279"/>
                <a:gd name="T42" fmla="*/ 2147483647 w 599"/>
                <a:gd name="T43" fmla="*/ 2147483647 h 279"/>
                <a:gd name="T44" fmla="*/ 2147483647 w 599"/>
                <a:gd name="T45" fmla="*/ 2147483647 h 279"/>
                <a:gd name="T46" fmla="*/ 0 w 599"/>
                <a:gd name="T47" fmla="*/ 2147483647 h 279"/>
                <a:gd name="T48" fmla="*/ 2147483647 w 599"/>
                <a:gd name="T49" fmla="*/ 2147483647 h 279"/>
                <a:gd name="T50" fmla="*/ 2147483647 w 599"/>
                <a:gd name="T51" fmla="*/ 2147483647 h 279"/>
                <a:gd name="T52" fmla="*/ 2147483647 w 599"/>
                <a:gd name="T53" fmla="*/ 2147483647 h 279"/>
                <a:gd name="T54" fmla="*/ 2147483647 w 599"/>
                <a:gd name="T55" fmla="*/ 2147483647 h 279"/>
                <a:gd name="T56" fmla="*/ 2147483647 w 599"/>
                <a:gd name="T57" fmla="*/ 2147483647 h 279"/>
                <a:gd name="T58" fmla="*/ 2147483647 w 599"/>
                <a:gd name="T59" fmla="*/ 2147483647 h 279"/>
                <a:gd name="T60" fmla="*/ 2147483647 w 599"/>
                <a:gd name="T61" fmla="*/ 2147483647 h 279"/>
                <a:gd name="T62" fmla="*/ 2147483647 w 599"/>
                <a:gd name="T63" fmla="*/ 2147483647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9" h="279">
                  <a:moveTo>
                    <a:pt x="159" y="199"/>
                  </a:moveTo>
                  <a:lnTo>
                    <a:pt x="167" y="191"/>
                  </a:lnTo>
                  <a:lnTo>
                    <a:pt x="183" y="183"/>
                  </a:lnTo>
                  <a:lnTo>
                    <a:pt x="215" y="183"/>
                  </a:lnTo>
                  <a:lnTo>
                    <a:pt x="215" y="207"/>
                  </a:lnTo>
                  <a:lnTo>
                    <a:pt x="215" y="215"/>
                  </a:lnTo>
                  <a:lnTo>
                    <a:pt x="199" y="223"/>
                  </a:lnTo>
                  <a:lnTo>
                    <a:pt x="223" y="239"/>
                  </a:lnTo>
                  <a:lnTo>
                    <a:pt x="247" y="239"/>
                  </a:lnTo>
                  <a:lnTo>
                    <a:pt x="263" y="231"/>
                  </a:lnTo>
                  <a:lnTo>
                    <a:pt x="271" y="271"/>
                  </a:lnTo>
                  <a:lnTo>
                    <a:pt x="263" y="279"/>
                  </a:lnTo>
                  <a:lnTo>
                    <a:pt x="271" y="279"/>
                  </a:lnTo>
                  <a:lnTo>
                    <a:pt x="311" y="279"/>
                  </a:lnTo>
                  <a:lnTo>
                    <a:pt x="343" y="271"/>
                  </a:lnTo>
                  <a:lnTo>
                    <a:pt x="351" y="247"/>
                  </a:lnTo>
                  <a:lnTo>
                    <a:pt x="383" y="255"/>
                  </a:lnTo>
                  <a:lnTo>
                    <a:pt x="391" y="247"/>
                  </a:lnTo>
                  <a:lnTo>
                    <a:pt x="431" y="247"/>
                  </a:lnTo>
                  <a:lnTo>
                    <a:pt x="471" y="255"/>
                  </a:lnTo>
                  <a:lnTo>
                    <a:pt x="487" y="263"/>
                  </a:lnTo>
                  <a:lnTo>
                    <a:pt x="495" y="231"/>
                  </a:lnTo>
                  <a:lnTo>
                    <a:pt x="487" y="215"/>
                  </a:lnTo>
                  <a:lnTo>
                    <a:pt x="519" y="207"/>
                  </a:lnTo>
                  <a:lnTo>
                    <a:pt x="527" y="167"/>
                  </a:lnTo>
                  <a:lnTo>
                    <a:pt x="567" y="167"/>
                  </a:lnTo>
                  <a:lnTo>
                    <a:pt x="567" y="144"/>
                  </a:lnTo>
                  <a:lnTo>
                    <a:pt x="599" y="136"/>
                  </a:lnTo>
                  <a:lnTo>
                    <a:pt x="543" y="96"/>
                  </a:lnTo>
                  <a:lnTo>
                    <a:pt x="503" y="88"/>
                  </a:lnTo>
                  <a:lnTo>
                    <a:pt x="439" y="16"/>
                  </a:lnTo>
                  <a:lnTo>
                    <a:pt x="415" y="40"/>
                  </a:lnTo>
                  <a:lnTo>
                    <a:pt x="383" y="24"/>
                  </a:lnTo>
                  <a:lnTo>
                    <a:pt x="367" y="0"/>
                  </a:lnTo>
                  <a:lnTo>
                    <a:pt x="335" y="0"/>
                  </a:lnTo>
                  <a:lnTo>
                    <a:pt x="231" y="32"/>
                  </a:lnTo>
                  <a:lnTo>
                    <a:pt x="239" y="56"/>
                  </a:lnTo>
                  <a:lnTo>
                    <a:pt x="223" y="56"/>
                  </a:lnTo>
                  <a:lnTo>
                    <a:pt x="215" y="80"/>
                  </a:lnTo>
                  <a:lnTo>
                    <a:pt x="239" y="88"/>
                  </a:lnTo>
                  <a:lnTo>
                    <a:pt x="231" y="104"/>
                  </a:lnTo>
                  <a:lnTo>
                    <a:pt x="127" y="104"/>
                  </a:lnTo>
                  <a:lnTo>
                    <a:pt x="103" y="88"/>
                  </a:lnTo>
                  <a:lnTo>
                    <a:pt x="63" y="72"/>
                  </a:lnTo>
                  <a:lnTo>
                    <a:pt x="39" y="96"/>
                  </a:lnTo>
                  <a:lnTo>
                    <a:pt x="31" y="112"/>
                  </a:lnTo>
                  <a:lnTo>
                    <a:pt x="16" y="112"/>
                  </a:lnTo>
                  <a:lnTo>
                    <a:pt x="0" y="136"/>
                  </a:lnTo>
                  <a:lnTo>
                    <a:pt x="55" y="167"/>
                  </a:lnTo>
                  <a:lnTo>
                    <a:pt x="95" y="167"/>
                  </a:lnTo>
                  <a:lnTo>
                    <a:pt x="95" y="191"/>
                  </a:lnTo>
                  <a:lnTo>
                    <a:pt x="87" y="199"/>
                  </a:lnTo>
                  <a:lnTo>
                    <a:pt x="71" y="207"/>
                  </a:lnTo>
                  <a:lnTo>
                    <a:pt x="79" y="215"/>
                  </a:lnTo>
                  <a:lnTo>
                    <a:pt x="55" y="215"/>
                  </a:lnTo>
                  <a:lnTo>
                    <a:pt x="71" y="239"/>
                  </a:lnTo>
                  <a:lnTo>
                    <a:pt x="95" y="247"/>
                  </a:lnTo>
                  <a:lnTo>
                    <a:pt x="95" y="255"/>
                  </a:lnTo>
                  <a:lnTo>
                    <a:pt x="103" y="247"/>
                  </a:lnTo>
                  <a:lnTo>
                    <a:pt x="119" y="255"/>
                  </a:lnTo>
                  <a:lnTo>
                    <a:pt x="127" y="271"/>
                  </a:lnTo>
                  <a:lnTo>
                    <a:pt x="135" y="271"/>
                  </a:lnTo>
                  <a:lnTo>
                    <a:pt x="135" y="215"/>
                  </a:lnTo>
                  <a:lnTo>
                    <a:pt x="159" y="199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6" name="Freeform 430"/>
            <p:cNvSpPr>
              <a:spLocks noChangeAspect="1"/>
            </p:cNvSpPr>
            <p:nvPr/>
          </p:nvSpPr>
          <p:spPr bwMode="auto">
            <a:xfrm>
              <a:off x="1088" y="1431"/>
              <a:ext cx="695" cy="405"/>
            </a:xfrm>
            <a:custGeom>
              <a:avLst/>
              <a:gdLst>
                <a:gd name="T0" fmla="*/ 2147483647 w 599"/>
                <a:gd name="T1" fmla="*/ 2147483647 h 279"/>
                <a:gd name="T2" fmla="*/ 2147483647 w 599"/>
                <a:gd name="T3" fmla="*/ 2147483647 h 279"/>
                <a:gd name="T4" fmla="*/ 2147483647 w 599"/>
                <a:gd name="T5" fmla="*/ 2147483647 h 279"/>
                <a:gd name="T6" fmla="*/ 2147483647 w 599"/>
                <a:gd name="T7" fmla="*/ 2147483647 h 279"/>
                <a:gd name="T8" fmla="*/ 2147483647 w 599"/>
                <a:gd name="T9" fmla="*/ 2147483647 h 279"/>
                <a:gd name="T10" fmla="*/ 2147483647 w 599"/>
                <a:gd name="T11" fmla="*/ 2147483647 h 279"/>
                <a:gd name="T12" fmla="*/ 2147483647 w 599"/>
                <a:gd name="T13" fmla="*/ 2147483647 h 279"/>
                <a:gd name="T14" fmla="*/ 2147483647 w 599"/>
                <a:gd name="T15" fmla="*/ 2147483647 h 279"/>
                <a:gd name="T16" fmla="*/ 2147483647 w 599"/>
                <a:gd name="T17" fmla="*/ 2147483647 h 279"/>
                <a:gd name="T18" fmla="*/ 2147483647 w 599"/>
                <a:gd name="T19" fmla="*/ 2147483647 h 279"/>
                <a:gd name="T20" fmla="*/ 2147483647 w 599"/>
                <a:gd name="T21" fmla="*/ 2147483647 h 279"/>
                <a:gd name="T22" fmla="*/ 2147483647 w 599"/>
                <a:gd name="T23" fmla="*/ 2147483647 h 279"/>
                <a:gd name="T24" fmla="*/ 2147483647 w 599"/>
                <a:gd name="T25" fmla="*/ 2147483647 h 279"/>
                <a:gd name="T26" fmla="*/ 2147483647 w 599"/>
                <a:gd name="T27" fmla="*/ 2147483647 h 279"/>
                <a:gd name="T28" fmla="*/ 2147483647 w 599"/>
                <a:gd name="T29" fmla="*/ 2147483647 h 279"/>
                <a:gd name="T30" fmla="*/ 2147483647 w 599"/>
                <a:gd name="T31" fmla="*/ 2147483647 h 279"/>
                <a:gd name="T32" fmla="*/ 2147483647 w 599"/>
                <a:gd name="T33" fmla="*/ 0 h 279"/>
                <a:gd name="T34" fmla="*/ 2147483647 w 599"/>
                <a:gd name="T35" fmla="*/ 2147483647 h 279"/>
                <a:gd name="T36" fmla="*/ 2147483647 w 599"/>
                <a:gd name="T37" fmla="*/ 2147483647 h 279"/>
                <a:gd name="T38" fmla="*/ 2147483647 w 599"/>
                <a:gd name="T39" fmla="*/ 2147483647 h 279"/>
                <a:gd name="T40" fmla="*/ 2147483647 w 599"/>
                <a:gd name="T41" fmla="*/ 2147483647 h 279"/>
                <a:gd name="T42" fmla="*/ 2147483647 w 599"/>
                <a:gd name="T43" fmla="*/ 2147483647 h 279"/>
                <a:gd name="T44" fmla="*/ 2147483647 w 599"/>
                <a:gd name="T45" fmla="*/ 2147483647 h 279"/>
                <a:gd name="T46" fmla="*/ 0 w 599"/>
                <a:gd name="T47" fmla="*/ 2147483647 h 279"/>
                <a:gd name="T48" fmla="*/ 2147483647 w 599"/>
                <a:gd name="T49" fmla="*/ 2147483647 h 279"/>
                <a:gd name="T50" fmla="*/ 2147483647 w 599"/>
                <a:gd name="T51" fmla="*/ 2147483647 h 279"/>
                <a:gd name="T52" fmla="*/ 2147483647 w 599"/>
                <a:gd name="T53" fmla="*/ 2147483647 h 279"/>
                <a:gd name="T54" fmla="*/ 2147483647 w 599"/>
                <a:gd name="T55" fmla="*/ 2147483647 h 279"/>
                <a:gd name="T56" fmla="*/ 2147483647 w 599"/>
                <a:gd name="T57" fmla="*/ 2147483647 h 279"/>
                <a:gd name="T58" fmla="*/ 2147483647 w 599"/>
                <a:gd name="T59" fmla="*/ 2147483647 h 279"/>
                <a:gd name="T60" fmla="*/ 2147483647 w 599"/>
                <a:gd name="T61" fmla="*/ 2147483647 h 279"/>
                <a:gd name="T62" fmla="*/ 2147483647 w 599"/>
                <a:gd name="T63" fmla="*/ 2147483647 h 27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9" h="279">
                  <a:moveTo>
                    <a:pt x="159" y="199"/>
                  </a:moveTo>
                  <a:lnTo>
                    <a:pt x="167" y="191"/>
                  </a:lnTo>
                  <a:lnTo>
                    <a:pt x="183" y="183"/>
                  </a:lnTo>
                  <a:lnTo>
                    <a:pt x="215" y="183"/>
                  </a:lnTo>
                  <a:lnTo>
                    <a:pt x="215" y="207"/>
                  </a:lnTo>
                  <a:lnTo>
                    <a:pt x="215" y="215"/>
                  </a:lnTo>
                  <a:lnTo>
                    <a:pt x="199" y="223"/>
                  </a:lnTo>
                  <a:lnTo>
                    <a:pt x="223" y="239"/>
                  </a:lnTo>
                  <a:lnTo>
                    <a:pt x="247" y="239"/>
                  </a:lnTo>
                  <a:lnTo>
                    <a:pt x="263" y="231"/>
                  </a:lnTo>
                  <a:lnTo>
                    <a:pt x="271" y="271"/>
                  </a:lnTo>
                  <a:lnTo>
                    <a:pt x="263" y="279"/>
                  </a:lnTo>
                  <a:lnTo>
                    <a:pt x="271" y="279"/>
                  </a:lnTo>
                  <a:lnTo>
                    <a:pt x="311" y="279"/>
                  </a:lnTo>
                  <a:lnTo>
                    <a:pt x="343" y="271"/>
                  </a:lnTo>
                  <a:lnTo>
                    <a:pt x="351" y="247"/>
                  </a:lnTo>
                  <a:lnTo>
                    <a:pt x="383" y="255"/>
                  </a:lnTo>
                  <a:lnTo>
                    <a:pt x="391" y="247"/>
                  </a:lnTo>
                  <a:lnTo>
                    <a:pt x="431" y="247"/>
                  </a:lnTo>
                  <a:lnTo>
                    <a:pt x="471" y="255"/>
                  </a:lnTo>
                  <a:lnTo>
                    <a:pt x="487" y="263"/>
                  </a:lnTo>
                  <a:lnTo>
                    <a:pt x="495" y="231"/>
                  </a:lnTo>
                  <a:lnTo>
                    <a:pt x="487" y="215"/>
                  </a:lnTo>
                  <a:lnTo>
                    <a:pt x="519" y="207"/>
                  </a:lnTo>
                  <a:lnTo>
                    <a:pt x="527" y="167"/>
                  </a:lnTo>
                  <a:lnTo>
                    <a:pt x="567" y="167"/>
                  </a:lnTo>
                  <a:lnTo>
                    <a:pt x="567" y="144"/>
                  </a:lnTo>
                  <a:lnTo>
                    <a:pt x="599" y="136"/>
                  </a:lnTo>
                  <a:lnTo>
                    <a:pt x="543" y="96"/>
                  </a:lnTo>
                  <a:lnTo>
                    <a:pt x="503" y="88"/>
                  </a:lnTo>
                  <a:lnTo>
                    <a:pt x="439" y="16"/>
                  </a:lnTo>
                  <a:lnTo>
                    <a:pt x="415" y="40"/>
                  </a:lnTo>
                  <a:lnTo>
                    <a:pt x="383" y="24"/>
                  </a:lnTo>
                  <a:lnTo>
                    <a:pt x="367" y="0"/>
                  </a:lnTo>
                  <a:lnTo>
                    <a:pt x="335" y="0"/>
                  </a:lnTo>
                  <a:lnTo>
                    <a:pt x="231" y="32"/>
                  </a:lnTo>
                  <a:lnTo>
                    <a:pt x="239" y="56"/>
                  </a:lnTo>
                  <a:lnTo>
                    <a:pt x="223" y="56"/>
                  </a:lnTo>
                  <a:lnTo>
                    <a:pt x="215" y="80"/>
                  </a:lnTo>
                  <a:lnTo>
                    <a:pt x="239" y="88"/>
                  </a:lnTo>
                  <a:lnTo>
                    <a:pt x="231" y="104"/>
                  </a:lnTo>
                  <a:lnTo>
                    <a:pt x="127" y="104"/>
                  </a:lnTo>
                  <a:lnTo>
                    <a:pt x="103" y="88"/>
                  </a:lnTo>
                  <a:lnTo>
                    <a:pt x="63" y="72"/>
                  </a:lnTo>
                  <a:lnTo>
                    <a:pt x="39" y="96"/>
                  </a:lnTo>
                  <a:lnTo>
                    <a:pt x="31" y="112"/>
                  </a:lnTo>
                  <a:lnTo>
                    <a:pt x="16" y="112"/>
                  </a:lnTo>
                  <a:lnTo>
                    <a:pt x="0" y="136"/>
                  </a:lnTo>
                  <a:lnTo>
                    <a:pt x="55" y="167"/>
                  </a:lnTo>
                  <a:lnTo>
                    <a:pt x="95" y="167"/>
                  </a:lnTo>
                  <a:lnTo>
                    <a:pt x="95" y="191"/>
                  </a:lnTo>
                  <a:lnTo>
                    <a:pt x="87" y="199"/>
                  </a:lnTo>
                  <a:lnTo>
                    <a:pt x="71" y="207"/>
                  </a:lnTo>
                  <a:lnTo>
                    <a:pt x="79" y="215"/>
                  </a:lnTo>
                  <a:lnTo>
                    <a:pt x="55" y="215"/>
                  </a:lnTo>
                  <a:lnTo>
                    <a:pt x="71" y="239"/>
                  </a:lnTo>
                  <a:lnTo>
                    <a:pt x="95" y="247"/>
                  </a:lnTo>
                  <a:lnTo>
                    <a:pt x="95" y="255"/>
                  </a:lnTo>
                  <a:lnTo>
                    <a:pt x="103" y="247"/>
                  </a:lnTo>
                  <a:lnTo>
                    <a:pt x="119" y="255"/>
                  </a:lnTo>
                  <a:lnTo>
                    <a:pt x="127" y="271"/>
                  </a:lnTo>
                  <a:lnTo>
                    <a:pt x="135" y="271"/>
                  </a:lnTo>
                  <a:lnTo>
                    <a:pt x="135" y="215"/>
                  </a:lnTo>
                  <a:lnTo>
                    <a:pt x="159" y="199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7" name="Freeform 431"/>
            <p:cNvSpPr>
              <a:spLocks noChangeAspect="1"/>
            </p:cNvSpPr>
            <p:nvPr/>
          </p:nvSpPr>
          <p:spPr bwMode="auto">
            <a:xfrm>
              <a:off x="699" y="1431"/>
              <a:ext cx="139" cy="127"/>
            </a:xfrm>
            <a:custGeom>
              <a:avLst/>
              <a:gdLst>
                <a:gd name="T0" fmla="*/ 2147483647 w 120"/>
                <a:gd name="T1" fmla="*/ 0 h 88"/>
                <a:gd name="T2" fmla="*/ 2147483647 w 120"/>
                <a:gd name="T3" fmla="*/ 2147483647 h 88"/>
                <a:gd name="T4" fmla="*/ 2147483647 w 120"/>
                <a:gd name="T5" fmla="*/ 2147483647 h 88"/>
                <a:gd name="T6" fmla="*/ 2147483647 w 120"/>
                <a:gd name="T7" fmla="*/ 2147483647 h 88"/>
                <a:gd name="T8" fmla="*/ 0 w 120"/>
                <a:gd name="T9" fmla="*/ 2147483647 h 88"/>
                <a:gd name="T10" fmla="*/ 2147483647 w 120"/>
                <a:gd name="T11" fmla="*/ 2147483647 h 88"/>
                <a:gd name="T12" fmla="*/ 2147483647 w 120"/>
                <a:gd name="T13" fmla="*/ 2147483647 h 88"/>
                <a:gd name="T14" fmla="*/ 2147483647 w 120"/>
                <a:gd name="T15" fmla="*/ 2147483647 h 88"/>
                <a:gd name="T16" fmla="*/ 2147483647 w 120"/>
                <a:gd name="T17" fmla="*/ 2147483647 h 88"/>
                <a:gd name="T18" fmla="*/ 2147483647 w 120"/>
                <a:gd name="T19" fmla="*/ 2147483647 h 88"/>
                <a:gd name="T20" fmla="*/ 2147483647 w 120"/>
                <a:gd name="T21" fmla="*/ 2147483647 h 88"/>
                <a:gd name="T22" fmla="*/ 2147483647 w 120"/>
                <a:gd name="T23" fmla="*/ 2147483647 h 88"/>
                <a:gd name="T24" fmla="*/ 2147483647 w 120"/>
                <a:gd name="T25" fmla="*/ 2147483647 h 88"/>
                <a:gd name="T26" fmla="*/ 2147483647 w 120"/>
                <a:gd name="T27" fmla="*/ 2147483647 h 88"/>
                <a:gd name="T28" fmla="*/ 2147483647 w 120"/>
                <a:gd name="T29" fmla="*/ 0 h 88"/>
                <a:gd name="T30" fmla="*/ 2147483647 w 120"/>
                <a:gd name="T31" fmla="*/ 0 h 88"/>
                <a:gd name="T32" fmla="*/ 2147483647 w 120"/>
                <a:gd name="T33" fmla="*/ 0 h 88"/>
                <a:gd name="T34" fmla="*/ 2147483647 w 120"/>
                <a:gd name="T35" fmla="*/ 0 h 88"/>
                <a:gd name="T36" fmla="*/ 2147483647 w 120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88">
                  <a:moveTo>
                    <a:pt x="48" y="0"/>
                  </a:moveTo>
                  <a:lnTo>
                    <a:pt x="48" y="16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48" y="80"/>
                  </a:lnTo>
                  <a:lnTo>
                    <a:pt x="96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20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8" name="Freeform 432"/>
            <p:cNvSpPr>
              <a:spLocks noChangeAspect="1"/>
            </p:cNvSpPr>
            <p:nvPr/>
          </p:nvSpPr>
          <p:spPr bwMode="auto">
            <a:xfrm>
              <a:off x="699" y="1431"/>
              <a:ext cx="139" cy="127"/>
            </a:xfrm>
            <a:custGeom>
              <a:avLst/>
              <a:gdLst>
                <a:gd name="T0" fmla="*/ 2147483647 w 120"/>
                <a:gd name="T1" fmla="*/ 0 h 88"/>
                <a:gd name="T2" fmla="*/ 2147483647 w 120"/>
                <a:gd name="T3" fmla="*/ 2147483647 h 88"/>
                <a:gd name="T4" fmla="*/ 2147483647 w 120"/>
                <a:gd name="T5" fmla="*/ 2147483647 h 88"/>
                <a:gd name="T6" fmla="*/ 2147483647 w 120"/>
                <a:gd name="T7" fmla="*/ 2147483647 h 88"/>
                <a:gd name="T8" fmla="*/ 0 w 120"/>
                <a:gd name="T9" fmla="*/ 2147483647 h 88"/>
                <a:gd name="T10" fmla="*/ 2147483647 w 120"/>
                <a:gd name="T11" fmla="*/ 2147483647 h 88"/>
                <a:gd name="T12" fmla="*/ 2147483647 w 120"/>
                <a:gd name="T13" fmla="*/ 2147483647 h 88"/>
                <a:gd name="T14" fmla="*/ 2147483647 w 120"/>
                <a:gd name="T15" fmla="*/ 2147483647 h 88"/>
                <a:gd name="T16" fmla="*/ 2147483647 w 120"/>
                <a:gd name="T17" fmla="*/ 2147483647 h 88"/>
                <a:gd name="T18" fmla="*/ 2147483647 w 120"/>
                <a:gd name="T19" fmla="*/ 2147483647 h 88"/>
                <a:gd name="T20" fmla="*/ 2147483647 w 120"/>
                <a:gd name="T21" fmla="*/ 2147483647 h 88"/>
                <a:gd name="T22" fmla="*/ 2147483647 w 120"/>
                <a:gd name="T23" fmla="*/ 2147483647 h 88"/>
                <a:gd name="T24" fmla="*/ 2147483647 w 120"/>
                <a:gd name="T25" fmla="*/ 2147483647 h 88"/>
                <a:gd name="T26" fmla="*/ 2147483647 w 120"/>
                <a:gd name="T27" fmla="*/ 2147483647 h 88"/>
                <a:gd name="T28" fmla="*/ 2147483647 w 120"/>
                <a:gd name="T29" fmla="*/ 0 h 88"/>
                <a:gd name="T30" fmla="*/ 2147483647 w 120"/>
                <a:gd name="T31" fmla="*/ 0 h 88"/>
                <a:gd name="T32" fmla="*/ 2147483647 w 120"/>
                <a:gd name="T33" fmla="*/ 0 h 88"/>
                <a:gd name="T34" fmla="*/ 2147483647 w 120"/>
                <a:gd name="T35" fmla="*/ 0 h 88"/>
                <a:gd name="T36" fmla="*/ 2147483647 w 120"/>
                <a:gd name="T37" fmla="*/ 0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0" h="88">
                  <a:moveTo>
                    <a:pt x="48" y="0"/>
                  </a:moveTo>
                  <a:lnTo>
                    <a:pt x="48" y="16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64"/>
                  </a:lnTo>
                  <a:lnTo>
                    <a:pt x="8" y="88"/>
                  </a:lnTo>
                  <a:lnTo>
                    <a:pt x="16" y="72"/>
                  </a:lnTo>
                  <a:lnTo>
                    <a:pt x="48" y="80"/>
                  </a:lnTo>
                  <a:lnTo>
                    <a:pt x="96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20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0"/>
                  </a:lnTo>
                  <a:lnTo>
                    <a:pt x="80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48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09" name="Freeform 433"/>
            <p:cNvSpPr>
              <a:spLocks noChangeAspect="1"/>
            </p:cNvSpPr>
            <p:nvPr/>
          </p:nvSpPr>
          <p:spPr bwMode="auto">
            <a:xfrm>
              <a:off x="1124" y="955"/>
              <a:ext cx="28" cy="36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0 w 24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0" name="Freeform 434"/>
            <p:cNvSpPr>
              <a:spLocks noChangeAspect="1"/>
            </p:cNvSpPr>
            <p:nvPr/>
          </p:nvSpPr>
          <p:spPr bwMode="auto">
            <a:xfrm>
              <a:off x="1124" y="955"/>
              <a:ext cx="28" cy="36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0 w 24"/>
                <a:gd name="T7" fmla="*/ 2147483647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8" y="0"/>
                  </a:lnTo>
                  <a:lnTo>
                    <a:pt x="24" y="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1" name="Freeform 435"/>
            <p:cNvSpPr>
              <a:spLocks noChangeAspect="1"/>
            </p:cNvSpPr>
            <p:nvPr/>
          </p:nvSpPr>
          <p:spPr bwMode="auto">
            <a:xfrm>
              <a:off x="1180" y="805"/>
              <a:ext cx="92" cy="104"/>
            </a:xfrm>
            <a:custGeom>
              <a:avLst/>
              <a:gdLst>
                <a:gd name="T0" fmla="*/ 0 w 80"/>
                <a:gd name="T1" fmla="*/ 2147483647 h 72"/>
                <a:gd name="T2" fmla="*/ 0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2147483647 h 72"/>
                <a:gd name="T10" fmla="*/ 2147483647 w 80"/>
                <a:gd name="T11" fmla="*/ 2147483647 h 72"/>
                <a:gd name="T12" fmla="*/ 2147483647 w 80"/>
                <a:gd name="T13" fmla="*/ 2147483647 h 72"/>
                <a:gd name="T14" fmla="*/ 2147483647 w 80"/>
                <a:gd name="T15" fmla="*/ 2147483647 h 72"/>
                <a:gd name="T16" fmla="*/ 2147483647 w 80"/>
                <a:gd name="T17" fmla="*/ 2147483647 h 72"/>
                <a:gd name="T18" fmla="*/ 2147483647 w 80"/>
                <a:gd name="T19" fmla="*/ 2147483647 h 72"/>
                <a:gd name="T20" fmla="*/ 2147483647 w 80"/>
                <a:gd name="T21" fmla="*/ 0 h 72"/>
                <a:gd name="T22" fmla="*/ 2147483647 w 80"/>
                <a:gd name="T23" fmla="*/ 2147483647 h 72"/>
                <a:gd name="T24" fmla="*/ 2147483647 w 80"/>
                <a:gd name="T25" fmla="*/ 2147483647 h 72"/>
                <a:gd name="T26" fmla="*/ 0 w 80"/>
                <a:gd name="T27" fmla="*/ 2147483647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" h="72">
                  <a:moveTo>
                    <a:pt x="0" y="32"/>
                  </a:moveTo>
                  <a:lnTo>
                    <a:pt x="0" y="48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72"/>
                  </a:lnTo>
                  <a:lnTo>
                    <a:pt x="80" y="72"/>
                  </a:lnTo>
                  <a:lnTo>
                    <a:pt x="56" y="56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2" name="Freeform 436"/>
            <p:cNvSpPr>
              <a:spLocks noChangeAspect="1"/>
            </p:cNvSpPr>
            <p:nvPr/>
          </p:nvSpPr>
          <p:spPr bwMode="auto">
            <a:xfrm>
              <a:off x="1180" y="805"/>
              <a:ext cx="92" cy="104"/>
            </a:xfrm>
            <a:custGeom>
              <a:avLst/>
              <a:gdLst>
                <a:gd name="T0" fmla="*/ 0 w 80"/>
                <a:gd name="T1" fmla="*/ 2147483647 h 72"/>
                <a:gd name="T2" fmla="*/ 0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2147483647 h 72"/>
                <a:gd name="T10" fmla="*/ 2147483647 w 80"/>
                <a:gd name="T11" fmla="*/ 2147483647 h 72"/>
                <a:gd name="T12" fmla="*/ 2147483647 w 80"/>
                <a:gd name="T13" fmla="*/ 2147483647 h 72"/>
                <a:gd name="T14" fmla="*/ 2147483647 w 80"/>
                <a:gd name="T15" fmla="*/ 2147483647 h 72"/>
                <a:gd name="T16" fmla="*/ 2147483647 w 80"/>
                <a:gd name="T17" fmla="*/ 2147483647 h 72"/>
                <a:gd name="T18" fmla="*/ 2147483647 w 80"/>
                <a:gd name="T19" fmla="*/ 2147483647 h 72"/>
                <a:gd name="T20" fmla="*/ 2147483647 w 80"/>
                <a:gd name="T21" fmla="*/ 0 h 72"/>
                <a:gd name="T22" fmla="*/ 2147483647 w 80"/>
                <a:gd name="T23" fmla="*/ 2147483647 h 72"/>
                <a:gd name="T24" fmla="*/ 2147483647 w 80"/>
                <a:gd name="T25" fmla="*/ 2147483647 h 72"/>
                <a:gd name="T26" fmla="*/ 0 w 80"/>
                <a:gd name="T27" fmla="*/ 2147483647 h 7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0" h="72">
                  <a:moveTo>
                    <a:pt x="0" y="32"/>
                  </a:moveTo>
                  <a:lnTo>
                    <a:pt x="0" y="48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72"/>
                  </a:lnTo>
                  <a:lnTo>
                    <a:pt x="80" y="72"/>
                  </a:lnTo>
                  <a:lnTo>
                    <a:pt x="56" y="56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64" y="0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3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3" name="Freeform 437"/>
            <p:cNvSpPr>
              <a:spLocks noChangeAspect="1"/>
            </p:cNvSpPr>
            <p:nvPr/>
          </p:nvSpPr>
          <p:spPr bwMode="auto">
            <a:xfrm>
              <a:off x="1208" y="644"/>
              <a:ext cx="250" cy="161"/>
            </a:xfrm>
            <a:custGeom>
              <a:avLst/>
              <a:gdLst>
                <a:gd name="T0" fmla="*/ 0 w 216"/>
                <a:gd name="T1" fmla="*/ 2147483647 h 111"/>
                <a:gd name="T2" fmla="*/ 2147483647 w 216"/>
                <a:gd name="T3" fmla="*/ 2147483647 h 111"/>
                <a:gd name="T4" fmla="*/ 2147483647 w 216"/>
                <a:gd name="T5" fmla="*/ 2147483647 h 111"/>
                <a:gd name="T6" fmla="*/ 2147483647 w 216"/>
                <a:gd name="T7" fmla="*/ 2147483647 h 111"/>
                <a:gd name="T8" fmla="*/ 2147483647 w 216"/>
                <a:gd name="T9" fmla="*/ 2147483647 h 111"/>
                <a:gd name="T10" fmla="*/ 2147483647 w 216"/>
                <a:gd name="T11" fmla="*/ 2147483647 h 111"/>
                <a:gd name="T12" fmla="*/ 2147483647 w 216"/>
                <a:gd name="T13" fmla="*/ 2147483647 h 111"/>
                <a:gd name="T14" fmla="*/ 2147483647 w 216"/>
                <a:gd name="T15" fmla="*/ 2147483647 h 111"/>
                <a:gd name="T16" fmla="*/ 2147483647 w 216"/>
                <a:gd name="T17" fmla="*/ 2147483647 h 111"/>
                <a:gd name="T18" fmla="*/ 2147483647 w 216"/>
                <a:gd name="T19" fmla="*/ 2147483647 h 111"/>
                <a:gd name="T20" fmla="*/ 2147483647 w 216"/>
                <a:gd name="T21" fmla="*/ 2147483647 h 111"/>
                <a:gd name="T22" fmla="*/ 2147483647 w 216"/>
                <a:gd name="T23" fmla="*/ 2147483647 h 111"/>
                <a:gd name="T24" fmla="*/ 2147483647 w 216"/>
                <a:gd name="T25" fmla="*/ 2147483647 h 111"/>
                <a:gd name="T26" fmla="*/ 2147483647 w 216"/>
                <a:gd name="T27" fmla="*/ 2147483647 h 111"/>
                <a:gd name="T28" fmla="*/ 2147483647 w 216"/>
                <a:gd name="T29" fmla="*/ 2147483647 h 111"/>
                <a:gd name="T30" fmla="*/ 2147483647 w 216"/>
                <a:gd name="T31" fmla="*/ 2147483647 h 111"/>
                <a:gd name="T32" fmla="*/ 2147483647 w 216"/>
                <a:gd name="T33" fmla="*/ 2147483647 h 111"/>
                <a:gd name="T34" fmla="*/ 2147483647 w 216"/>
                <a:gd name="T35" fmla="*/ 2147483647 h 111"/>
                <a:gd name="T36" fmla="*/ 2147483647 w 216"/>
                <a:gd name="T37" fmla="*/ 0 h 111"/>
                <a:gd name="T38" fmla="*/ 2147483647 w 216"/>
                <a:gd name="T39" fmla="*/ 2147483647 h 111"/>
                <a:gd name="T40" fmla="*/ 2147483647 w 216"/>
                <a:gd name="T41" fmla="*/ 2147483647 h 111"/>
                <a:gd name="T42" fmla="*/ 2147483647 w 216"/>
                <a:gd name="T43" fmla="*/ 2147483647 h 111"/>
                <a:gd name="T44" fmla="*/ 2147483647 w 216"/>
                <a:gd name="T45" fmla="*/ 2147483647 h 111"/>
                <a:gd name="T46" fmla="*/ 2147483647 w 216"/>
                <a:gd name="T47" fmla="*/ 2147483647 h 111"/>
                <a:gd name="T48" fmla="*/ 2147483647 w 216"/>
                <a:gd name="T49" fmla="*/ 2147483647 h 111"/>
                <a:gd name="T50" fmla="*/ 2147483647 w 216"/>
                <a:gd name="T51" fmla="*/ 2147483647 h 111"/>
                <a:gd name="T52" fmla="*/ 2147483647 w 216"/>
                <a:gd name="T53" fmla="*/ 2147483647 h 111"/>
                <a:gd name="T54" fmla="*/ 2147483647 w 216"/>
                <a:gd name="T55" fmla="*/ 2147483647 h 111"/>
                <a:gd name="T56" fmla="*/ 2147483647 w 216"/>
                <a:gd name="T57" fmla="*/ 2147483647 h 111"/>
                <a:gd name="T58" fmla="*/ 0 w 216"/>
                <a:gd name="T59" fmla="*/ 2147483647 h 1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" h="111">
                  <a:moveTo>
                    <a:pt x="0" y="95"/>
                  </a:moveTo>
                  <a:lnTo>
                    <a:pt x="24" y="95"/>
                  </a:lnTo>
                  <a:lnTo>
                    <a:pt x="8" y="111"/>
                  </a:lnTo>
                  <a:lnTo>
                    <a:pt x="40" y="111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40" y="95"/>
                  </a:lnTo>
                  <a:lnTo>
                    <a:pt x="56" y="95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0" y="79"/>
                  </a:lnTo>
                  <a:lnTo>
                    <a:pt x="64" y="79"/>
                  </a:lnTo>
                  <a:lnTo>
                    <a:pt x="96" y="79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208" y="24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12" y="24"/>
                  </a:lnTo>
                  <a:lnTo>
                    <a:pt x="56" y="56"/>
                  </a:lnTo>
                  <a:lnTo>
                    <a:pt x="24" y="56"/>
                  </a:lnTo>
                  <a:lnTo>
                    <a:pt x="24" y="72"/>
                  </a:lnTo>
                  <a:lnTo>
                    <a:pt x="40" y="72"/>
                  </a:lnTo>
                  <a:lnTo>
                    <a:pt x="24" y="72"/>
                  </a:lnTo>
                  <a:lnTo>
                    <a:pt x="32" y="79"/>
                  </a:lnTo>
                  <a:lnTo>
                    <a:pt x="24" y="79"/>
                  </a:lnTo>
                  <a:lnTo>
                    <a:pt x="32" y="87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4" name="Freeform 438"/>
            <p:cNvSpPr>
              <a:spLocks noChangeAspect="1"/>
            </p:cNvSpPr>
            <p:nvPr/>
          </p:nvSpPr>
          <p:spPr bwMode="auto">
            <a:xfrm>
              <a:off x="1208" y="644"/>
              <a:ext cx="250" cy="161"/>
            </a:xfrm>
            <a:custGeom>
              <a:avLst/>
              <a:gdLst>
                <a:gd name="T0" fmla="*/ 0 w 216"/>
                <a:gd name="T1" fmla="*/ 2147483647 h 111"/>
                <a:gd name="T2" fmla="*/ 2147483647 w 216"/>
                <a:gd name="T3" fmla="*/ 2147483647 h 111"/>
                <a:gd name="T4" fmla="*/ 2147483647 w 216"/>
                <a:gd name="T5" fmla="*/ 2147483647 h 111"/>
                <a:gd name="T6" fmla="*/ 2147483647 w 216"/>
                <a:gd name="T7" fmla="*/ 2147483647 h 111"/>
                <a:gd name="T8" fmla="*/ 2147483647 w 216"/>
                <a:gd name="T9" fmla="*/ 2147483647 h 111"/>
                <a:gd name="T10" fmla="*/ 2147483647 w 216"/>
                <a:gd name="T11" fmla="*/ 2147483647 h 111"/>
                <a:gd name="T12" fmla="*/ 2147483647 w 216"/>
                <a:gd name="T13" fmla="*/ 2147483647 h 111"/>
                <a:gd name="T14" fmla="*/ 2147483647 w 216"/>
                <a:gd name="T15" fmla="*/ 2147483647 h 111"/>
                <a:gd name="T16" fmla="*/ 2147483647 w 216"/>
                <a:gd name="T17" fmla="*/ 2147483647 h 111"/>
                <a:gd name="T18" fmla="*/ 2147483647 w 216"/>
                <a:gd name="T19" fmla="*/ 2147483647 h 111"/>
                <a:gd name="T20" fmla="*/ 2147483647 w 216"/>
                <a:gd name="T21" fmla="*/ 2147483647 h 111"/>
                <a:gd name="T22" fmla="*/ 2147483647 w 216"/>
                <a:gd name="T23" fmla="*/ 2147483647 h 111"/>
                <a:gd name="T24" fmla="*/ 2147483647 w 216"/>
                <a:gd name="T25" fmla="*/ 2147483647 h 111"/>
                <a:gd name="T26" fmla="*/ 2147483647 w 216"/>
                <a:gd name="T27" fmla="*/ 2147483647 h 111"/>
                <a:gd name="T28" fmla="*/ 2147483647 w 216"/>
                <a:gd name="T29" fmla="*/ 2147483647 h 111"/>
                <a:gd name="T30" fmla="*/ 2147483647 w 216"/>
                <a:gd name="T31" fmla="*/ 2147483647 h 111"/>
                <a:gd name="T32" fmla="*/ 2147483647 w 216"/>
                <a:gd name="T33" fmla="*/ 2147483647 h 111"/>
                <a:gd name="T34" fmla="*/ 2147483647 w 216"/>
                <a:gd name="T35" fmla="*/ 2147483647 h 111"/>
                <a:gd name="T36" fmla="*/ 2147483647 w 216"/>
                <a:gd name="T37" fmla="*/ 0 h 111"/>
                <a:gd name="T38" fmla="*/ 2147483647 w 216"/>
                <a:gd name="T39" fmla="*/ 2147483647 h 111"/>
                <a:gd name="T40" fmla="*/ 2147483647 w 216"/>
                <a:gd name="T41" fmla="*/ 2147483647 h 111"/>
                <a:gd name="T42" fmla="*/ 2147483647 w 216"/>
                <a:gd name="T43" fmla="*/ 2147483647 h 111"/>
                <a:gd name="T44" fmla="*/ 2147483647 w 216"/>
                <a:gd name="T45" fmla="*/ 2147483647 h 111"/>
                <a:gd name="T46" fmla="*/ 2147483647 w 216"/>
                <a:gd name="T47" fmla="*/ 2147483647 h 111"/>
                <a:gd name="T48" fmla="*/ 2147483647 w 216"/>
                <a:gd name="T49" fmla="*/ 2147483647 h 111"/>
                <a:gd name="T50" fmla="*/ 2147483647 w 216"/>
                <a:gd name="T51" fmla="*/ 2147483647 h 111"/>
                <a:gd name="T52" fmla="*/ 2147483647 w 216"/>
                <a:gd name="T53" fmla="*/ 2147483647 h 111"/>
                <a:gd name="T54" fmla="*/ 2147483647 w 216"/>
                <a:gd name="T55" fmla="*/ 2147483647 h 111"/>
                <a:gd name="T56" fmla="*/ 2147483647 w 216"/>
                <a:gd name="T57" fmla="*/ 2147483647 h 111"/>
                <a:gd name="T58" fmla="*/ 0 w 216"/>
                <a:gd name="T59" fmla="*/ 2147483647 h 11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" h="111">
                  <a:moveTo>
                    <a:pt x="0" y="95"/>
                  </a:moveTo>
                  <a:lnTo>
                    <a:pt x="24" y="95"/>
                  </a:lnTo>
                  <a:lnTo>
                    <a:pt x="8" y="111"/>
                  </a:lnTo>
                  <a:lnTo>
                    <a:pt x="40" y="111"/>
                  </a:lnTo>
                  <a:lnTo>
                    <a:pt x="48" y="95"/>
                  </a:lnTo>
                  <a:lnTo>
                    <a:pt x="56" y="95"/>
                  </a:lnTo>
                  <a:lnTo>
                    <a:pt x="40" y="95"/>
                  </a:lnTo>
                  <a:lnTo>
                    <a:pt x="56" y="95"/>
                  </a:lnTo>
                  <a:lnTo>
                    <a:pt x="56" y="79"/>
                  </a:lnTo>
                  <a:lnTo>
                    <a:pt x="64" y="87"/>
                  </a:lnTo>
                  <a:lnTo>
                    <a:pt x="80" y="79"/>
                  </a:lnTo>
                  <a:lnTo>
                    <a:pt x="64" y="79"/>
                  </a:lnTo>
                  <a:lnTo>
                    <a:pt x="96" y="79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104" y="64"/>
                  </a:lnTo>
                  <a:lnTo>
                    <a:pt x="208" y="24"/>
                  </a:lnTo>
                  <a:lnTo>
                    <a:pt x="216" y="16"/>
                  </a:lnTo>
                  <a:lnTo>
                    <a:pt x="200" y="0"/>
                  </a:lnTo>
                  <a:lnTo>
                    <a:pt x="160" y="24"/>
                  </a:lnTo>
                  <a:lnTo>
                    <a:pt x="112" y="24"/>
                  </a:lnTo>
                  <a:lnTo>
                    <a:pt x="56" y="56"/>
                  </a:lnTo>
                  <a:lnTo>
                    <a:pt x="24" y="56"/>
                  </a:lnTo>
                  <a:lnTo>
                    <a:pt x="24" y="72"/>
                  </a:lnTo>
                  <a:lnTo>
                    <a:pt x="40" y="72"/>
                  </a:lnTo>
                  <a:lnTo>
                    <a:pt x="24" y="72"/>
                  </a:lnTo>
                  <a:lnTo>
                    <a:pt x="32" y="79"/>
                  </a:lnTo>
                  <a:lnTo>
                    <a:pt x="24" y="79"/>
                  </a:lnTo>
                  <a:lnTo>
                    <a:pt x="32" y="87"/>
                  </a:lnTo>
                  <a:lnTo>
                    <a:pt x="0" y="9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5" name="Freeform 439"/>
            <p:cNvSpPr>
              <a:spLocks noChangeAspect="1"/>
            </p:cNvSpPr>
            <p:nvPr/>
          </p:nvSpPr>
          <p:spPr bwMode="auto">
            <a:xfrm>
              <a:off x="1976" y="527"/>
              <a:ext cx="102" cy="71"/>
            </a:xfrm>
            <a:custGeom>
              <a:avLst/>
              <a:gdLst>
                <a:gd name="T0" fmla="*/ 0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0 h 48"/>
                <a:gd name="T12" fmla="*/ 2147483647 w 88"/>
                <a:gd name="T13" fmla="*/ 0 h 48"/>
                <a:gd name="T14" fmla="*/ 2147483647 w 88"/>
                <a:gd name="T15" fmla="*/ 2147483647 h 48"/>
                <a:gd name="T16" fmla="*/ 0 w 88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48">
                  <a:moveTo>
                    <a:pt x="0" y="48"/>
                  </a:moveTo>
                  <a:lnTo>
                    <a:pt x="80" y="40"/>
                  </a:lnTo>
                  <a:lnTo>
                    <a:pt x="88" y="24"/>
                  </a:lnTo>
                  <a:lnTo>
                    <a:pt x="72" y="8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8" y="32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6" name="Freeform 440"/>
            <p:cNvSpPr>
              <a:spLocks noChangeAspect="1"/>
            </p:cNvSpPr>
            <p:nvPr/>
          </p:nvSpPr>
          <p:spPr bwMode="auto">
            <a:xfrm>
              <a:off x="1976" y="527"/>
              <a:ext cx="102" cy="71"/>
            </a:xfrm>
            <a:custGeom>
              <a:avLst/>
              <a:gdLst>
                <a:gd name="T0" fmla="*/ 0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0 h 48"/>
                <a:gd name="T12" fmla="*/ 2147483647 w 88"/>
                <a:gd name="T13" fmla="*/ 0 h 48"/>
                <a:gd name="T14" fmla="*/ 2147483647 w 88"/>
                <a:gd name="T15" fmla="*/ 2147483647 h 48"/>
                <a:gd name="T16" fmla="*/ 0 w 88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48">
                  <a:moveTo>
                    <a:pt x="0" y="48"/>
                  </a:moveTo>
                  <a:lnTo>
                    <a:pt x="80" y="40"/>
                  </a:lnTo>
                  <a:lnTo>
                    <a:pt x="88" y="24"/>
                  </a:lnTo>
                  <a:lnTo>
                    <a:pt x="72" y="8"/>
                  </a:lnTo>
                  <a:lnTo>
                    <a:pt x="48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8" y="32"/>
                  </a:lnTo>
                  <a:lnTo>
                    <a:pt x="0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7" name="Freeform 441"/>
            <p:cNvSpPr>
              <a:spLocks noChangeAspect="1"/>
            </p:cNvSpPr>
            <p:nvPr/>
          </p:nvSpPr>
          <p:spPr bwMode="auto">
            <a:xfrm>
              <a:off x="2597" y="678"/>
              <a:ext cx="121" cy="70"/>
            </a:xfrm>
            <a:custGeom>
              <a:avLst/>
              <a:gdLst>
                <a:gd name="T0" fmla="*/ 0 w 104"/>
                <a:gd name="T1" fmla="*/ 2147483647 h 48"/>
                <a:gd name="T2" fmla="*/ 2147483647 w 104"/>
                <a:gd name="T3" fmla="*/ 0 h 48"/>
                <a:gd name="T4" fmla="*/ 2147483647 w 104"/>
                <a:gd name="T5" fmla="*/ 0 h 48"/>
                <a:gd name="T6" fmla="*/ 2147483647 w 104"/>
                <a:gd name="T7" fmla="*/ 2147483647 h 48"/>
                <a:gd name="T8" fmla="*/ 2147483647 w 104"/>
                <a:gd name="T9" fmla="*/ 0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0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48">
                  <a:moveTo>
                    <a:pt x="0" y="24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88" y="16"/>
                  </a:lnTo>
                  <a:lnTo>
                    <a:pt x="88" y="32"/>
                  </a:lnTo>
                  <a:lnTo>
                    <a:pt x="104" y="40"/>
                  </a:lnTo>
                  <a:lnTo>
                    <a:pt x="48" y="48"/>
                  </a:lnTo>
                  <a:lnTo>
                    <a:pt x="40" y="32"/>
                  </a:lnTo>
                  <a:lnTo>
                    <a:pt x="40" y="4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8" name="Freeform 442"/>
            <p:cNvSpPr>
              <a:spLocks noChangeAspect="1"/>
            </p:cNvSpPr>
            <p:nvPr/>
          </p:nvSpPr>
          <p:spPr bwMode="auto">
            <a:xfrm>
              <a:off x="2597" y="678"/>
              <a:ext cx="121" cy="70"/>
            </a:xfrm>
            <a:custGeom>
              <a:avLst/>
              <a:gdLst>
                <a:gd name="T0" fmla="*/ 0 w 104"/>
                <a:gd name="T1" fmla="*/ 2147483647 h 48"/>
                <a:gd name="T2" fmla="*/ 2147483647 w 104"/>
                <a:gd name="T3" fmla="*/ 0 h 48"/>
                <a:gd name="T4" fmla="*/ 2147483647 w 104"/>
                <a:gd name="T5" fmla="*/ 0 h 48"/>
                <a:gd name="T6" fmla="*/ 2147483647 w 104"/>
                <a:gd name="T7" fmla="*/ 2147483647 h 48"/>
                <a:gd name="T8" fmla="*/ 2147483647 w 104"/>
                <a:gd name="T9" fmla="*/ 0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0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48">
                  <a:moveTo>
                    <a:pt x="0" y="24"/>
                  </a:moveTo>
                  <a:lnTo>
                    <a:pt x="24" y="0"/>
                  </a:lnTo>
                  <a:lnTo>
                    <a:pt x="32" y="0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88" y="16"/>
                  </a:lnTo>
                  <a:lnTo>
                    <a:pt x="88" y="32"/>
                  </a:lnTo>
                  <a:lnTo>
                    <a:pt x="104" y="40"/>
                  </a:lnTo>
                  <a:lnTo>
                    <a:pt x="48" y="48"/>
                  </a:lnTo>
                  <a:lnTo>
                    <a:pt x="40" y="32"/>
                  </a:lnTo>
                  <a:lnTo>
                    <a:pt x="40" y="48"/>
                  </a:lnTo>
                  <a:lnTo>
                    <a:pt x="0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19" name="Freeform 443"/>
            <p:cNvSpPr>
              <a:spLocks noChangeAspect="1"/>
            </p:cNvSpPr>
            <p:nvPr/>
          </p:nvSpPr>
          <p:spPr bwMode="auto">
            <a:xfrm>
              <a:off x="2672" y="678"/>
              <a:ext cx="73" cy="46"/>
            </a:xfrm>
            <a:custGeom>
              <a:avLst/>
              <a:gdLst>
                <a:gd name="T0" fmla="*/ 0 w 64"/>
                <a:gd name="T1" fmla="*/ 0 h 32"/>
                <a:gd name="T2" fmla="*/ 2147483647 w 64"/>
                <a:gd name="T3" fmla="*/ 2147483647 h 32"/>
                <a:gd name="T4" fmla="*/ 2147483647 w 64"/>
                <a:gd name="T5" fmla="*/ 2147483647 h 32"/>
                <a:gd name="T6" fmla="*/ 2147483647 w 64"/>
                <a:gd name="T7" fmla="*/ 2147483647 h 32"/>
                <a:gd name="T8" fmla="*/ 2147483647 w 64"/>
                <a:gd name="T9" fmla="*/ 2147483647 h 32"/>
                <a:gd name="T10" fmla="*/ 2147483647 w 64"/>
                <a:gd name="T11" fmla="*/ 2147483647 h 32"/>
                <a:gd name="T12" fmla="*/ 0 w 64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32" y="8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0" name="Freeform 444"/>
            <p:cNvSpPr>
              <a:spLocks noChangeAspect="1"/>
            </p:cNvSpPr>
            <p:nvPr/>
          </p:nvSpPr>
          <p:spPr bwMode="auto">
            <a:xfrm>
              <a:off x="2672" y="678"/>
              <a:ext cx="73" cy="46"/>
            </a:xfrm>
            <a:custGeom>
              <a:avLst/>
              <a:gdLst>
                <a:gd name="T0" fmla="*/ 0 w 64"/>
                <a:gd name="T1" fmla="*/ 0 h 32"/>
                <a:gd name="T2" fmla="*/ 2147483647 w 64"/>
                <a:gd name="T3" fmla="*/ 2147483647 h 32"/>
                <a:gd name="T4" fmla="*/ 2147483647 w 64"/>
                <a:gd name="T5" fmla="*/ 2147483647 h 32"/>
                <a:gd name="T6" fmla="*/ 2147483647 w 64"/>
                <a:gd name="T7" fmla="*/ 2147483647 h 32"/>
                <a:gd name="T8" fmla="*/ 2147483647 w 64"/>
                <a:gd name="T9" fmla="*/ 2147483647 h 32"/>
                <a:gd name="T10" fmla="*/ 2147483647 w 64"/>
                <a:gd name="T11" fmla="*/ 2147483647 h 32"/>
                <a:gd name="T12" fmla="*/ 0 w 64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32" y="8"/>
                  </a:lnTo>
                  <a:lnTo>
                    <a:pt x="24" y="24"/>
                  </a:lnTo>
                  <a:lnTo>
                    <a:pt x="32" y="32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1" name="Freeform 445"/>
            <p:cNvSpPr>
              <a:spLocks noChangeAspect="1"/>
            </p:cNvSpPr>
            <p:nvPr/>
          </p:nvSpPr>
          <p:spPr bwMode="auto">
            <a:xfrm>
              <a:off x="2681" y="1465"/>
              <a:ext cx="55" cy="242"/>
            </a:xfrm>
            <a:custGeom>
              <a:avLst/>
              <a:gdLst>
                <a:gd name="T0" fmla="*/ 0 w 48"/>
                <a:gd name="T1" fmla="*/ 2147483647 h 167"/>
                <a:gd name="T2" fmla="*/ 2147483647 w 48"/>
                <a:gd name="T3" fmla="*/ 2147483647 h 167"/>
                <a:gd name="T4" fmla="*/ 2147483647 w 48"/>
                <a:gd name="T5" fmla="*/ 2147483647 h 167"/>
                <a:gd name="T6" fmla="*/ 2147483647 w 48"/>
                <a:gd name="T7" fmla="*/ 2147483647 h 167"/>
                <a:gd name="T8" fmla="*/ 2147483647 w 48"/>
                <a:gd name="T9" fmla="*/ 2147483647 h 167"/>
                <a:gd name="T10" fmla="*/ 2147483647 w 48"/>
                <a:gd name="T11" fmla="*/ 2147483647 h 167"/>
                <a:gd name="T12" fmla="*/ 2147483647 w 48"/>
                <a:gd name="T13" fmla="*/ 2147483647 h 167"/>
                <a:gd name="T14" fmla="*/ 2147483647 w 48"/>
                <a:gd name="T15" fmla="*/ 2147483647 h 167"/>
                <a:gd name="T16" fmla="*/ 2147483647 w 48"/>
                <a:gd name="T17" fmla="*/ 2147483647 h 167"/>
                <a:gd name="T18" fmla="*/ 2147483647 w 48"/>
                <a:gd name="T19" fmla="*/ 0 h 167"/>
                <a:gd name="T20" fmla="*/ 0 w 48"/>
                <a:gd name="T21" fmla="*/ 2147483647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167">
                  <a:moveTo>
                    <a:pt x="0" y="40"/>
                  </a:moveTo>
                  <a:lnTo>
                    <a:pt x="16" y="64"/>
                  </a:lnTo>
                  <a:lnTo>
                    <a:pt x="16" y="167"/>
                  </a:lnTo>
                  <a:lnTo>
                    <a:pt x="24" y="151"/>
                  </a:lnTo>
                  <a:lnTo>
                    <a:pt x="32" y="159"/>
                  </a:lnTo>
                  <a:lnTo>
                    <a:pt x="24" y="135"/>
                  </a:lnTo>
                  <a:lnTo>
                    <a:pt x="32" y="104"/>
                  </a:lnTo>
                  <a:lnTo>
                    <a:pt x="48" y="112"/>
                  </a:lnTo>
                  <a:lnTo>
                    <a:pt x="32" y="64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2" name="Freeform 446"/>
            <p:cNvSpPr>
              <a:spLocks noChangeAspect="1"/>
            </p:cNvSpPr>
            <p:nvPr/>
          </p:nvSpPr>
          <p:spPr bwMode="auto">
            <a:xfrm>
              <a:off x="2681" y="1465"/>
              <a:ext cx="55" cy="242"/>
            </a:xfrm>
            <a:custGeom>
              <a:avLst/>
              <a:gdLst>
                <a:gd name="T0" fmla="*/ 0 w 48"/>
                <a:gd name="T1" fmla="*/ 2147483647 h 167"/>
                <a:gd name="T2" fmla="*/ 2147483647 w 48"/>
                <a:gd name="T3" fmla="*/ 2147483647 h 167"/>
                <a:gd name="T4" fmla="*/ 2147483647 w 48"/>
                <a:gd name="T5" fmla="*/ 2147483647 h 167"/>
                <a:gd name="T6" fmla="*/ 2147483647 w 48"/>
                <a:gd name="T7" fmla="*/ 2147483647 h 167"/>
                <a:gd name="T8" fmla="*/ 2147483647 w 48"/>
                <a:gd name="T9" fmla="*/ 2147483647 h 167"/>
                <a:gd name="T10" fmla="*/ 2147483647 w 48"/>
                <a:gd name="T11" fmla="*/ 2147483647 h 167"/>
                <a:gd name="T12" fmla="*/ 2147483647 w 48"/>
                <a:gd name="T13" fmla="*/ 2147483647 h 167"/>
                <a:gd name="T14" fmla="*/ 2147483647 w 48"/>
                <a:gd name="T15" fmla="*/ 2147483647 h 167"/>
                <a:gd name="T16" fmla="*/ 2147483647 w 48"/>
                <a:gd name="T17" fmla="*/ 2147483647 h 167"/>
                <a:gd name="T18" fmla="*/ 2147483647 w 48"/>
                <a:gd name="T19" fmla="*/ 0 h 167"/>
                <a:gd name="T20" fmla="*/ 0 w 48"/>
                <a:gd name="T21" fmla="*/ 2147483647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167">
                  <a:moveTo>
                    <a:pt x="0" y="40"/>
                  </a:moveTo>
                  <a:lnTo>
                    <a:pt x="16" y="64"/>
                  </a:lnTo>
                  <a:lnTo>
                    <a:pt x="16" y="167"/>
                  </a:lnTo>
                  <a:lnTo>
                    <a:pt x="24" y="151"/>
                  </a:lnTo>
                  <a:lnTo>
                    <a:pt x="32" y="159"/>
                  </a:lnTo>
                  <a:lnTo>
                    <a:pt x="24" y="135"/>
                  </a:lnTo>
                  <a:lnTo>
                    <a:pt x="32" y="104"/>
                  </a:lnTo>
                  <a:lnTo>
                    <a:pt x="48" y="112"/>
                  </a:lnTo>
                  <a:lnTo>
                    <a:pt x="32" y="64"/>
                  </a:lnTo>
                  <a:lnTo>
                    <a:pt x="24" y="0"/>
                  </a:lnTo>
                  <a:lnTo>
                    <a:pt x="0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3" name="Freeform 447"/>
            <p:cNvSpPr>
              <a:spLocks noChangeAspect="1"/>
            </p:cNvSpPr>
            <p:nvPr/>
          </p:nvSpPr>
          <p:spPr bwMode="auto">
            <a:xfrm>
              <a:off x="2764" y="701"/>
              <a:ext cx="75" cy="47"/>
            </a:xfrm>
            <a:custGeom>
              <a:avLst/>
              <a:gdLst>
                <a:gd name="T0" fmla="*/ 0 w 64"/>
                <a:gd name="T1" fmla="*/ 0 h 32"/>
                <a:gd name="T2" fmla="*/ 2147483647 w 64"/>
                <a:gd name="T3" fmla="*/ 2147483647 h 32"/>
                <a:gd name="T4" fmla="*/ 2147483647 w 64"/>
                <a:gd name="T5" fmla="*/ 2147483647 h 32"/>
                <a:gd name="T6" fmla="*/ 2147483647 w 64"/>
                <a:gd name="T7" fmla="*/ 2147483647 h 32"/>
                <a:gd name="T8" fmla="*/ 0 w 6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8" y="24"/>
                  </a:lnTo>
                  <a:lnTo>
                    <a:pt x="40" y="32"/>
                  </a:lnTo>
                  <a:lnTo>
                    <a:pt x="6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4" name="Freeform 448"/>
            <p:cNvSpPr>
              <a:spLocks noChangeAspect="1"/>
            </p:cNvSpPr>
            <p:nvPr/>
          </p:nvSpPr>
          <p:spPr bwMode="auto">
            <a:xfrm>
              <a:off x="2764" y="701"/>
              <a:ext cx="75" cy="47"/>
            </a:xfrm>
            <a:custGeom>
              <a:avLst/>
              <a:gdLst>
                <a:gd name="T0" fmla="*/ 0 w 64"/>
                <a:gd name="T1" fmla="*/ 0 h 32"/>
                <a:gd name="T2" fmla="*/ 2147483647 w 64"/>
                <a:gd name="T3" fmla="*/ 2147483647 h 32"/>
                <a:gd name="T4" fmla="*/ 2147483647 w 64"/>
                <a:gd name="T5" fmla="*/ 2147483647 h 32"/>
                <a:gd name="T6" fmla="*/ 2147483647 w 64"/>
                <a:gd name="T7" fmla="*/ 2147483647 h 32"/>
                <a:gd name="T8" fmla="*/ 0 w 64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8" y="24"/>
                  </a:lnTo>
                  <a:lnTo>
                    <a:pt x="40" y="32"/>
                  </a:lnTo>
                  <a:lnTo>
                    <a:pt x="64" y="24"/>
                  </a:lnTo>
                  <a:lnTo>
                    <a:pt x="0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5" name="Freeform 449"/>
            <p:cNvSpPr>
              <a:spLocks noChangeAspect="1"/>
            </p:cNvSpPr>
            <p:nvPr/>
          </p:nvSpPr>
          <p:spPr bwMode="auto">
            <a:xfrm>
              <a:off x="773" y="609"/>
              <a:ext cx="2723" cy="1227"/>
            </a:xfrm>
            <a:custGeom>
              <a:avLst/>
              <a:gdLst>
                <a:gd name="T0" fmla="*/ 2147483647 w 2348"/>
                <a:gd name="T1" fmla="*/ 2147483647 h 845"/>
                <a:gd name="T2" fmla="*/ 2147483647 w 2348"/>
                <a:gd name="T3" fmla="*/ 2147483647 h 845"/>
                <a:gd name="T4" fmla="*/ 2147483647 w 2348"/>
                <a:gd name="T5" fmla="*/ 2147483647 h 845"/>
                <a:gd name="T6" fmla="*/ 2147483647 w 2348"/>
                <a:gd name="T7" fmla="*/ 2147483647 h 845"/>
                <a:gd name="T8" fmla="*/ 2147483647 w 2348"/>
                <a:gd name="T9" fmla="*/ 2147483647 h 845"/>
                <a:gd name="T10" fmla="*/ 2147483647 w 2348"/>
                <a:gd name="T11" fmla="*/ 2147483647 h 845"/>
                <a:gd name="T12" fmla="*/ 2147483647 w 2348"/>
                <a:gd name="T13" fmla="*/ 2147483647 h 845"/>
                <a:gd name="T14" fmla="*/ 2147483647 w 2348"/>
                <a:gd name="T15" fmla="*/ 2147483647 h 845"/>
                <a:gd name="T16" fmla="*/ 2147483647 w 2348"/>
                <a:gd name="T17" fmla="*/ 2147483647 h 845"/>
                <a:gd name="T18" fmla="*/ 0 w 2348"/>
                <a:gd name="T19" fmla="*/ 2147483647 h 845"/>
                <a:gd name="T20" fmla="*/ 2147483647 w 2348"/>
                <a:gd name="T21" fmla="*/ 2147483647 h 845"/>
                <a:gd name="T22" fmla="*/ 2147483647 w 2348"/>
                <a:gd name="T23" fmla="*/ 2147483647 h 845"/>
                <a:gd name="T24" fmla="*/ 2147483647 w 2348"/>
                <a:gd name="T25" fmla="*/ 2147483647 h 845"/>
                <a:gd name="T26" fmla="*/ 2147483647 w 2348"/>
                <a:gd name="T27" fmla="*/ 2147483647 h 845"/>
                <a:gd name="T28" fmla="*/ 2147483647 w 2348"/>
                <a:gd name="T29" fmla="*/ 2147483647 h 845"/>
                <a:gd name="T30" fmla="*/ 2147483647 w 2348"/>
                <a:gd name="T31" fmla="*/ 2147483647 h 845"/>
                <a:gd name="T32" fmla="*/ 2147483647 w 2348"/>
                <a:gd name="T33" fmla="*/ 2147483647 h 845"/>
                <a:gd name="T34" fmla="*/ 2147483647 w 2348"/>
                <a:gd name="T35" fmla="*/ 2147483647 h 845"/>
                <a:gd name="T36" fmla="*/ 2147483647 w 2348"/>
                <a:gd name="T37" fmla="*/ 2147483647 h 845"/>
                <a:gd name="T38" fmla="*/ 2147483647 w 2348"/>
                <a:gd name="T39" fmla="*/ 2147483647 h 845"/>
                <a:gd name="T40" fmla="*/ 2147483647 w 2348"/>
                <a:gd name="T41" fmla="*/ 2147483647 h 845"/>
                <a:gd name="T42" fmla="*/ 2147483647 w 2348"/>
                <a:gd name="T43" fmla="*/ 2147483647 h 845"/>
                <a:gd name="T44" fmla="*/ 2147483647 w 2348"/>
                <a:gd name="T45" fmla="*/ 2147483647 h 845"/>
                <a:gd name="T46" fmla="*/ 2147483647 w 2348"/>
                <a:gd name="T47" fmla="*/ 2147483647 h 845"/>
                <a:gd name="T48" fmla="*/ 2147483647 w 2348"/>
                <a:gd name="T49" fmla="*/ 2147483647 h 845"/>
                <a:gd name="T50" fmla="*/ 2147483647 w 2348"/>
                <a:gd name="T51" fmla="*/ 2147483647 h 845"/>
                <a:gd name="T52" fmla="*/ 2147483647 w 2348"/>
                <a:gd name="T53" fmla="*/ 2147483647 h 845"/>
                <a:gd name="T54" fmla="*/ 2147483647 w 2348"/>
                <a:gd name="T55" fmla="*/ 2147483647 h 845"/>
                <a:gd name="T56" fmla="*/ 2147483647 w 2348"/>
                <a:gd name="T57" fmla="*/ 2147483647 h 845"/>
                <a:gd name="T58" fmla="*/ 2147483647 w 2348"/>
                <a:gd name="T59" fmla="*/ 2147483647 h 845"/>
                <a:gd name="T60" fmla="*/ 2147483647 w 2348"/>
                <a:gd name="T61" fmla="*/ 2147483647 h 845"/>
                <a:gd name="T62" fmla="*/ 2147483647 w 2348"/>
                <a:gd name="T63" fmla="*/ 2147483647 h 845"/>
                <a:gd name="T64" fmla="*/ 2147483647 w 2348"/>
                <a:gd name="T65" fmla="*/ 2147483647 h 845"/>
                <a:gd name="T66" fmla="*/ 2147483647 w 2348"/>
                <a:gd name="T67" fmla="*/ 2147483647 h 845"/>
                <a:gd name="T68" fmla="*/ 2147483647 w 2348"/>
                <a:gd name="T69" fmla="*/ 2147483647 h 845"/>
                <a:gd name="T70" fmla="*/ 2147483647 w 2348"/>
                <a:gd name="T71" fmla="*/ 2147483647 h 845"/>
                <a:gd name="T72" fmla="*/ 2147483647 w 2348"/>
                <a:gd name="T73" fmla="*/ 2147483647 h 845"/>
                <a:gd name="T74" fmla="*/ 2147483647 w 2348"/>
                <a:gd name="T75" fmla="*/ 2147483647 h 845"/>
                <a:gd name="T76" fmla="*/ 2147483647 w 2348"/>
                <a:gd name="T77" fmla="*/ 2147483647 h 845"/>
                <a:gd name="T78" fmla="*/ 2147483647 w 2348"/>
                <a:gd name="T79" fmla="*/ 2147483647 h 845"/>
                <a:gd name="T80" fmla="*/ 2147483647 w 2348"/>
                <a:gd name="T81" fmla="*/ 2147483647 h 845"/>
                <a:gd name="T82" fmla="*/ 2147483647 w 2348"/>
                <a:gd name="T83" fmla="*/ 2147483647 h 845"/>
                <a:gd name="T84" fmla="*/ 2147483647 w 2348"/>
                <a:gd name="T85" fmla="*/ 2147483647 h 845"/>
                <a:gd name="T86" fmla="*/ 2147483647 w 2348"/>
                <a:gd name="T87" fmla="*/ 2147483647 h 845"/>
                <a:gd name="T88" fmla="*/ 2147483647 w 2348"/>
                <a:gd name="T89" fmla="*/ 2147483647 h 845"/>
                <a:gd name="T90" fmla="*/ 2147483647 w 2348"/>
                <a:gd name="T91" fmla="*/ 2147483647 h 845"/>
                <a:gd name="T92" fmla="*/ 2147483647 w 2348"/>
                <a:gd name="T93" fmla="*/ 2147483647 h 845"/>
                <a:gd name="T94" fmla="*/ 2147483647 w 2348"/>
                <a:gd name="T95" fmla="*/ 2147483647 h 845"/>
                <a:gd name="T96" fmla="*/ 2147483647 w 2348"/>
                <a:gd name="T97" fmla="*/ 2147483647 h 845"/>
                <a:gd name="T98" fmla="*/ 2147483647 w 2348"/>
                <a:gd name="T99" fmla="*/ 2147483647 h 845"/>
                <a:gd name="T100" fmla="*/ 2147483647 w 2348"/>
                <a:gd name="T101" fmla="*/ 2147483647 h 845"/>
                <a:gd name="T102" fmla="*/ 2147483647 w 2348"/>
                <a:gd name="T103" fmla="*/ 2147483647 h 845"/>
                <a:gd name="T104" fmla="*/ 2147483647 w 2348"/>
                <a:gd name="T105" fmla="*/ 2147483647 h 845"/>
                <a:gd name="T106" fmla="*/ 2147483647 w 2348"/>
                <a:gd name="T107" fmla="*/ 2147483647 h 845"/>
                <a:gd name="T108" fmla="*/ 2147483647 w 2348"/>
                <a:gd name="T109" fmla="*/ 2147483647 h 845"/>
                <a:gd name="T110" fmla="*/ 2147483647 w 2348"/>
                <a:gd name="T111" fmla="*/ 2147483647 h 845"/>
                <a:gd name="T112" fmla="*/ 2147483647 w 2348"/>
                <a:gd name="T113" fmla="*/ 2147483647 h 8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348" h="845">
                  <a:moveTo>
                    <a:pt x="871" y="702"/>
                  </a:moveTo>
                  <a:lnTo>
                    <a:pt x="815" y="662"/>
                  </a:lnTo>
                  <a:lnTo>
                    <a:pt x="775" y="654"/>
                  </a:lnTo>
                  <a:lnTo>
                    <a:pt x="711" y="582"/>
                  </a:lnTo>
                  <a:lnTo>
                    <a:pt x="687" y="606"/>
                  </a:lnTo>
                  <a:lnTo>
                    <a:pt x="655" y="590"/>
                  </a:lnTo>
                  <a:lnTo>
                    <a:pt x="639" y="566"/>
                  </a:lnTo>
                  <a:lnTo>
                    <a:pt x="607" y="566"/>
                  </a:lnTo>
                  <a:lnTo>
                    <a:pt x="503" y="598"/>
                  </a:lnTo>
                  <a:lnTo>
                    <a:pt x="511" y="622"/>
                  </a:lnTo>
                  <a:lnTo>
                    <a:pt x="495" y="622"/>
                  </a:lnTo>
                  <a:lnTo>
                    <a:pt x="487" y="646"/>
                  </a:lnTo>
                  <a:lnTo>
                    <a:pt x="511" y="654"/>
                  </a:lnTo>
                  <a:lnTo>
                    <a:pt x="503" y="670"/>
                  </a:lnTo>
                  <a:lnTo>
                    <a:pt x="399" y="670"/>
                  </a:lnTo>
                  <a:lnTo>
                    <a:pt x="375" y="654"/>
                  </a:lnTo>
                  <a:lnTo>
                    <a:pt x="335" y="638"/>
                  </a:lnTo>
                  <a:lnTo>
                    <a:pt x="311" y="662"/>
                  </a:lnTo>
                  <a:lnTo>
                    <a:pt x="303" y="678"/>
                  </a:lnTo>
                  <a:lnTo>
                    <a:pt x="288" y="678"/>
                  </a:lnTo>
                  <a:lnTo>
                    <a:pt x="272" y="702"/>
                  </a:lnTo>
                  <a:lnTo>
                    <a:pt x="327" y="733"/>
                  </a:lnTo>
                  <a:lnTo>
                    <a:pt x="303" y="741"/>
                  </a:lnTo>
                  <a:lnTo>
                    <a:pt x="311" y="741"/>
                  </a:lnTo>
                  <a:lnTo>
                    <a:pt x="303" y="757"/>
                  </a:lnTo>
                  <a:lnTo>
                    <a:pt x="288" y="741"/>
                  </a:lnTo>
                  <a:lnTo>
                    <a:pt x="272" y="789"/>
                  </a:lnTo>
                  <a:lnTo>
                    <a:pt x="288" y="789"/>
                  </a:lnTo>
                  <a:lnTo>
                    <a:pt x="303" y="837"/>
                  </a:lnTo>
                  <a:lnTo>
                    <a:pt x="288" y="845"/>
                  </a:lnTo>
                  <a:lnTo>
                    <a:pt x="280" y="829"/>
                  </a:lnTo>
                  <a:lnTo>
                    <a:pt x="272" y="829"/>
                  </a:lnTo>
                  <a:lnTo>
                    <a:pt x="224" y="797"/>
                  </a:lnTo>
                  <a:lnTo>
                    <a:pt x="176" y="789"/>
                  </a:lnTo>
                  <a:lnTo>
                    <a:pt x="168" y="789"/>
                  </a:lnTo>
                  <a:lnTo>
                    <a:pt x="128" y="773"/>
                  </a:lnTo>
                  <a:lnTo>
                    <a:pt x="160" y="749"/>
                  </a:lnTo>
                  <a:lnTo>
                    <a:pt x="152" y="741"/>
                  </a:lnTo>
                  <a:lnTo>
                    <a:pt x="168" y="733"/>
                  </a:lnTo>
                  <a:lnTo>
                    <a:pt x="160" y="733"/>
                  </a:lnTo>
                  <a:lnTo>
                    <a:pt x="168" y="718"/>
                  </a:lnTo>
                  <a:lnTo>
                    <a:pt x="176" y="694"/>
                  </a:lnTo>
                  <a:lnTo>
                    <a:pt x="112" y="662"/>
                  </a:lnTo>
                  <a:lnTo>
                    <a:pt x="104" y="646"/>
                  </a:lnTo>
                  <a:lnTo>
                    <a:pt x="72" y="630"/>
                  </a:lnTo>
                  <a:lnTo>
                    <a:pt x="56" y="638"/>
                  </a:lnTo>
                  <a:lnTo>
                    <a:pt x="48" y="630"/>
                  </a:lnTo>
                  <a:lnTo>
                    <a:pt x="56" y="622"/>
                  </a:lnTo>
                  <a:lnTo>
                    <a:pt x="56" y="598"/>
                  </a:lnTo>
                  <a:lnTo>
                    <a:pt x="56" y="590"/>
                  </a:lnTo>
                  <a:lnTo>
                    <a:pt x="48" y="590"/>
                  </a:lnTo>
                  <a:lnTo>
                    <a:pt x="40" y="566"/>
                  </a:lnTo>
                  <a:lnTo>
                    <a:pt x="16" y="566"/>
                  </a:lnTo>
                  <a:lnTo>
                    <a:pt x="24" y="566"/>
                  </a:lnTo>
                  <a:lnTo>
                    <a:pt x="8" y="566"/>
                  </a:lnTo>
                  <a:lnTo>
                    <a:pt x="8" y="542"/>
                  </a:lnTo>
                  <a:lnTo>
                    <a:pt x="8" y="526"/>
                  </a:lnTo>
                  <a:lnTo>
                    <a:pt x="0" y="518"/>
                  </a:lnTo>
                  <a:lnTo>
                    <a:pt x="8" y="502"/>
                  </a:lnTo>
                  <a:lnTo>
                    <a:pt x="0" y="494"/>
                  </a:lnTo>
                  <a:lnTo>
                    <a:pt x="0" y="478"/>
                  </a:lnTo>
                  <a:lnTo>
                    <a:pt x="8" y="478"/>
                  </a:lnTo>
                  <a:lnTo>
                    <a:pt x="40" y="470"/>
                  </a:lnTo>
                  <a:lnTo>
                    <a:pt x="16" y="462"/>
                  </a:lnTo>
                  <a:lnTo>
                    <a:pt x="16" y="446"/>
                  </a:lnTo>
                  <a:lnTo>
                    <a:pt x="8" y="454"/>
                  </a:lnTo>
                  <a:lnTo>
                    <a:pt x="56" y="407"/>
                  </a:lnTo>
                  <a:lnTo>
                    <a:pt x="32" y="359"/>
                  </a:lnTo>
                  <a:lnTo>
                    <a:pt x="40" y="335"/>
                  </a:lnTo>
                  <a:lnTo>
                    <a:pt x="24" y="303"/>
                  </a:lnTo>
                  <a:lnTo>
                    <a:pt x="40" y="287"/>
                  </a:lnTo>
                  <a:lnTo>
                    <a:pt x="16" y="271"/>
                  </a:lnTo>
                  <a:lnTo>
                    <a:pt x="24" y="255"/>
                  </a:lnTo>
                  <a:lnTo>
                    <a:pt x="48" y="231"/>
                  </a:lnTo>
                  <a:lnTo>
                    <a:pt x="64" y="231"/>
                  </a:lnTo>
                  <a:lnTo>
                    <a:pt x="80" y="231"/>
                  </a:lnTo>
                  <a:lnTo>
                    <a:pt x="64" y="239"/>
                  </a:lnTo>
                  <a:lnTo>
                    <a:pt x="72" y="239"/>
                  </a:lnTo>
                  <a:lnTo>
                    <a:pt x="120" y="247"/>
                  </a:lnTo>
                  <a:lnTo>
                    <a:pt x="192" y="287"/>
                  </a:lnTo>
                  <a:lnTo>
                    <a:pt x="200" y="311"/>
                  </a:lnTo>
                  <a:lnTo>
                    <a:pt x="168" y="335"/>
                  </a:lnTo>
                  <a:lnTo>
                    <a:pt x="64" y="303"/>
                  </a:lnTo>
                  <a:lnTo>
                    <a:pt x="104" y="335"/>
                  </a:lnTo>
                  <a:lnTo>
                    <a:pt x="104" y="367"/>
                  </a:lnTo>
                  <a:lnTo>
                    <a:pt x="152" y="383"/>
                  </a:lnTo>
                  <a:lnTo>
                    <a:pt x="160" y="383"/>
                  </a:lnTo>
                  <a:lnTo>
                    <a:pt x="152" y="367"/>
                  </a:lnTo>
                  <a:lnTo>
                    <a:pt x="128" y="359"/>
                  </a:lnTo>
                  <a:lnTo>
                    <a:pt x="128" y="351"/>
                  </a:lnTo>
                  <a:lnTo>
                    <a:pt x="160" y="359"/>
                  </a:lnTo>
                  <a:lnTo>
                    <a:pt x="192" y="367"/>
                  </a:lnTo>
                  <a:lnTo>
                    <a:pt x="176" y="335"/>
                  </a:lnTo>
                  <a:lnTo>
                    <a:pt x="216" y="319"/>
                  </a:lnTo>
                  <a:lnTo>
                    <a:pt x="240" y="335"/>
                  </a:lnTo>
                  <a:lnTo>
                    <a:pt x="240" y="271"/>
                  </a:lnTo>
                  <a:lnTo>
                    <a:pt x="232" y="263"/>
                  </a:lnTo>
                  <a:lnTo>
                    <a:pt x="272" y="279"/>
                  </a:lnTo>
                  <a:lnTo>
                    <a:pt x="248" y="287"/>
                  </a:lnTo>
                  <a:lnTo>
                    <a:pt x="272" y="311"/>
                  </a:lnTo>
                  <a:lnTo>
                    <a:pt x="303" y="287"/>
                  </a:lnTo>
                  <a:lnTo>
                    <a:pt x="383" y="255"/>
                  </a:lnTo>
                  <a:lnTo>
                    <a:pt x="391" y="255"/>
                  </a:lnTo>
                  <a:lnTo>
                    <a:pt x="383" y="263"/>
                  </a:lnTo>
                  <a:lnTo>
                    <a:pt x="391" y="279"/>
                  </a:lnTo>
                  <a:lnTo>
                    <a:pt x="455" y="255"/>
                  </a:lnTo>
                  <a:lnTo>
                    <a:pt x="471" y="271"/>
                  </a:lnTo>
                  <a:lnTo>
                    <a:pt x="479" y="255"/>
                  </a:lnTo>
                  <a:lnTo>
                    <a:pt x="471" y="239"/>
                  </a:lnTo>
                  <a:lnTo>
                    <a:pt x="487" y="231"/>
                  </a:lnTo>
                  <a:lnTo>
                    <a:pt x="527" y="239"/>
                  </a:lnTo>
                  <a:lnTo>
                    <a:pt x="583" y="279"/>
                  </a:lnTo>
                  <a:lnTo>
                    <a:pt x="607" y="263"/>
                  </a:lnTo>
                  <a:lnTo>
                    <a:pt x="583" y="239"/>
                  </a:lnTo>
                  <a:lnTo>
                    <a:pt x="567" y="231"/>
                  </a:lnTo>
                  <a:lnTo>
                    <a:pt x="575" y="207"/>
                  </a:lnTo>
                  <a:lnTo>
                    <a:pt x="559" y="207"/>
                  </a:lnTo>
                  <a:lnTo>
                    <a:pt x="567" y="191"/>
                  </a:lnTo>
                  <a:lnTo>
                    <a:pt x="583" y="175"/>
                  </a:lnTo>
                  <a:lnTo>
                    <a:pt x="607" y="143"/>
                  </a:lnTo>
                  <a:lnTo>
                    <a:pt x="639" y="143"/>
                  </a:lnTo>
                  <a:lnTo>
                    <a:pt x="647" y="151"/>
                  </a:lnTo>
                  <a:lnTo>
                    <a:pt x="639" y="183"/>
                  </a:lnTo>
                  <a:lnTo>
                    <a:pt x="655" y="199"/>
                  </a:lnTo>
                  <a:lnTo>
                    <a:pt x="647" y="255"/>
                  </a:lnTo>
                  <a:lnTo>
                    <a:pt x="663" y="271"/>
                  </a:lnTo>
                  <a:lnTo>
                    <a:pt x="655" y="279"/>
                  </a:lnTo>
                  <a:lnTo>
                    <a:pt x="639" y="303"/>
                  </a:lnTo>
                  <a:lnTo>
                    <a:pt x="615" y="311"/>
                  </a:lnTo>
                  <a:lnTo>
                    <a:pt x="647" y="327"/>
                  </a:lnTo>
                  <a:lnTo>
                    <a:pt x="679" y="279"/>
                  </a:lnTo>
                  <a:lnTo>
                    <a:pt x="679" y="263"/>
                  </a:lnTo>
                  <a:lnTo>
                    <a:pt x="687" y="263"/>
                  </a:lnTo>
                  <a:lnTo>
                    <a:pt x="711" y="255"/>
                  </a:lnTo>
                  <a:lnTo>
                    <a:pt x="719" y="271"/>
                  </a:lnTo>
                  <a:lnTo>
                    <a:pt x="711" y="279"/>
                  </a:lnTo>
                  <a:lnTo>
                    <a:pt x="735" y="287"/>
                  </a:lnTo>
                  <a:lnTo>
                    <a:pt x="719" y="279"/>
                  </a:lnTo>
                  <a:lnTo>
                    <a:pt x="727" y="279"/>
                  </a:lnTo>
                  <a:lnTo>
                    <a:pt x="719" y="263"/>
                  </a:lnTo>
                  <a:lnTo>
                    <a:pt x="671" y="247"/>
                  </a:lnTo>
                  <a:lnTo>
                    <a:pt x="679" y="215"/>
                  </a:lnTo>
                  <a:lnTo>
                    <a:pt x="655" y="183"/>
                  </a:lnTo>
                  <a:lnTo>
                    <a:pt x="687" y="159"/>
                  </a:lnTo>
                  <a:lnTo>
                    <a:pt x="679" y="151"/>
                  </a:lnTo>
                  <a:lnTo>
                    <a:pt x="695" y="159"/>
                  </a:lnTo>
                  <a:lnTo>
                    <a:pt x="687" y="183"/>
                  </a:lnTo>
                  <a:lnTo>
                    <a:pt x="695" y="191"/>
                  </a:lnTo>
                  <a:lnTo>
                    <a:pt x="735" y="199"/>
                  </a:lnTo>
                  <a:lnTo>
                    <a:pt x="695" y="167"/>
                  </a:lnTo>
                  <a:lnTo>
                    <a:pt x="727" y="175"/>
                  </a:lnTo>
                  <a:lnTo>
                    <a:pt x="719" y="167"/>
                  </a:lnTo>
                  <a:lnTo>
                    <a:pt x="735" y="159"/>
                  </a:lnTo>
                  <a:lnTo>
                    <a:pt x="807" y="183"/>
                  </a:lnTo>
                  <a:lnTo>
                    <a:pt x="791" y="191"/>
                  </a:lnTo>
                  <a:lnTo>
                    <a:pt x="791" y="215"/>
                  </a:lnTo>
                  <a:lnTo>
                    <a:pt x="807" y="223"/>
                  </a:lnTo>
                  <a:lnTo>
                    <a:pt x="815" y="183"/>
                  </a:lnTo>
                  <a:lnTo>
                    <a:pt x="775" y="159"/>
                  </a:lnTo>
                  <a:lnTo>
                    <a:pt x="767" y="127"/>
                  </a:lnTo>
                  <a:lnTo>
                    <a:pt x="855" y="111"/>
                  </a:lnTo>
                  <a:lnTo>
                    <a:pt x="839" y="96"/>
                  </a:lnTo>
                  <a:lnTo>
                    <a:pt x="855" y="96"/>
                  </a:lnTo>
                  <a:lnTo>
                    <a:pt x="863" y="88"/>
                  </a:lnTo>
                  <a:lnTo>
                    <a:pt x="855" y="80"/>
                  </a:lnTo>
                  <a:lnTo>
                    <a:pt x="950" y="56"/>
                  </a:lnTo>
                  <a:lnTo>
                    <a:pt x="942" y="48"/>
                  </a:lnTo>
                  <a:lnTo>
                    <a:pt x="982" y="48"/>
                  </a:lnTo>
                  <a:lnTo>
                    <a:pt x="982" y="56"/>
                  </a:lnTo>
                  <a:lnTo>
                    <a:pt x="998" y="56"/>
                  </a:lnTo>
                  <a:lnTo>
                    <a:pt x="1022" y="48"/>
                  </a:lnTo>
                  <a:lnTo>
                    <a:pt x="1038" y="48"/>
                  </a:lnTo>
                  <a:lnTo>
                    <a:pt x="1022" y="40"/>
                  </a:lnTo>
                  <a:lnTo>
                    <a:pt x="1062" y="40"/>
                  </a:lnTo>
                  <a:lnTo>
                    <a:pt x="1070" y="24"/>
                  </a:lnTo>
                  <a:lnTo>
                    <a:pt x="1110" y="0"/>
                  </a:lnTo>
                  <a:lnTo>
                    <a:pt x="1134" y="8"/>
                  </a:lnTo>
                  <a:lnTo>
                    <a:pt x="1110" y="24"/>
                  </a:lnTo>
                  <a:lnTo>
                    <a:pt x="1150" y="24"/>
                  </a:lnTo>
                  <a:lnTo>
                    <a:pt x="1134" y="40"/>
                  </a:lnTo>
                  <a:lnTo>
                    <a:pt x="1198" y="32"/>
                  </a:lnTo>
                  <a:lnTo>
                    <a:pt x="1246" y="56"/>
                  </a:lnTo>
                  <a:lnTo>
                    <a:pt x="1246" y="64"/>
                  </a:lnTo>
                  <a:lnTo>
                    <a:pt x="1230" y="56"/>
                  </a:lnTo>
                  <a:lnTo>
                    <a:pt x="1246" y="72"/>
                  </a:lnTo>
                  <a:lnTo>
                    <a:pt x="1238" y="88"/>
                  </a:lnTo>
                  <a:lnTo>
                    <a:pt x="1110" y="159"/>
                  </a:lnTo>
                  <a:lnTo>
                    <a:pt x="1150" y="151"/>
                  </a:lnTo>
                  <a:lnTo>
                    <a:pt x="1134" y="135"/>
                  </a:lnTo>
                  <a:lnTo>
                    <a:pt x="1198" y="119"/>
                  </a:lnTo>
                  <a:lnTo>
                    <a:pt x="1182" y="119"/>
                  </a:lnTo>
                  <a:lnTo>
                    <a:pt x="1190" y="111"/>
                  </a:lnTo>
                  <a:lnTo>
                    <a:pt x="1230" y="119"/>
                  </a:lnTo>
                  <a:lnTo>
                    <a:pt x="1238" y="111"/>
                  </a:lnTo>
                  <a:lnTo>
                    <a:pt x="1246" y="135"/>
                  </a:lnTo>
                  <a:lnTo>
                    <a:pt x="1262" y="135"/>
                  </a:lnTo>
                  <a:lnTo>
                    <a:pt x="1246" y="127"/>
                  </a:lnTo>
                  <a:lnTo>
                    <a:pt x="1278" y="119"/>
                  </a:lnTo>
                  <a:lnTo>
                    <a:pt x="1318" y="127"/>
                  </a:lnTo>
                  <a:lnTo>
                    <a:pt x="1310" y="135"/>
                  </a:lnTo>
                  <a:lnTo>
                    <a:pt x="1350" y="143"/>
                  </a:lnTo>
                  <a:lnTo>
                    <a:pt x="1390" y="143"/>
                  </a:lnTo>
                  <a:lnTo>
                    <a:pt x="1390" y="119"/>
                  </a:lnTo>
                  <a:lnTo>
                    <a:pt x="1398" y="119"/>
                  </a:lnTo>
                  <a:lnTo>
                    <a:pt x="1470" y="143"/>
                  </a:lnTo>
                  <a:lnTo>
                    <a:pt x="1462" y="183"/>
                  </a:lnTo>
                  <a:lnTo>
                    <a:pt x="1494" y="207"/>
                  </a:lnTo>
                  <a:lnTo>
                    <a:pt x="1526" y="167"/>
                  </a:lnTo>
                  <a:lnTo>
                    <a:pt x="1534" y="183"/>
                  </a:lnTo>
                  <a:lnTo>
                    <a:pt x="1565" y="183"/>
                  </a:lnTo>
                  <a:lnTo>
                    <a:pt x="1597" y="191"/>
                  </a:lnTo>
                  <a:lnTo>
                    <a:pt x="1621" y="183"/>
                  </a:lnTo>
                  <a:lnTo>
                    <a:pt x="1621" y="167"/>
                  </a:lnTo>
                  <a:lnTo>
                    <a:pt x="1637" y="151"/>
                  </a:lnTo>
                  <a:lnTo>
                    <a:pt x="1757" y="159"/>
                  </a:lnTo>
                  <a:lnTo>
                    <a:pt x="1765" y="175"/>
                  </a:lnTo>
                  <a:lnTo>
                    <a:pt x="1749" y="175"/>
                  </a:lnTo>
                  <a:lnTo>
                    <a:pt x="1789" y="183"/>
                  </a:lnTo>
                  <a:lnTo>
                    <a:pt x="1813" y="207"/>
                  </a:lnTo>
                  <a:lnTo>
                    <a:pt x="1893" y="199"/>
                  </a:lnTo>
                  <a:lnTo>
                    <a:pt x="1917" y="215"/>
                  </a:lnTo>
                  <a:lnTo>
                    <a:pt x="1909" y="231"/>
                  </a:lnTo>
                  <a:lnTo>
                    <a:pt x="1933" y="239"/>
                  </a:lnTo>
                  <a:lnTo>
                    <a:pt x="1941" y="231"/>
                  </a:lnTo>
                  <a:lnTo>
                    <a:pt x="2013" y="239"/>
                  </a:lnTo>
                  <a:lnTo>
                    <a:pt x="2029" y="231"/>
                  </a:lnTo>
                  <a:lnTo>
                    <a:pt x="2037" y="247"/>
                  </a:lnTo>
                  <a:lnTo>
                    <a:pt x="2061" y="263"/>
                  </a:lnTo>
                  <a:lnTo>
                    <a:pt x="2069" y="247"/>
                  </a:lnTo>
                  <a:lnTo>
                    <a:pt x="2061" y="239"/>
                  </a:lnTo>
                  <a:lnTo>
                    <a:pt x="2069" y="223"/>
                  </a:lnTo>
                  <a:lnTo>
                    <a:pt x="2180" y="239"/>
                  </a:lnTo>
                  <a:lnTo>
                    <a:pt x="2252" y="287"/>
                  </a:lnTo>
                  <a:lnTo>
                    <a:pt x="2276" y="287"/>
                  </a:lnTo>
                  <a:lnTo>
                    <a:pt x="2292" y="327"/>
                  </a:lnTo>
                  <a:lnTo>
                    <a:pt x="2284" y="303"/>
                  </a:lnTo>
                  <a:lnTo>
                    <a:pt x="2292" y="303"/>
                  </a:lnTo>
                  <a:lnTo>
                    <a:pt x="2300" y="303"/>
                  </a:lnTo>
                  <a:lnTo>
                    <a:pt x="2324" y="303"/>
                  </a:lnTo>
                  <a:lnTo>
                    <a:pt x="2348" y="327"/>
                  </a:lnTo>
                  <a:lnTo>
                    <a:pt x="2308" y="343"/>
                  </a:lnTo>
                  <a:lnTo>
                    <a:pt x="2316" y="351"/>
                  </a:lnTo>
                  <a:lnTo>
                    <a:pt x="2300" y="359"/>
                  </a:lnTo>
                  <a:lnTo>
                    <a:pt x="2316" y="367"/>
                  </a:lnTo>
                  <a:lnTo>
                    <a:pt x="2292" y="367"/>
                  </a:lnTo>
                  <a:lnTo>
                    <a:pt x="2284" y="351"/>
                  </a:lnTo>
                  <a:lnTo>
                    <a:pt x="2276" y="359"/>
                  </a:lnTo>
                  <a:lnTo>
                    <a:pt x="2252" y="335"/>
                  </a:lnTo>
                  <a:lnTo>
                    <a:pt x="2220" y="335"/>
                  </a:lnTo>
                  <a:lnTo>
                    <a:pt x="2212" y="335"/>
                  </a:lnTo>
                  <a:lnTo>
                    <a:pt x="2220" y="327"/>
                  </a:lnTo>
                  <a:lnTo>
                    <a:pt x="2212" y="327"/>
                  </a:lnTo>
                  <a:lnTo>
                    <a:pt x="2204" y="327"/>
                  </a:lnTo>
                  <a:lnTo>
                    <a:pt x="2212" y="335"/>
                  </a:lnTo>
                  <a:lnTo>
                    <a:pt x="2204" y="351"/>
                  </a:lnTo>
                  <a:lnTo>
                    <a:pt x="2180" y="367"/>
                  </a:lnTo>
                  <a:lnTo>
                    <a:pt x="2165" y="359"/>
                  </a:lnTo>
                  <a:lnTo>
                    <a:pt x="2196" y="399"/>
                  </a:lnTo>
                  <a:lnTo>
                    <a:pt x="2188" y="414"/>
                  </a:lnTo>
                  <a:lnTo>
                    <a:pt x="2165" y="399"/>
                  </a:lnTo>
                  <a:lnTo>
                    <a:pt x="2165" y="414"/>
                  </a:lnTo>
                  <a:lnTo>
                    <a:pt x="2101" y="430"/>
                  </a:lnTo>
                  <a:lnTo>
                    <a:pt x="2061" y="470"/>
                  </a:lnTo>
                  <a:lnTo>
                    <a:pt x="2029" y="454"/>
                  </a:lnTo>
                  <a:lnTo>
                    <a:pt x="2005" y="470"/>
                  </a:lnTo>
                  <a:lnTo>
                    <a:pt x="2005" y="454"/>
                  </a:lnTo>
                  <a:lnTo>
                    <a:pt x="1989" y="470"/>
                  </a:lnTo>
                  <a:lnTo>
                    <a:pt x="1965" y="470"/>
                  </a:lnTo>
                  <a:lnTo>
                    <a:pt x="1941" y="510"/>
                  </a:lnTo>
                  <a:lnTo>
                    <a:pt x="1965" y="518"/>
                  </a:lnTo>
                  <a:lnTo>
                    <a:pt x="1949" y="534"/>
                  </a:lnTo>
                  <a:lnTo>
                    <a:pt x="1965" y="558"/>
                  </a:lnTo>
                  <a:lnTo>
                    <a:pt x="1941" y="550"/>
                  </a:lnTo>
                  <a:lnTo>
                    <a:pt x="1933" y="566"/>
                  </a:lnTo>
                  <a:lnTo>
                    <a:pt x="1941" y="582"/>
                  </a:lnTo>
                  <a:lnTo>
                    <a:pt x="1909" y="598"/>
                  </a:lnTo>
                  <a:lnTo>
                    <a:pt x="1917" y="622"/>
                  </a:lnTo>
                  <a:lnTo>
                    <a:pt x="1893" y="622"/>
                  </a:lnTo>
                  <a:lnTo>
                    <a:pt x="1885" y="638"/>
                  </a:lnTo>
                  <a:lnTo>
                    <a:pt x="1869" y="662"/>
                  </a:lnTo>
                  <a:lnTo>
                    <a:pt x="1853" y="582"/>
                  </a:lnTo>
                  <a:lnTo>
                    <a:pt x="1853" y="542"/>
                  </a:lnTo>
                  <a:lnTo>
                    <a:pt x="1869" y="518"/>
                  </a:lnTo>
                  <a:lnTo>
                    <a:pt x="1893" y="510"/>
                  </a:lnTo>
                  <a:lnTo>
                    <a:pt x="1941" y="462"/>
                  </a:lnTo>
                  <a:lnTo>
                    <a:pt x="1973" y="446"/>
                  </a:lnTo>
                  <a:lnTo>
                    <a:pt x="1981" y="422"/>
                  </a:lnTo>
                  <a:lnTo>
                    <a:pt x="1989" y="414"/>
                  </a:lnTo>
                  <a:lnTo>
                    <a:pt x="1973" y="414"/>
                  </a:lnTo>
                  <a:lnTo>
                    <a:pt x="1965" y="438"/>
                  </a:lnTo>
                  <a:lnTo>
                    <a:pt x="1917" y="454"/>
                  </a:lnTo>
                  <a:lnTo>
                    <a:pt x="1917" y="422"/>
                  </a:lnTo>
                  <a:lnTo>
                    <a:pt x="1877" y="430"/>
                  </a:lnTo>
                  <a:lnTo>
                    <a:pt x="1837" y="470"/>
                  </a:lnTo>
                  <a:lnTo>
                    <a:pt x="1837" y="494"/>
                  </a:lnTo>
                  <a:lnTo>
                    <a:pt x="1789" y="494"/>
                  </a:lnTo>
                  <a:lnTo>
                    <a:pt x="1781" y="494"/>
                  </a:lnTo>
                  <a:lnTo>
                    <a:pt x="1797" y="494"/>
                  </a:lnTo>
                  <a:lnTo>
                    <a:pt x="1757" y="478"/>
                  </a:lnTo>
                  <a:lnTo>
                    <a:pt x="1749" y="494"/>
                  </a:lnTo>
                  <a:lnTo>
                    <a:pt x="1669" y="494"/>
                  </a:lnTo>
                  <a:lnTo>
                    <a:pt x="1557" y="582"/>
                  </a:lnTo>
                  <a:lnTo>
                    <a:pt x="1581" y="582"/>
                  </a:lnTo>
                  <a:lnTo>
                    <a:pt x="1581" y="606"/>
                  </a:lnTo>
                  <a:lnTo>
                    <a:pt x="1589" y="590"/>
                  </a:lnTo>
                  <a:lnTo>
                    <a:pt x="1589" y="614"/>
                  </a:lnTo>
                  <a:lnTo>
                    <a:pt x="1605" y="598"/>
                  </a:lnTo>
                  <a:lnTo>
                    <a:pt x="1605" y="614"/>
                  </a:lnTo>
                  <a:lnTo>
                    <a:pt x="1605" y="590"/>
                  </a:lnTo>
                  <a:lnTo>
                    <a:pt x="1621" y="590"/>
                  </a:lnTo>
                  <a:lnTo>
                    <a:pt x="1637" y="614"/>
                  </a:lnTo>
                  <a:lnTo>
                    <a:pt x="1621" y="622"/>
                  </a:lnTo>
                  <a:lnTo>
                    <a:pt x="1637" y="622"/>
                  </a:lnTo>
                  <a:lnTo>
                    <a:pt x="1645" y="630"/>
                  </a:lnTo>
                  <a:lnTo>
                    <a:pt x="1629" y="670"/>
                  </a:lnTo>
                  <a:lnTo>
                    <a:pt x="1629" y="710"/>
                  </a:lnTo>
                  <a:lnTo>
                    <a:pt x="1557" y="797"/>
                  </a:lnTo>
                  <a:lnTo>
                    <a:pt x="1534" y="813"/>
                  </a:lnTo>
                  <a:lnTo>
                    <a:pt x="1502" y="797"/>
                  </a:lnTo>
                  <a:lnTo>
                    <a:pt x="1486" y="821"/>
                  </a:lnTo>
                  <a:lnTo>
                    <a:pt x="1494" y="797"/>
                  </a:lnTo>
                  <a:lnTo>
                    <a:pt x="1494" y="781"/>
                  </a:lnTo>
                  <a:lnTo>
                    <a:pt x="1526" y="773"/>
                  </a:lnTo>
                  <a:lnTo>
                    <a:pt x="1549" y="710"/>
                  </a:lnTo>
                  <a:lnTo>
                    <a:pt x="1494" y="725"/>
                  </a:lnTo>
                  <a:lnTo>
                    <a:pt x="1486" y="702"/>
                  </a:lnTo>
                  <a:lnTo>
                    <a:pt x="1446" y="686"/>
                  </a:lnTo>
                  <a:lnTo>
                    <a:pt x="1422" y="622"/>
                  </a:lnTo>
                  <a:lnTo>
                    <a:pt x="1390" y="614"/>
                  </a:lnTo>
                  <a:lnTo>
                    <a:pt x="1334" y="622"/>
                  </a:lnTo>
                  <a:lnTo>
                    <a:pt x="1342" y="638"/>
                  </a:lnTo>
                  <a:lnTo>
                    <a:pt x="1318" y="678"/>
                  </a:lnTo>
                  <a:lnTo>
                    <a:pt x="1302" y="686"/>
                  </a:lnTo>
                  <a:lnTo>
                    <a:pt x="1286" y="678"/>
                  </a:lnTo>
                  <a:lnTo>
                    <a:pt x="1262" y="678"/>
                  </a:lnTo>
                  <a:lnTo>
                    <a:pt x="1182" y="694"/>
                  </a:lnTo>
                  <a:lnTo>
                    <a:pt x="1126" y="670"/>
                  </a:lnTo>
                  <a:lnTo>
                    <a:pt x="1086" y="678"/>
                  </a:lnTo>
                  <a:lnTo>
                    <a:pt x="1078" y="654"/>
                  </a:lnTo>
                  <a:lnTo>
                    <a:pt x="1030" y="630"/>
                  </a:lnTo>
                  <a:lnTo>
                    <a:pt x="1014" y="654"/>
                  </a:lnTo>
                  <a:lnTo>
                    <a:pt x="1014" y="678"/>
                  </a:lnTo>
                  <a:lnTo>
                    <a:pt x="926" y="670"/>
                  </a:lnTo>
                  <a:lnTo>
                    <a:pt x="871" y="702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6" name="Freeform 450"/>
            <p:cNvSpPr>
              <a:spLocks noChangeAspect="1"/>
            </p:cNvSpPr>
            <p:nvPr/>
          </p:nvSpPr>
          <p:spPr bwMode="auto">
            <a:xfrm>
              <a:off x="773" y="609"/>
              <a:ext cx="2723" cy="1227"/>
            </a:xfrm>
            <a:custGeom>
              <a:avLst/>
              <a:gdLst>
                <a:gd name="T0" fmla="*/ 2147483647 w 2348"/>
                <a:gd name="T1" fmla="*/ 2147483647 h 845"/>
                <a:gd name="T2" fmla="*/ 2147483647 w 2348"/>
                <a:gd name="T3" fmla="*/ 2147483647 h 845"/>
                <a:gd name="T4" fmla="*/ 2147483647 w 2348"/>
                <a:gd name="T5" fmla="*/ 2147483647 h 845"/>
                <a:gd name="T6" fmla="*/ 2147483647 w 2348"/>
                <a:gd name="T7" fmla="*/ 2147483647 h 845"/>
                <a:gd name="T8" fmla="*/ 2147483647 w 2348"/>
                <a:gd name="T9" fmla="*/ 2147483647 h 845"/>
                <a:gd name="T10" fmla="*/ 2147483647 w 2348"/>
                <a:gd name="T11" fmla="*/ 2147483647 h 845"/>
                <a:gd name="T12" fmla="*/ 2147483647 w 2348"/>
                <a:gd name="T13" fmla="*/ 2147483647 h 845"/>
                <a:gd name="T14" fmla="*/ 2147483647 w 2348"/>
                <a:gd name="T15" fmla="*/ 2147483647 h 845"/>
                <a:gd name="T16" fmla="*/ 2147483647 w 2348"/>
                <a:gd name="T17" fmla="*/ 2147483647 h 845"/>
                <a:gd name="T18" fmla="*/ 0 w 2348"/>
                <a:gd name="T19" fmla="*/ 2147483647 h 845"/>
                <a:gd name="T20" fmla="*/ 2147483647 w 2348"/>
                <a:gd name="T21" fmla="*/ 2147483647 h 845"/>
                <a:gd name="T22" fmla="*/ 2147483647 w 2348"/>
                <a:gd name="T23" fmla="*/ 2147483647 h 845"/>
                <a:gd name="T24" fmla="*/ 2147483647 w 2348"/>
                <a:gd name="T25" fmla="*/ 2147483647 h 845"/>
                <a:gd name="T26" fmla="*/ 2147483647 w 2348"/>
                <a:gd name="T27" fmla="*/ 2147483647 h 845"/>
                <a:gd name="T28" fmla="*/ 2147483647 w 2348"/>
                <a:gd name="T29" fmla="*/ 2147483647 h 845"/>
                <a:gd name="T30" fmla="*/ 2147483647 w 2348"/>
                <a:gd name="T31" fmla="*/ 2147483647 h 845"/>
                <a:gd name="T32" fmla="*/ 2147483647 w 2348"/>
                <a:gd name="T33" fmla="*/ 2147483647 h 845"/>
                <a:gd name="T34" fmla="*/ 2147483647 w 2348"/>
                <a:gd name="T35" fmla="*/ 2147483647 h 845"/>
                <a:gd name="T36" fmla="*/ 2147483647 w 2348"/>
                <a:gd name="T37" fmla="*/ 2147483647 h 845"/>
                <a:gd name="T38" fmla="*/ 2147483647 w 2348"/>
                <a:gd name="T39" fmla="*/ 2147483647 h 845"/>
                <a:gd name="T40" fmla="*/ 2147483647 w 2348"/>
                <a:gd name="T41" fmla="*/ 2147483647 h 845"/>
                <a:gd name="T42" fmla="*/ 2147483647 w 2348"/>
                <a:gd name="T43" fmla="*/ 2147483647 h 845"/>
                <a:gd name="T44" fmla="*/ 2147483647 w 2348"/>
                <a:gd name="T45" fmla="*/ 2147483647 h 845"/>
                <a:gd name="T46" fmla="*/ 2147483647 w 2348"/>
                <a:gd name="T47" fmla="*/ 2147483647 h 845"/>
                <a:gd name="T48" fmla="*/ 2147483647 w 2348"/>
                <a:gd name="T49" fmla="*/ 2147483647 h 845"/>
                <a:gd name="T50" fmla="*/ 2147483647 w 2348"/>
                <a:gd name="T51" fmla="*/ 2147483647 h 845"/>
                <a:gd name="T52" fmla="*/ 2147483647 w 2348"/>
                <a:gd name="T53" fmla="*/ 2147483647 h 845"/>
                <a:gd name="T54" fmla="*/ 2147483647 w 2348"/>
                <a:gd name="T55" fmla="*/ 2147483647 h 845"/>
                <a:gd name="T56" fmla="*/ 2147483647 w 2348"/>
                <a:gd name="T57" fmla="*/ 2147483647 h 845"/>
                <a:gd name="T58" fmla="*/ 2147483647 w 2348"/>
                <a:gd name="T59" fmla="*/ 2147483647 h 845"/>
                <a:gd name="T60" fmla="*/ 2147483647 w 2348"/>
                <a:gd name="T61" fmla="*/ 2147483647 h 845"/>
                <a:gd name="T62" fmla="*/ 2147483647 w 2348"/>
                <a:gd name="T63" fmla="*/ 2147483647 h 845"/>
                <a:gd name="T64" fmla="*/ 2147483647 w 2348"/>
                <a:gd name="T65" fmla="*/ 2147483647 h 845"/>
                <a:gd name="T66" fmla="*/ 2147483647 w 2348"/>
                <a:gd name="T67" fmla="*/ 2147483647 h 845"/>
                <a:gd name="T68" fmla="*/ 2147483647 w 2348"/>
                <a:gd name="T69" fmla="*/ 2147483647 h 845"/>
                <a:gd name="T70" fmla="*/ 2147483647 w 2348"/>
                <a:gd name="T71" fmla="*/ 2147483647 h 845"/>
                <a:gd name="T72" fmla="*/ 2147483647 w 2348"/>
                <a:gd name="T73" fmla="*/ 2147483647 h 845"/>
                <a:gd name="T74" fmla="*/ 2147483647 w 2348"/>
                <a:gd name="T75" fmla="*/ 2147483647 h 845"/>
                <a:gd name="T76" fmla="*/ 2147483647 w 2348"/>
                <a:gd name="T77" fmla="*/ 2147483647 h 845"/>
                <a:gd name="T78" fmla="*/ 2147483647 w 2348"/>
                <a:gd name="T79" fmla="*/ 2147483647 h 845"/>
                <a:gd name="T80" fmla="*/ 2147483647 w 2348"/>
                <a:gd name="T81" fmla="*/ 2147483647 h 845"/>
                <a:gd name="T82" fmla="*/ 2147483647 w 2348"/>
                <a:gd name="T83" fmla="*/ 2147483647 h 845"/>
                <a:gd name="T84" fmla="*/ 2147483647 w 2348"/>
                <a:gd name="T85" fmla="*/ 2147483647 h 845"/>
                <a:gd name="T86" fmla="*/ 2147483647 w 2348"/>
                <a:gd name="T87" fmla="*/ 2147483647 h 845"/>
                <a:gd name="T88" fmla="*/ 2147483647 w 2348"/>
                <a:gd name="T89" fmla="*/ 2147483647 h 845"/>
                <a:gd name="T90" fmla="*/ 2147483647 w 2348"/>
                <a:gd name="T91" fmla="*/ 2147483647 h 845"/>
                <a:gd name="T92" fmla="*/ 2147483647 w 2348"/>
                <a:gd name="T93" fmla="*/ 2147483647 h 845"/>
                <a:gd name="T94" fmla="*/ 2147483647 w 2348"/>
                <a:gd name="T95" fmla="*/ 2147483647 h 845"/>
                <a:gd name="T96" fmla="*/ 2147483647 w 2348"/>
                <a:gd name="T97" fmla="*/ 2147483647 h 845"/>
                <a:gd name="T98" fmla="*/ 2147483647 w 2348"/>
                <a:gd name="T99" fmla="*/ 2147483647 h 845"/>
                <a:gd name="T100" fmla="*/ 2147483647 w 2348"/>
                <a:gd name="T101" fmla="*/ 2147483647 h 845"/>
                <a:gd name="T102" fmla="*/ 2147483647 w 2348"/>
                <a:gd name="T103" fmla="*/ 2147483647 h 845"/>
                <a:gd name="T104" fmla="*/ 2147483647 w 2348"/>
                <a:gd name="T105" fmla="*/ 2147483647 h 845"/>
                <a:gd name="T106" fmla="*/ 2147483647 w 2348"/>
                <a:gd name="T107" fmla="*/ 2147483647 h 845"/>
                <a:gd name="T108" fmla="*/ 2147483647 w 2348"/>
                <a:gd name="T109" fmla="*/ 2147483647 h 845"/>
                <a:gd name="T110" fmla="*/ 2147483647 w 2348"/>
                <a:gd name="T111" fmla="*/ 2147483647 h 845"/>
                <a:gd name="T112" fmla="*/ 2147483647 w 2348"/>
                <a:gd name="T113" fmla="*/ 2147483647 h 8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348" h="845">
                  <a:moveTo>
                    <a:pt x="871" y="702"/>
                  </a:moveTo>
                  <a:lnTo>
                    <a:pt x="815" y="662"/>
                  </a:lnTo>
                  <a:lnTo>
                    <a:pt x="775" y="654"/>
                  </a:lnTo>
                  <a:lnTo>
                    <a:pt x="711" y="582"/>
                  </a:lnTo>
                  <a:lnTo>
                    <a:pt x="687" y="606"/>
                  </a:lnTo>
                  <a:lnTo>
                    <a:pt x="655" y="590"/>
                  </a:lnTo>
                  <a:lnTo>
                    <a:pt x="639" y="566"/>
                  </a:lnTo>
                  <a:lnTo>
                    <a:pt x="607" y="566"/>
                  </a:lnTo>
                  <a:lnTo>
                    <a:pt x="503" y="598"/>
                  </a:lnTo>
                  <a:lnTo>
                    <a:pt x="511" y="622"/>
                  </a:lnTo>
                  <a:lnTo>
                    <a:pt x="495" y="622"/>
                  </a:lnTo>
                  <a:lnTo>
                    <a:pt x="487" y="646"/>
                  </a:lnTo>
                  <a:lnTo>
                    <a:pt x="511" y="654"/>
                  </a:lnTo>
                  <a:lnTo>
                    <a:pt x="503" y="670"/>
                  </a:lnTo>
                  <a:lnTo>
                    <a:pt x="399" y="670"/>
                  </a:lnTo>
                  <a:lnTo>
                    <a:pt x="375" y="654"/>
                  </a:lnTo>
                  <a:lnTo>
                    <a:pt x="335" y="638"/>
                  </a:lnTo>
                  <a:lnTo>
                    <a:pt x="311" y="662"/>
                  </a:lnTo>
                  <a:lnTo>
                    <a:pt x="303" y="678"/>
                  </a:lnTo>
                  <a:lnTo>
                    <a:pt x="288" y="678"/>
                  </a:lnTo>
                  <a:lnTo>
                    <a:pt x="272" y="702"/>
                  </a:lnTo>
                  <a:lnTo>
                    <a:pt x="327" y="733"/>
                  </a:lnTo>
                  <a:lnTo>
                    <a:pt x="303" y="741"/>
                  </a:lnTo>
                  <a:lnTo>
                    <a:pt x="311" y="741"/>
                  </a:lnTo>
                  <a:lnTo>
                    <a:pt x="303" y="757"/>
                  </a:lnTo>
                  <a:lnTo>
                    <a:pt x="288" y="741"/>
                  </a:lnTo>
                  <a:lnTo>
                    <a:pt x="272" y="789"/>
                  </a:lnTo>
                  <a:lnTo>
                    <a:pt x="288" y="789"/>
                  </a:lnTo>
                  <a:lnTo>
                    <a:pt x="303" y="837"/>
                  </a:lnTo>
                  <a:lnTo>
                    <a:pt x="288" y="845"/>
                  </a:lnTo>
                  <a:lnTo>
                    <a:pt x="280" y="829"/>
                  </a:lnTo>
                  <a:lnTo>
                    <a:pt x="272" y="829"/>
                  </a:lnTo>
                  <a:lnTo>
                    <a:pt x="224" y="797"/>
                  </a:lnTo>
                  <a:lnTo>
                    <a:pt x="176" y="789"/>
                  </a:lnTo>
                  <a:lnTo>
                    <a:pt x="168" y="789"/>
                  </a:lnTo>
                  <a:lnTo>
                    <a:pt x="128" y="773"/>
                  </a:lnTo>
                  <a:lnTo>
                    <a:pt x="160" y="749"/>
                  </a:lnTo>
                  <a:lnTo>
                    <a:pt x="152" y="741"/>
                  </a:lnTo>
                  <a:lnTo>
                    <a:pt x="168" y="733"/>
                  </a:lnTo>
                  <a:lnTo>
                    <a:pt x="160" y="733"/>
                  </a:lnTo>
                  <a:lnTo>
                    <a:pt x="168" y="718"/>
                  </a:lnTo>
                  <a:lnTo>
                    <a:pt x="176" y="694"/>
                  </a:lnTo>
                  <a:lnTo>
                    <a:pt x="112" y="662"/>
                  </a:lnTo>
                  <a:lnTo>
                    <a:pt x="104" y="646"/>
                  </a:lnTo>
                  <a:lnTo>
                    <a:pt x="72" y="630"/>
                  </a:lnTo>
                  <a:lnTo>
                    <a:pt x="56" y="638"/>
                  </a:lnTo>
                  <a:lnTo>
                    <a:pt x="48" y="630"/>
                  </a:lnTo>
                  <a:lnTo>
                    <a:pt x="56" y="622"/>
                  </a:lnTo>
                  <a:lnTo>
                    <a:pt x="56" y="598"/>
                  </a:lnTo>
                  <a:lnTo>
                    <a:pt x="56" y="590"/>
                  </a:lnTo>
                  <a:lnTo>
                    <a:pt x="48" y="590"/>
                  </a:lnTo>
                  <a:lnTo>
                    <a:pt x="40" y="566"/>
                  </a:lnTo>
                  <a:lnTo>
                    <a:pt x="16" y="566"/>
                  </a:lnTo>
                  <a:lnTo>
                    <a:pt x="24" y="566"/>
                  </a:lnTo>
                  <a:lnTo>
                    <a:pt x="8" y="566"/>
                  </a:lnTo>
                  <a:lnTo>
                    <a:pt x="8" y="542"/>
                  </a:lnTo>
                  <a:lnTo>
                    <a:pt x="8" y="526"/>
                  </a:lnTo>
                  <a:lnTo>
                    <a:pt x="0" y="518"/>
                  </a:lnTo>
                  <a:lnTo>
                    <a:pt x="8" y="502"/>
                  </a:lnTo>
                  <a:lnTo>
                    <a:pt x="0" y="494"/>
                  </a:lnTo>
                  <a:lnTo>
                    <a:pt x="0" y="478"/>
                  </a:lnTo>
                  <a:lnTo>
                    <a:pt x="8" y="478"/>
                  </a:lnTo>
                  <a:lnTo>
                    <a:pt x="40" y="470"/>
                  </a:lnTo>
                  <a:lnTo>
                    <a:pt x="16" y="462"/>
                  </a:lnTo>
                  <a:lnTo>
                    <a:pt x="16" y="446"/>
                  </a:lnTo>
                  <a:lnTo>
                    <a:pt x="8" y="454"/>
                  </a:lnTo>
                  <a:lnTo>
                    <a:pt x="56" y="407"/>
                  </a:lnTo>
                  <a:lnTo>
                    <a:pt x="32" y="359"/>
                  </a:lnTo>
                  <a:lnTo>
                    <a:pt x="40" y="335"/>
                  </a:lnTo>
                  <a:lnTo>
                    <a:pt x="24" y="303"/>
                  </a:lnTo>
                  <a:lnTo>
                    <a:pt x="40" y="287"/>
                  </a:lnTo>
                  <a:lnTo>
                    <a:pt x="16" y="271"/>
                  </a:lnTo>
                  <a:lnTo>
                    <a:pt x="24" y="255"/>
                  </a:lnTo>
                  <a:lnTo>
                    <a:pt x="48" y="231"/>
                  </a:lnTo>
                  <a:lnTo>
                    <a:pt x="64" y="231"/>
                  </a:lnTo>
                  <a:lnTo>
                    <a:pt x="80" y="231"/>
                  </a:lnTo>
                  <a:lnTo>
                    <a:pt x="64" y="239"/>
                  </a:lnTo>
                  <a:lnTo>
                    <a:pt x="72" y="239"/>
                  </a:lnTo>
                  <a:lnTo>
                    <a:pt x="120" y="247"/>
                  </a:lnTo>
                  <a:lnTo>
                    <a:pt x="192" y="287"/>
                  </a:lnTo>
                  <a:lnTo>
                    <a:pt x="200" y="311"/>
                  </a:lnTo>
                  <a:lnTo>
                    <a:pt x="168" y="335"/>
                  </a:lnTo>
                  <a:lnTo>
                    <a:pt x="64" y="303"/>
                  </a:lnTo>
                  <a:lnTo>
                    <a:pt x="104" y="335"/>
                  </a:lnTo>
                  <a:lnTo>
                    <a:pt x="104" y="367"/>
                  </a:lnTo>
                  <a:lnTo>
                    <a:pt x="152" y="383"/>
                  </a:lnTo>
                  <a:lnTo>
                    <a:pt x="160" y="383"/>
                  </a:lnTo>
                  <a:lnTo>
                    <a:pt x="152" y="367"/>
                  </a:lnTo>
                  <a:lnTo>
                    <a:pt x="128" y="359"/>
                  </a:lnTo>
                  <a:lnTo>
                    <a:pt x="128" y="351"/>
                  </a:lnTo>
                  <a:lnTo>
                    <a:pt x="160" y="359"/>
                  </a:lnTo>
                  <a:lnTo>
                    <a:pt x="192" y="367"/>
                  </a:lnTo>
                  <a:lnTo>
                    <a:pt x="176" y="335"/>
                  </a:lnTo>
                  <a:lnTo>
                    <a:pt x="216" y="319"/>
                  </a:lnTo>
                  <a:lnTo>
                    <a:pt x="240" y="335"/>
                  </a:lnTo>
                  <a:lnTo>
                    <a:pt x="240" y="271"/>
                  </a:lnTo>
                  <a:lnTo>
                    <a:pt x="232" y="263"/>
                  </a:lnTo>
                  <a:lnTo>
                    <a:pt x="272" y="279"/>
                  </a:lnTo>
                  <a:lnTo>
                    <a:pt x="248" y="287"/>
                  </a:lnTo>
                  <a:lnTo>
                    <a:pt x="272" y="311"/>
                  </a:lnTo>
                  <a:lnTo>
                    <a:pt x="303" y="287"/>
                  </a:lnTo>
                  <a:lnTo>
                    <a:pt x="383" y="255"/>
                  </a:lnTo>
                  <a:lnTo>
                    <a:pt x="391" y="255"/>
                  </a:lnTo>
                  <a:lnTo>
                    <a:pt x="383" y="263"/>
                  </a:lnTo>
                  <a:lnTo>
                    <a:pt x="391" y="279"/>
                  </a:lnTo>
                  <a:lnTo>
                    <a:pt x="455" y="255"/>
                  </a:lnTo>
                  <a:lnTo>
                    <a:pt x="471" y="271"/>
                  </a:lnTo>
                  <a:lnTo>
                    <a:pt x="479" y="255"/>
                  </a:lnTo>
                  <a:lnTo>
                    <a:pt x="471" y="239"/>
                  </a:lnTo>
                  <a:lnTo>
                    <a:pt x="487" y="231"/>
                  </a:lnTo>
                  <a:lnTo>
                    <a:pt x="527" y="239"/>
                  </a:lnTo>
                  <a:lnTo>
                    <a:pt x="583" y="279"/>
                  </a:lnTo>
                  <a:lnTo>
                    <a:pt x="607" y="263"/>
                  </a:lnTo>
                  <a:lnTo>
                    <a:pt x="583" y="239"/>
                  </a:lnTo>
                  <a:lnTo>
                    <a:pt x="567" y="231"/>
                  </a:lnTo>
                  <a:lnTo>
                    <a:pt x="575" y="207"/>
                  </a:lnTo>
                  <a:lnTo>
                    <a:pt x="559" y="207"/>
                  </a:lnTo>
                  <a:lnTo>
                    <a:pt x="567" y="191"/>
                  </a:lnTo>
                  <a:lnTo>
                    <a:pt x="583" y="175"/>
                  </a:lnTo>
                  <a:lnTo>
                    <a:pt x="607" y="143"/>
                  </a:lnTo>
                  <a:lnTo>
                    <a:pt x="639" y="143"/>
                  </a:lnTo>
                  <a:lnTo>
                    <a:pt x="647" y="151"/>
                  </a:lnTo>
                  <a:lnTo>
                    <a:pt x="639" y="183"/>
                  </a:lnTo>
                  <a:lnTo>
                    <a:pt x="655" y="199"/>
                  </a:lnTo>
                  <a:lnTo>
                    <a:pt x="647" y="255"/>
                  </a:lnTo>
                  <a:lnTo>
                    <a:pt x="663" y="271"/>
                  </a:lnTo>
                  <a:lnTo>
                    <a:pt x="655" y="279"/>
                  </a:lnTo>
                  <a:lnTo>
                    <a:pt x="639" y="303"/>
                  </a:lnTo>
                  <a:lnTo>
                    <a:pt x="615" y="311"/>
                  </a:lnTo>
                  <a:lnTo>
                    <a:pt x="647" y="327"/>
                  </a:lnTo>
                  <a:lnTo>
                    <a:pt x="679" y="279"/>
                  </a:lnTo>
                  <a:lnTo>
                    <a:pt x="679" y="263"/>
                  </a:lnTo>
                  <a:lnTo>
                    <a:pt x="687" y="263"/>
                  </a:lnTo>
                  <a:lnTo>
                    <a:pt x="711" y="255"/>
                  </a:lnTo>
                  <a:lnTo>
                    <a:pt x="719" y="271"/>
                  </a:lnTo>
                  <a:lnTo>
                    <a:pt x="711" y="279"/>
                  </a:lnTo>
                  <a:lnTo>
                    <a:pt x="735" y="287"/>
                  </a:lnTo>
                  <a:lnTo>
                    <a:pt x="719" y="279"/>
                  </a:lnTo>
                  <a:lnTo>
                    <a:pt x="727" y="279"/>
                  </a:lnTo>
                  <a:lnTo>
                    <a:pt x="719" y="263"/>
                  </a:lnTo>
                  <a:lnTo>
                    <a:pt x="671" y="247"/>
                  </a:lnTo>
                  <a:lnTo>
                    <a:pt x="679" y="215"/>
                  </a:lnTo>
                  <a:lnTo>
                    <a:pt x="655" y="183"/>
                  </a:lnTo>
                  <a:lnTo>
                    <a:pt x="687" y="159"/>
                  </a:lnTo>
                  <a:lnTo>
                    <a:pt x="679" y="151"/>
                  </a:lnTo>
                  <a:lnTo>
                    <a:pt x="695" y="159"/>
                  </a:lnTo>
                  <a:lnTo>
                    <a:pt x="687" y="183"/>
                  </a:lnTo>
                  <a:lnTo>
                    <a:pt x="695" y="191"/>
                  </a:lnTo>
                  <a:lnTo>
                    <a:pt x="735" y="199"/>
                  </a:lnTo>
                  <a:lnTo>
                    <a:pt x="695" y="167"/>
                  </a:lnTo>
                  <a:lnTo>
                    <a:pt x="727" y="175"/>
                  </a:lnTo>
                  <a:lnTo>
                    <a:pt x="719" y="167"/>
                  </a:lnTo>
                  <a:lnTo>
                    <a:pt x="735" y="159"/>
                  </a:lnTo>
                  <a:lnTo>
                    <a:pt x="807" y="183"/>
                  </a:lnTo>
                  <a:lnTo>
                    <a:pt x="791" y="191"/>
                  </a:lnTo>
                  <a:lnTo>
                    <a:pt x="791" y="215"/>
                  </a:lnTo>
                  <a:lnTo>
                    <a:pt x="807" y="223"/>
                  </a:lnTo>
                  <a:lnTo>
                    <a:pt x="815" y="183"/>
                  </a:lnTo>
                  <a:lnTo>
                    <a:pt x="775" y="159"/>
                  </a:lnTo>
                  <a:lnTo>
                    <a:pt x="767" y="127"/>
                  </a:lnTo>
                  <a:lnTo>
                    <a:pt x="855" y="111"/>
                  </a:lnTo>
                  <a:lnTo>
                    <a:pt x="839" y="96"/>
                  </a:lnTo>
                  <a:lnTo>
                    <a:pt x="855" y="96"/>
                  </a:lnTo>
                  <a:lnTo>
                    <a:pt x="863" y="88"/>
                  </a:lnTo>
                  <a:lnTo>
                    <a:pt x="855" y="80"/>
                  </a:lnTo>
                  <a:lnTo>
                    <a:pt x="950" y="56"/>
                  </a:lnTo>
                  <a:lnTo>
                    <a:pt x="942" y="48"/>
                  </a:lnTo>
                  <a:lnTo>
                    <a:pt x="982" y="48"/>
                  </a:lnTo>
                  <a:lnTo>
                    <a:pt x="982" y="56"/>
                  </a:lnTo>
                  <a:lnTo>
                    <a:pt x="998" y="56"/>
                  </a:lnTo>
                  <a:lnTo>
                    <a:pt x="1022" y="48"/>
                  </a:lnTo>
                  <a:lnTo>
                    <a:pt x="1038" y="48"/>
                  </a:lnTo>
                  <a:lnTo>
                    <a:pt x="1022" y="40"/>
                  </a:lnTo>
                  <a:lnTo>
                    <a:pt x="1062" y="40"/>
                  </a:lnTo>
                  <a:lnTo>
                    <a:pt x="1070" y="24"/>
                  </a:lnTo>
                  <a:lnTo>
                    <a:pt x="1110" y="0"/>
                  </a:lnTo>
                  <a:lnTo>
                    <a:pt x="1134" y="8"/>
                  </a:lnTo>
                  <a:lnTo>
                    <a:pt x="1110" y="24"/>
                  </a:lnTo>
                  <a:lnTo>
                    <a:pt x="1150" y="24"/>
                  </a:lnTo>
                  <a:lnTo>
                    <a:pt x="1134" y="40"/>
                  </a:lnTo>
                  <a:lnTo>
                    <a:pt x="1198" y="32"/>
                  </a:lnTo>
                  <a:lnTo>
                    <a:pt x="1246" y="56"/>
                  </a:lnTo>
                  <a:lnTo>
                    <a:pt x="1246" y="64"/>
                  </a:lnTo>
                  <a:lnTo>
                    <a:pt x="1230" y="56"/>
                  </a:lnTo>
                  <a:lnTo>
                    <a:pt x="1246" y="72"/>
                  </a:lnTo>
                  <a:lnTo>
                    <a:pt x="1238" y="88"/>
                  </a:lnTo>
                  <a:lnTo>
                    <a:pt x="1110" y="159"/>
                  </a:lnTo>
                  <a:lnTo>
                    <a:pt x="1150" y="151"/>
                  </a:lnTo>
                  <a:lnTo>
                    <a:pt x="1134" y="135"/>
                  </a:lnTo>
                  <a:lnTo>
                    <a:pt x="1198" y="119"/>
                  </a:lnTo>
                  <a:lnTo>
                    <a:pt x="1182" y="119"/>
                  </a:lnTo>
                  <a:lnTo>
                    <a:pt x="1190" y="111"/>
                  </a:lnTo>
                  <a:lnTo>
                    <a:pt x="1230" y="119"/>
                  </a:lnTo>
                  <a:lnTo>
                    <a:pt x="1238" y="111"/>
                  </a:lnTo>
                  <a:lnTo>
                    <a:pt x="1246" y="135"/>
                  </a:lnTo>
                  <a:lnTo>
                    <a:pt x="1262" y="135"/>
                  </a:lnTo>
                  <a:lnTo>
                    <a:pt x="1246" y="127"/>
                  </a:lnTo>
                  <a:lnTo>
                    <a:pt x="1278" y="119"/>
                  </a:lnTo>
                  <a:lnTo>
                    <a:pt x="1318" y="127"/>
                  </a:lnTo>
                  <a:lnTo>
                    <a:pt x="1310" y="135"/>
                  </a:lnTo>
                  <a:lnTo>
                    <a:pt x="1350" y="143"/>
                  </a:lnTo>
                  <a:lnTo>
                    <a:pt x="1390" y="143"/>
                  </a:lnTo>
                  <a:lnTo>
                    <a:pt x="1390" y="119"/>
                  </a:lnTo>
                  <a:lnTo>
                    <a:pt x="1398" y="119"/>
                  </a:lnTo>
                  <a:lnTo>
                    <a:pt x="1470" y="143"/>
                  </a:lnTo>
                  <a:lnTo>
                    <a:pt x="1462" y="183"/>
                  </a:lnTo>
                  <a:lnTo>
                    <a:pt x="1494" y="207"/>
                  </a:lnTo>
                  <a:lnTo>
                    <a:pt x="1526" y="167"/>
                  </a:lnTo>
                  <a:lnTo>
                    <a:pt x="1534" y="183"/>
                  </a:lnTo>
                  <a:lnTo>
                    <a:pt x="1565" y="183"/>
                  </a:lnTo>
                  <a:lnTo>
                    <a:pt x="1597" y="191"/>
                  </a:lnTo>
                  <a:lnTo>
                    <a:pt x="1621" y="183"/>
                  </a:lnTo>
                  <a:lnTo>
                    <a:pt x="1621" y="167"/>
                  </a:lnTo>
                  <a:lnTo>
                    <a:pt x="1637" y="151"/>
                  </a:lnTo>
                  <a:lnTo>
                    <a:pt x="1757" y="159"/>
                  </a:lnTo>
                  <a:lnTo>
                    <a:pt x="1765" y="175"/>
                  </a:lnTo>
                  <a:lnTo>
                    <a:pt x="1749" y="175"/>
                  </a:lnTo>
                  <a:lnTo>
                    <a:pt x="1789" y="183"/>
                  </a:lnTo>
                  <a:lnTo>
                    <a:pt x="1813" y="207"/>
                  </a:lnTo>
                  <a:lnTo>
                    <a:pt x="1893" y="199"/>
                  </a:lnTo>
                  <a:lnTo>
                    <a:pt x="1917" y="215"/>
                  </a:lnTo>
                  <a:lnTo>
                    <a:pt x="1909" y="231"/>
                  </a:lnTo>
                  <a:lnTo>
                    <a:pt x="1933" y="239"/>
                  </a:lnTo>
                  <a:lnTo>
                    <a:pt x="1941" y="231"/>
                  </a:lnTo>
                  <a:lnTo>
                    <a:pt x="2013" y="239"/>
                  </a:lnTo>
                  <a:lnTo>
                    <a:pt x="2029" y="231"/>
                  </a:lnTo>
                  <a:lnTo>
                    <a:pt x="2037" y="247"/>
                  </a:lnTo>
                  <a:lnTo>
                    <a:pt x="2061" y="263"/>
                  </a:lnTo>
                  <a:lnTo>
                    <a:pt x="2069" y="247"/>
                  </a:lnTo>
                  <a:lnTo>
                    <a:pt x="2061" y="239"/>
                  </a:lnTo>
                  <a:lnTo>
                    <a:pt x="2069" y="223"/>
                  </a:lnTo>
                  <a:lnTo>
                    <a:pt x="2180" y="239"/>
                  </a:lnTo>
                  <a:lnTo>
                    <a:pt x="2252" y="287"/>
                  </a:lnTo>
                  <a:lnTo>
                    <a:pt x="2276" y="287"/>
                  </a:lnTo>
                  <a:lnTo>
                    <a:pt x="2292" y="327"/>
                  </a:lnTo>
                  <a:lnTo>
                    <a:pt x="2284" y="303"/>
                  </a:lnTo>
                  <a:lnTo>
                    <a:pt x="2292" y="303"/>
                  </a:lnTo>
                  <a:lnTo>
                    <a:pt x="2300" y="303"/>
                  </a:lnTo>
                  <a:lnTo>
                    <a:pt x="2324" y="303"/>
                  </a:lnTo>
                  <a:lnTo>
                    <a:pt x="2348" y="327"/>
                  </a:lnTo>
                  <a:lnTo>
                    <a:pt x="2308" y="343"/>
                  </a:lnTo>
                  <a:lnTo>
                    <a:pt x="2316" y="351"/>
                  </a:lnTo>
                  <a:lnTo>
                    <a:pt x="2300" y="359"/>
                  </a:lnTo>
                  <a:lnTo>
                    <a:pt x="2316" y="367"/>
                  </a:lnTo>
                  <a:lnTo>
                    <a:pt x="2292" y="367"/>
                  </a:lnTo>
                  <a:lnTo>
                    <a:pt x="2284" y="351"/>
                  </a:lnTo>
                  <a:lnTo>
                    <a:pt x="2276" y="359"/>
                  </a:lnTo>
                  <a:lnTo>
                    <a:pt x="2252" y="335"/>
                  </a:lnTo>
                  <a:lnTo>
                    <a:pt x="2220" y="335"/>
                  </a:lnTo>
                  <a:lnTo>
                    <a:pt x="2212" y="335"/>
                  </a:lnTo>
                  <a:lnTo>
                    <a:pt x="2220" y="327"/>
                  </a:lnTo>
                  <a:lnTo>
                    <a:pt x="2212" y="327"/>
                  </a:lnTo>
                  <a:lnTo>
                    <a:pt x="2204" y="327"/>
                  </a:lnTo>
                  <a:lnTo>
                    <a:pt x="2212" y="335"/>
                  </a:lnTo>
                  <a:lnTo>
                    <a:pt x="2204" y="351"/>
                  </a:lnTo>
                  <a:lnTo>
                    <a:pt x="2180" y="367"/>
                  </a:lnTo>
                  <a:lnTo>
                    <a:pt x="2165" y="359"/>
                  </a:lnTo>
                  <a:lnTo>
                    <a:pt x="2196" y="399"/>
                  </a:lnTo>
                  <a:lnTo>
                    <a:pt x="2188" y="414"/>
                  </a:lnTo>
                  <a:lnTo>
                    <a:pt x="2165" y="399"/>
                  </a:lnTo>
                  <a:lnTo>
                    <a:pt x="2165" y="414"/>
                  </a:lnTo>
                  <a:lnTo>
                    <a:pt x="2101" y="430"/>
                  </a:lnTo>
                  <a:lnTo>
                    <a:pt x="2061" y="470"/>
                  </a:lnTo>
                  <a:lnTo>
                    <a:pt x="2029" y="454"/>
                  </a:lnTo>
                  <a:lnTo>
                    <a:pt x="2005" y="470"/>
                  </a:lnTo>
                  <a:lnTo>
                    <a:pt x="2005" y="454"/>
                  </a:lnTo>
                  <a:lnTo>
                    <a:pt x="1989" y="470"/>
                  </a:lnTo>
                  <a:lnTo>
                    <a:pt x="1965" y="470"/>
                  </a:lnTo>
                  <a:lnTo>
                    <a:pt x="1941" y="510"/>
                  </a:lnTo>
                  <a:lnTo>
                    <a:pt x="1965" y="518"/>
                  </a:lnTo>
                  <a:lnTo>
                    <a:pt x="1949" y="534"/>
                  </a:lnTo>
                  <a:lnTo>
                    <a:pt x="1965" y="558"/>
                  </a:lnTo>
                  <a:lnTo>
                    <a:pt x="1941" y="550"/>
                  </a:lnTo>
                  <a:lnTo>
                    <a:pt x="1933" y="566"/>
                  </a:lnTo>
                  <a:lnTo>
                    <a:pt x="1941" y="582"/>
                  </a:lnTo>
                  <a:lnTo>
                    <a:pt x="1909" y="598"/>
                  </a:lnTo>
                  <a:lnTo>
                    <a:pt x="1917" y="622"/>
                  </a:lnTo>
                  <a:lnTo>
                    <a:pt x="1893" y="622"/>
                  </a:lnTo>
                  <a:lnTo>
                    <a:pt x="1885" y="638"/>
                  </a:lnTo>
                  <a:lnTo>
                    <a:pt x="1869" y="662"/>
                  </a:lnTo>
                  <a:lnTo>
                    <a:pt x="1853" y="582"/>
                  </a:lnTo>
                  <a:lnTo>
                    <a:pt x="1853" y="542"/>
                  </a:lnTo>
                  <a:lnTo>
                    <a:pt x="1869" y="518"/>
                  </a:lnTo>
                  <a:lnTo>
                    <a:pt x="1893" y="510"/>
                  </a:lnTo>
                  <a:lnTo>
                    <a:pt x="1941" y="462"/>
                  </a:lnTo>
                  <a:lnTo>
                    <a:pt x="1973" y="446"/>
                  </a:lnTo>
                  <a:lnTo>
                    <a:pt x="1981" y="422"/>
                  </a:lnTo>
                  <a:lnTo>
                    <a:pt x="1989" y="414"/>
                  </a:lnTo>
                  <a:lnTo>
                    <a:pt x="1973" y="414"/>
                  </a:lnTo>
                  <a:lnTo>
                    <a:pt x="1965" y="438"/>
                  </a:lnTo>
                  <a:lnTo>
                    <a:pt x="1917" y="454"/>
                  </a:lnTo>
                  <a:lnTo>
                    <a:pt x="1917" y="422"/>
                  </a:lnTo>
                  <a:lnTo>
                    <a:pt x="1877" y="430"/>
                  </a:lnTo>
                  <a:lnTo>
                    <a:pt x="1837" y="470"/>
                  </a:lnTo>
                  <a:lnTo>
                    <a:pt x="1837" y="494"/>
                  </a:lnTo>
                  <a:lnTo>
                    <a:pt x="1789" y="494"/>
                  </a:lnTo>
                  <a:lnTo>
                    <a:pt x="1781" y="494"/>
                  </a:lnTo>
                  <a:lnTo>
                    <a:pt x="1797" y="494"/>
                  </a:lnTo>
                  <a:lnTo>
                    <a:pt x="1757" y="478"/>
                  </a:lnTo>
                  <a:lnTo>
                    <a:pt x="1749" y="494"/>
                  </a:lnTo>
                  <a:lnTo>
                    <a:pt x="1669" y="494"/>
                  </a:lnTo>
                  <a:lnTo>
                    <a:pt x="1557" y="582"/>
                  </a:lnTo>
                  <a:lnTo>
                    <a:pt x="1581" y="582"/>
                  </a:lnTo>
                  <a:lnTo>
                    <a:pt x="1581" y="606"/>
                  </a:lnTo>
                  <a:lnTo>
                    <a:pt x="1589" y="590"/>
                  </a:lnTo>
                  <a:lnTo>
                    <a:pt x="1589" y="614"/>
                  </a:lnTo>
                  <a:lnTo>
                    <a:pt x="1605" y="598"/>
                  </a:lnTo>
                  <a:lnTo>
                    <a:pt x="1605" y="614"/>
                  </a:lnTo>
                  <a:lnTo>
                    <a:pt x="1605" y="590"/>
                  </a:lnTo>
                  <a:lnTo>
                    <a:pt x="1621" y="590"/>
                  </a:lnTo>
                  <a:lnTo>
                    <a:pt x="1637" y="614"/>
                  </a:lnTo>
                  <a:lnTo>
                    <a:pt x="1621" y="622"/>
                  </a:lnTo>
                  <a:lnTo>
                    <a:pt x="1637" y="622"/>
                  </a:lnTo>
                  <a:lnTo>
                    <a:pt x="1645" y="630"/>
                  </a:lnTo>
                  <a:lnTo>
                    <a:pt x="1629" y="670"/>
                  </a:lnTo>
                  <a:lnTo>
                    <a:pt x="1629" y="710"/>
                  </a:lnTo>
                  <a:lnTo>
                    <a:pt x="1557" y="797"/>
                  </a:lnTo>
                  <a:lnTo>
                    <a:pt x="1534" y="813"/>
                  </a:lnTo>
                  <a:lnTo>
                    <a:pt x="1502" y="797"/>
                  </a:lnTo>
                  <a:lnTo>
                    <a:pt x="1486" y="821"/>
                  </a:lnTo>
                  <a:lnTo>
                    <a:pt x="1494" y="797"/>
                  </a:lnTo>
                  <a:lnTo>
                    <a:pt x="1494" y="781"/>
                  </a:lnTo>
                  <a:lnTo>
                    <a:pt x="1526" y="773"/>
                  </a:lnTo>
                  <a:lnTo>
                    <a:pt x="1549" y="710"/>
                  </a:lnTo>
                  <a:lnTo>
                    <a:pt x="1494" y="725"/>
                  </a:lnTo>
                  <a:lnTo>
                    <a:pt x="1486" y="702"/>
                  </a:lnTo>
                  <a:lnTo>
                    <a:pt x="1446" y="686"/>
                  </a:lnTo>
                  <a:lnTo>
                    <a:pt x="1422" y="622"/>
                  </a:lnTo>
                  <a:lnTo>
                    <a:pt x="1390" y="614"/>
                  </a:lnTo>
                  <a:lnTo>
                    <a:pt x="1334" y="622"/>
                  </a:lnTo>
                  <a:lnTo>
                    <a:pt x="1342" y="638"/>
                  </a:lnTo>
                  <a:lnTo>
                    <a:pt x="1318" y="678"/>
                  </a:lnTo>
                  <a:lnTo>
                    <a:pt x="1302" y="686"/>
                  </a:lnTo>
                  <a:lnTo>
                    <a:pt x="1286" y="678"/>
                  </a:lnTo>
                  <a:lnTo>
                    <a:pt x="1262" y="678"/>
                  </a:lnTo>
                  <a:lnTo>
                    <a:pt x="1182" y="694"/>
                  </a:lnTo>
                  <a:lnTo>
                    <a:pt x="1126" y="670"/>
                  </a:lnTo>
                  <a:lnTo>
                    <a:pt x="1086" y="678"/>
                  </a:lnTo>
                  <a:lnTo>
                    <a:pt x="1078" y="654"/>
                  </a:lnTo>
                  <a:lnTo>
                    <a:pt x="1030" y="630"/>
                  </a:lnTo>
                  <a:lnTo>
                    <a:pt x="1014" y="654"/>
                  </a:lnTo>
                  <a:lnTo>
                    <a:pt x="1014" y="678"/>
                  </a:lnTo>
                  <a:lnTo>
                    <a:pt x="926" y="670"/>
                  </a:lnTo>
                  <a:lnTo>
                    <a:pt x="871" y="702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7" name="Freeform 451"/>
            <p:cNvSpPr>
              <a:spLocks noChangeAspect="1"/>
            </p:cNvSpPr>
            <p:nvPr/>
          </p:nvSpPr>
          <p:spPr bwMode="auto">
            <a:xfrm>
              <a:off x="681" y="1523"/>
              <a:ext cx="295" cy="231"/>
            </a:xfrm>
            <a:custGeom>
              <a:avLst/>
              <a:gdLst>
                <a:gd name="T0" fmla="*/ 2147483647 w 256"/>
                <a:gd name="T1" fmla="*/ 2147483647 h 159"/>
                <a:gd name="T2" fmla="*/ 2147483647 w 256"/>
                <a:gd name="T3" fmla="*/ 2147483647 h 159"/>
                <a:gd name="T4" fmla="*/ 2147483647 w 256"/>
                <a:gd name="T5" fmla="*/ 2147483647 h 159"/>
                <a:gd name="T6" fmla="*/ 2147483647 w 256"/>
                <a:gd name="T7" fmla="*/ 2147483647 h 159"/>
                <a:gd name="T8" fmla="*/ 2147483647 w 256"/>
                <a:gd name="T9" fmla="*/ 2147483647 h 159"/>
                <a:gd name="T10" fmla="*/ 2147483647 w 256"/>
                <a:gd name="T11" fmla="*/ 2147483647 h 159"/>
                <a:gd name="T12" fmla="*/ 2147483647 w 256"/>
                <a:gd name="T13" fmla="*/ 2147483647 h 159"/>
                <a:gd name="T14" fmla="*/ 2147483647 w 256"/>
                <a:gd name="T15" fmla="*/ 2147483647 h 159"/>
                <a:gd name="T16" fmla="*/ 2147483647 w 256"/>
                <a:gd name="T17" fmla="*/ 2147483647 h 159"/>
                <a:gd name="T18" fmla="*/ 2147483647 w 256"/>
                <a:gd name="T19" fmla="*/ 2147483647 h 159"/>
                <a:gd name="T20" fmla="*/ 2147483647 w 256"/>
                <a:gd name="T21" fmla="*/ 2147483647 h 159"/>
                <a:gd name="T22" fmla="*/ 2147483647 w 256"/>
                <a:gd name="T23" fmla="*/ 2147483647 h 159"/>
                <a:gd name="T24" fmla="*/ 2147483647 w 256"/>
                <a:gd name="T25" fmla="*/ 2147483647 h 159"/>
                <a:gd name="T26" fmla="*/ 2147483647 w 256"/>
                <a:gd name="T27" fmla="*/ 2147483647 h 159"/>
                <a:gd name="T28" fmla="*/ 2147483647 w 256"/>
                <a:gd name="T29" fmla="*/ 2147483647 h 159"/>
                <a:gd name="T30" fmla="*/ 2147483647 w 256"/>
                <a:gd name="T31" fmla="*/ 2147483647 h 159"/>
                <a:gd name="T32" fmla="*/ 2147483647 w 256"/>
                <a:gd name="T33" fmla="*/ 2147483647 h 159"/>
                <a:gd name="T34" fmla="*/ 2147483647 w 256"/>
                <a:gd name="T35" fmla="*/ 0 h 159"/>
                <a:gd name="T36" fmla="*/ 2147483647 w 256"/>
                <a:gd name="T37" fmla="*/ 2147483647 h 159"/>
                <a:gd name="T38" fmla="*/ 2147483647 w 256"/>
                <a:gd name="T39" fmla="*/ 0 h 159"/>
                <a:gd name="T40" fmla="*/ 2147483647 w 256"/>
                <a:gd name="T41" fmla="*/ 2147483647 h 159"/>
                <a:gd name="T42" fmla="*/ 2147483647 w 256"/>
                <a:gd name="T43" fmla="*/ 2147483647 h 159"/>
                <a:gd name="T44" fmla="*/ 2147483647 w 256"/>
                <a:gd name="T45" fmla="*/ 2147483647 h 159"/>
                <a:gd name="T46" fmla="*/ 2147483647 w 256"/>
                <a:gd name="T47" fmla="*/ 2147483647 h 159"/>
                <a:gd name="T48" fmla="*/ 2147483647 w 256"/>
                <a:gd name="T49" fmla="*/ 2147483647 h 159"/>
                <a:gd name="T50" fmla="*/ 2147483647 w 256"/>
                <a:gd name="T51" fmla="*/ 2147483647 h 159"/>
                <a:gd name="T52" fmla="*/ 0 w 256"/>
                <a:gd name="T53" fmla="*/ 2147483647 h 159"/>
                <a:gd name="T54" fmla="*/ 2147483647 w 256"/>
                <a:gd name="T55" fmla="*/ 2147483647 h 159"/>
                <a:gd name="T56" fmla="*/ 2147483647 w 256"/>
                <a:gd name="T57" fmla="*/ 2147483647 h 159"/>
                <a:gd name="T58" fmla="*/ 2147483647 w 256"/>
                <a:gd name="T59" fmla="*/ 2147483647 h 159"/>
                <a:gd name="T60" fmla="*/ 2147483647 w 256"/>
                <a:gd name="T61" fmla="*/ 2147483647 h 159"/>
                <a:gd name="T62" fmla="*/ 2147483647 w 256"/>
                <a:gd name="T63" fmla="*/ 2147483647 h 159"/>
                <a:gd name="T64" fmla="*/ 2147483647 w 256"/>
                <a:gd name="T65" fmla="*/ 2147483647 h 159"/>
                <a:gd name="T66" fmla="*/ 2147483647 w 256"/>
                <a:gd name="T67" fmla="*/ 2147483647 h 159"/>
                <a:gd name="T68" fmla="*/ 2147483647 w 256"/>
                <a:gd name="T69" fmla="*/ 2147483647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6" h="159">
                  <a:moveTo>
                    <a:pt x="112" y="135"/>
                  </a:moveTo>
                  <a:lnTo>
                    <a:pt x="120" y="111"/>
                  </a:lnTo>
                  <a:lnTo>
                    <a:pt x="144" y="103"/>
                  </a:lnTo>
                  <a:lnTo>
                    <a:pt x="144" y="119"/>
                  </a:lnTo>
                  <a:lnTo>
                    <a:pt x="168" y="119"/>
                  </a:lnTo>
                  <a:lnTo>
                    <a:pt x="152" y="135"/>
                  </a:lnTo>
                  <a:lnTo>
                    <a:pt x="176" y="159"/>
                  </a:lnTo>
                  <a:lnTo>
                    <a:pt x="208" y="135"/>
                  </a:lnTo>
                  <a:lnTo>
                    <a:pt x="184" y="135"/>
                  </a:lnTo>
                  <a:lnTo>
                    <a:pt x="168" y="119"/>
                  </a:lnTo>
                  <a:lnTo>
                    <a:pt x="184" y="127"/>
                  </a:lnTo>
                  <a:lnTo>
                    <a:pt x="184" y="111"/>
                  </a:lnTo>
                  <a:lnTo>
                    <a:pt x="240" y="103"/>
                  </a:lnTo>
                  <a:lnTo>
                    <a:pt x="248" y="88"/>
                  </a:lnTo>
                  <a:lnTo>
                    <a:pt x="256" y="64"/>
                  </a:lnTo>
                  <a:lnTo>
                    <a:pt x="192" y="32"/>
                  </a:lnTo>
                  <a:lnTo>
                    <a:pt x="184" y="16"/>
                  </a:lnTo>
                  <a:lnTo>
                    <a:pt x="152" y="0"/>
                  </a:lnTo>
                  <a:lnTo>
                    <a:pt x="136" y="8"/>
                  </a:lnTo>
                  <a:lnTo>
                    <a:pt x="128" y="0"/>
                  </a:lnTo>
                  <a:lnTo>
                    <a:pt x="112" y="24"/>
                  </a:lnTo>
                  <a:lnTo>
                    <a:pt x="64" y="16"/>
                  </a:lnTo>
                  <a:lnTo>
                    <a:pt x="32" y="8"/>
                  </a:lnTo>
                  <a:lnTo>
                    <a:pt x="24" y="24"/>
                  </a:lnTo>
                  <a:lnTo>
                    <a:pt x="24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64" y="80"/>
                  </a:lnTo>
                  <a:lnTo>
                    <a:pt x="80" y="72"/>
                  </a:lnTo>
                  <a:lnTo>
                    <a:pt x="104" y="88"/>
                  </a:lnTo>
                  <a:lnTo>
                    <a:pt x="120" y="103"/>
                  </a:lnTo>
                  <a:lnTo>
                    <a:pt x="104" y="111"/>
                  </a:lnTo>
                  <a:lnTo>
                    <a:pt x="96" y="135"/>
                  </a:lnTo>
                  <a:lnTo>
                    <a:pt x="112" y="135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8" name="Freeform 452"/>
            <p:cNvSpPr>
              <a:spLocks noChangeAspect="1"/>
            </p:cNvSpPr>
            <p:nvPr/>
          </p:nvSpPr>
          <p:spPr bwMode="auto">
            <a:xfrm>
              <a:off x="681" y="1523"/>
              <a:ext cx="295" cy="231"/>
            </a:xfrm>
            <a:custGeom>
              <a:avLst/>
              <a:gdLst>
                <a:gd name="T0" fmla="*/ 2147483647 w 256"/>
                <a:gd name="T1" fmla="*/ 2147483647 h 159"/>
                <a:gd name="T2" fmla="*/ 2147483647 w 256"/>
                <a:gd name="T3" fmla="*/ 2147483647 h 159"/>
                <a:gd name="T4" fmla="*/ 2147483647 w 256"/>
                <a:gd name="T5" fmla="*/ 2147483647 h 159"/>
                <a:gd name="T6" fmla="*/ 2147483647 w 256"/>
                <a:gd name="T7" fmla="*/ 2147483647 h 159"/>
                <a:gd name="T8" fmla="*/ 2147483647 w 256"/>
                <a:gd name="T9" fmla="*/ 2147483647 h 159"/>
                <a:gd name="T10" fmla="*/ 2147483647 w 256"/>
                <a:gd name="T11" fmla="*/ 2147483647 h 159"/>
                <a:gd name="T12" fmla="*/ 2147483647 w 256"/>
                <a:gd name="T13" fmla="*/ 2147483647 h 159"/>
                <a:gd name="T14" fmla="*/ 2147483647 w 256"/>
                <a:gd name="T15" fmla="*/ 2147483647 h 159"/>
                <a:gd name="T16" fmla="*/ 2147483647 w 256"/>
                <a:gd name="T17" fmla="*/ 2147483647 h 159"/>
                <a:gd name="T18" fmla="*/ 2147483647 w 256"/>
                <a:gd name="T19" fmla="*/ 2147483647 h 159"/>
                <a:gd name="T20" fmla="*/ 2147483647 w 256"/>
                <a:gd name="T21" fmla="*/ 2147483647 h 159"/>
                <a:gd name="T22" fmla="*/ 2147483647 w 256"/>
                <a:gd name="T23" fmla="*/ 2147483647 h 159"/>
                <a:gd name="T24" fmla="*/ 2147483647 w 256"/>
                <a:gd name="T25" fmla="*/ 2147483647 h 159"/>
                <a:gd name="T26" fmla="*/ 2147483647 w 256"/>
                <a:gd name="T27" fmla="*/ 2147483647 h 159"/>
                <a:gd name="T28" fmla="*/ 2147483647 w 256"/>
                <a:gd name="T29" fmla="*/ 2147483647 h 159"/>
                <a:gd name="T30" fmla="*/ 2147483647 w 256"/>
                <a:gd name="T31" fmla="*/ 2147483647 h 159"/>
                <a:gd name="T32" fmla="*/ 2147483647 w 256"/>
                <a:gd name="T33" fmla="*/ 2147483647 h 159"/>
                <a:gd name="T34" fmla="*/ 2147483647 w 256"/>
                <a:gd name="T35" fmla="*/ 0 h 159"/>
                <a:gd name="T36" fmla="*/ 2147483647 w 256"/>
                <a:gd name="T37" fmla="*/ 2147483647 h 159"/>
                <a:gd name="T38" fmla="*/ 2147483647 w 256"/>
                <a:gd name="T39" fmla="*/ 0 h 159"/>
                <a:gd name="T40" fmla="*/ 2147483647 w 256"/>
                <a:gd name="T41" fmla="*/ 2147483647 h 159"/>
                <a:gd name="T42" fmla="*/ 2147483647 w 256"/>
                <a:gd name="T43" fmla="*/ 2147483647 h 159"/>
                <a:gd name="T44" fmla="*/ 2147483647 w 256"/>
                <a:gd name="T45" fmla="*/ 2147483647 h 159"/>
                <a:gd name="T46" fmla="*/ 2147483647 w 256"/>
                <a:gd name="T47" fmla="*/ 2147483647 h 159"/>
                <a:gd name="T48" fmla="*/ 2147483647 w 256"/>
                <a:gd name="T49" fmla="*/ 2147483647 h 159"/>
                <a:gd name="T50" fmla="*/ 2147483647 w 256"/>
                <a:gd name="T51" fmla="*/ 2147483647 h 159"/>
                <a:gd name="T52" fmla="*/ 0 w 256"/>
                <a:gd name="T53" fmla="*/ 2147483647 h 159"/>
                <a:gd name="T54" fmla="*/ 2147483647 w 256"/>
                <a:gd name="T55" fmla="*/ 2147483647 h 159"/>
                <a:gd name="T56" fmla="*/ 2147483647 w 256"/>
                <a:gd name="T57" fmla="*/ 2147483647 h 159"/>
                <a:gd name="T58" fmla="*/ 2147483647 w 256"/>
                <a:gd name="T59" fmla="*/ 2147483647 h 159"/>
                <a:gd name="T60" fmla="*/ 2147483647 w 256"/>
                <a:gd name="T61" fmla="*/ 2147483647 h 159"/>
                <a:gd name="T62" fmla="*/ 2147483647 w 256"/>
                <a:gd name="T63" fmla="*/ 2147483647 h 159"/>
                <a:gd name="T64" fmla="*/ 2147483647 w 256"/>
                <a:gd name="T65" fmla="*/ 2147483647 h 159"/>
                <a:gd name="T66" fmla="*/ 2147483647 w 256"/>
                <a:gd name="T67" fmla="*/ 2147483647 h 159"/>
                <a:gd name="T68" fmla="*/ 2147483647 w 256"/>
                <a:gd name="T69" fmla="*/ 2147483647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6" h="159">
                  <a:moveTo>
                    <a:pt x="112" y="135"/>
                  </a:moveTo>
                  <a:lnTo>
                    <a:pt x="120" y="111"/>
                  </a:lnTo>
                  <a:lnTo>
                    <a:pt x="144" y="103"/>
                  </a:lnTo>
                  <a:lnTo>
                    <a:pt x="144" y="119"/>
                  </a:lnTo>
                  <a:lnTo>
                    <a:pt x="168" y="119"/>
                  </a:lnTo>
                  <a:lnTo>
                    <a:pt x="152" y="135"/>
                  </a:lnTo>
                  <a:lnTo>
                    <a:pt x="176" y="159"/>
                  </a:lnTo>
                  <a:lnTo>
                    <a:pt x="208" y="135"/>
                  </a:lnTo>
                  <a:lnTo>
                    <a:pt x="184" y="135"/>
                  </a:lnTo>
                  <a:lnTo>
                    <a:pt x="168" y="119"/>
                  </a:lnTo>
                  <a:lnTo>
                    <a:pt x="184" y="127"/>
                  </a:lnTo>
                  <a:lnTo>
                    <a:pt x="184" y="111"/>
                  </a:lnTo>
                  <a:lnTo>
                    <a:pt x="240" y="103"/>
                  </a:lnTo>
                  <a:lnTo>
                    <a:pt x="248" y="88"/>
                  </a:lnTo>
                  <a:lnTo>
                    <a:pt x="256" y="64"/>
                  </a:lnTo>
                  <a:lnTo>
                    <a:pt x="192" y="32"/>
                  </a:lnTo>
                  <a:lnTo>
                    <a:pt x="184" y="16"/>
                  </a:lnTo>
                  <a:lnTo>
                    <a:pt x="152" y="0"/>
                  </a:lnTo>
                  <a:lnTo>
                    <a:pt x="136" y="8"/>
                  </a:lnTo>
                  <a:lnTo>
                    <a:pt x="128" y="0"/>
                  </a:lnTo>
                  <a:lnTo>
                    <a:pt x="112" y="24"/>
                  </a:lnTo>
                  <a:lnTo>
                    <a:pt x="64" y="16"/>
                  </a:lnTo>
                  <a:lnTo>
                    <a:pt x="32" y="8"/>
                  </a:lnTo>
                  <a:lnTo>
                    <a:pt x="24" y="24"/>
                  </a:lnTo>
                  <a:lnTo>
                    <a:pt x="24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64" y="80"/>
                  </a:lnTo>
                  <a:lnTo>
                    <a:pt x="80" y="72"/>
                  </a:lnTo>
                  <a:lnTo>
                    <a:pt x="104" y="88"/>
                  </a:lnTo>
                  <a:lnTo>
                    <a:pt x="120" y="103"/>
                  </a:lnTo>
                  <a:lnTo>
                    <a:pt x="104" y="111"/>
                  </a:lnTo>
                  <a:lnTo>
                    <a:pt x="96" y="135"/>
                  </a:lnTo>
                  <a:lnTo>
                    <a:pt x="112" y="135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29" name="Freeform 453"/>
            <p:cNvSpPr>
              <a:spLocks noChangeAspect="1"/>
            </p:cNvSpPr>
            <p:nvPr/>
          </p:nvSpPr>
          <p:spPr bwMode="auto">
            <a:xfrm>
              <a:off x="1033" y="1824"/>
              <a:ext cx="64" cy="69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0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48">
                  <a:moveTo>
                    <a:pt x="48" y="48"/>
                  </a:moveTo>
                  <a:lnTo>
                    <a:pt x="40" y="24"/>
                  </a:lnTo>
                  <a:lnTo>
                    <a:pt x="24" y="24"/>
                  </a:lnTo>
                  <a:lnTo>
                    <a:pt x="0" y="8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56" y="24"/>
                  </a:lnTo>
                  <a:lnTo>
                    <a:pt x="56" y="4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0" name="Freeform 454"/>
            <p:cNvSpPr>
              <a:spLocks noChangeAspect="1"/>
            </p:cNvSpPr>
            <p:nvPr/>
          </p:nvSpPr>
          <p:spPr bwMode="auto">
            <a:xfrm>
              <a:off x="1033" y="1824"/>
              <a:ext cx="64" cy="69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0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48">
                  <a:moveTo>
                    <a:pt x="48" y="48"/>
                  </a:moveTo>
                  <a:lnTo>
                    <a:pt x="40" y="24"/>
                  </a:lnTo>
                  <a:lnTo>
                    <a:pt x="24" y="24"/>
                  </a:lnTo>
                  <a:lnTo>
                    <a:pt x="0" y="8"/>
                  </a:lnTo>
                  <a:lnTo>
                    <a:pt x="24" y="0"/>
                  </a:lnTo>
                  <a:lnTo>
                    <a:pt x="32" y="8"/>
                  </a:lnTo>
                  <a:lnTo>
                    <a:pt x="56" y="24"/>
                  </a:lnTo>
                  <a:lnTo>
                    <a:pt x="56" y="40"/>
                  </a:lnTo>
                  <a:lnTo>
                    <a:pt x="48" y="4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1" name="Freeform 455"/>
            <p:cNvSpPr>
              <a:spLocks noChangeAspect="1"/>
            </p:cNvSpPr>
            <p:nvPr/>
          </p:nvSpPr>
          <p:spPr bwMode="auto">
            <a:xfrm>
              <a:off x="1061" y="1813"/>
              <a:ext cx="91" cy="92"/>
            </a:xfrm>
            <a:custGeom>
              <a:avLst/>
              <a:gdLst>
                <a:gd name="T0" fmla="*/ 2147483647 w 79"/>
                <a:gd name="T1" fmla="*/ 0 h 64"/>
                <a:gd name="T2" fmla="*/ 2147483647 w 79"/>
                <a:gd name="T3" fmla="*/ 2147483647 h 64"/>
                <a:gd name="T4" fmla="*/ 2147483647 w 79"/>
                <a:gd name="T5" fmla="*/ 2147483647 h 64"/>
                <a:gd name="T6" fmla="*/ 2147483647 w 79"/>
                <a:gd name="T7" fmla="*/ 2147483647 h 64"/>
                <a:gd name="T8" fmla="*/ 0 w 79"/>
                <a:gd name="T9" fmla="*/ 2147483647 h 64"/>
                <a:gd name="T10" fmla="*/ 2147483647 w 79"/>
                <a:gd name="T11" fmla="*/ 2147483647 h 64"/>
                <a:gd name="T12" fmla="*/ 2147483647 w 79"/>
                <a:gd name="T13" fmla="*/ 2147483647 h 64"/>
                <a:gd name="T14" fmla="*/ 2147483647 w 79"/>
                <a:gd name="T15" fmla="*/ 2147483647 h 64"/>
                <a:gd name="T16" fmla="*/ 2147483647 w 79"/>
                <a:gd name="T17" fmla="*/ 2147483647 h 64"/>
                <a:gd name="T18" fmla="*/ 2147483647 w 79"/>
                <a:gd name="T19" fmla="*/ 2147483647 h 64"/>
                <a:gd name="T20" fmla="*/ 2147483647 w 79"/>
                <a:gd name="T21" fmla="*/ 2147483647 h 64"/>
                <a:gd name="T22" fmla="*/ 2147483647 w 79"/>
                <a:gd name="T23" fmla="*/ 2147483647 h 64"/>
                <a:gd name="T24" fmla="*/ 2147483647 w 79"/>
                <a:gd name="T25" fmla="*/ 2147483647 h 64"/>
                <a:gd name="T26" fmla="*/ 2147483647 w 79"/>
                <a:gd name="T27" fmla="*/ 2147483647 h 64"/>
                <a:gd name="T28" fmla="*/ 2147483647 w 79"/>
                <a:gd name="T29" fmla="*/ 2147483647 h 64"/>
                <a:gd name="T30" fmla="*/ 2147483647 w 79"/>
                <a:gd name="T31" fmla="*/ 0 h 64"/>
                <a:gd name="T32" fmla="*/ 2147483647 w 79"/>
                <a:gd name="T33" fmla="*/ 0 h 64"/>
                <a:gd name="T34" fmla="*/ 2147483647 w 79"/>
                <a:gd name="T35" fmla="*/ 0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9" h="64">
                  <a:moveTo>
                    <a:pt x="16" y="0"/>
                  </a:moveTo>
                  <a:lnTo>
                    <a:pt x="24" y="8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16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55" y="40"/>
                  </a:lnTo>
                  <a:lnTo>
                    <a:pt x="55" y="56"/>
                  </a:lnTo>
                  <a:lnTo>
                    <a:pt x="63" y="64"/>
                  </a:lnTo>
                  <a:lnTo>
                    <a:pt x="71" y="32"/>
                  </a:lnTo>
                  <a:lnTo>
                    <a:pt x="79" y="24"/>
                  </a:lnTo>
                  <a:lnTo>
                    <a:pt x="55" y="8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2" name="Freeform 456"/>
            <p:cNvSpPr>
              <a:spLocks noChangeAspect="1"/>
            </p:cNvSpPr>
            <p:nvPr/>
          </p:nvSpPr>
          <p:spPr bwMode="auto">
            <a:xfrm>
              <a:off x="1061" y="1813"/>
              <a:ext cx="91" cy="92"/>
            </a:xfrm>
            <a:custGeom>
              <a:avLst/>
              <a:gdLst>
                <a:gd name="T0" fmla="*/ 2147483647 w 79"/>
                <a:gd name="T1" fmla="*/ 0 h 64"/>
                <a:gd name="T2" fmla="*/ 2147483647 w 79"/>
                <a:gd name="T3" fmla="*/ 2147483647 h 64"/>
                <a:gd name="T4" fmla="*/ 2147483647 w 79"/>
                <a:gd name="T5" fmla="*/ 2147483647 h 64"/>
                <a:gd name="T6" fmla="*/ 2147483647 w 79"/>
                <a:gd name="T7" fmla="*/ 2147483647 h 64"/>
                <a:gd name="T8" fmla="*/ 0 w 79"/>
                <a:gd name="T9" fmla="*/ 2147483647 h 64"/>
                <a:gd name="T10" fmla="*/ 2147483647 w 79"/>
                <a:gd name="T11" fmla="*/ 2147483647 h 64"/>
                <a:gd name="T12" fmla="*/ 2147483647 w 79"/>
                <a:gd name="T13" fmla="*/ 2147483647 h 64"/>
                <a:gd name="T14" fmla="*/ 2147483647 w 79"/>
                <a:gd name="T15" fmla="*/ 2147483647 h 64"/>
                <a:gd name="T16" fmla="*/ 2147483647 w 79"/>
                <a:gd name="T17" fmla="*/ 2147483647 h 64"/>
                <a:gd name="T18" fmla="*/ 2147483647 w 79"/>
                <a:gd name="T19" fmla="*/ 2147483647 h 64"/>
                <a:gd name="T20" fmla="*/ 2147483647 w 79"/>
                <a:gd name="T21" fmla="*/ 2147483647 h 64"/>
                <a:gd name="T22" fmla="*/ 2147483647 w 79"/>
                <a:gd name="T23" fmla="*/ 2147483647 h 64"/>
                <a:gd name="T24" fmla="*/ 2147483647 w 79"/>
                <a:gd name="T25" fmla="*/ 2147483647 h 64"/>
                <a:gd name="T26" fmla="*/ 2147483647 w 79"/>
                <a:gd name="T27" fmla="*/ 2147483647 h 64"/>
                <a:gd name="T28" fmla="*/ 2147483647 w 79"/>
                <a:gd name="T29" fmla="*/ 2147483647 h 64"/>
                <a:gd name="T30" fmla="*/ 2147483647 w 79"/>
                <a:gd name="T31" fmla="*/ 0 h 64"/>
                <a:gd name="T32" fmla="*/ 2147483647 w 79"/>
                <a:gd name="T33" fmla="*/ 0 h 64"/>
                <a:gd name="T34" fmla="*/ 2147483647 w 79"/>
                <a:gd name="T35" fmla="*/ 0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79" h="64">
                  <a:moveTo>
                    <a:pt x="16" y="0"/>
                  </a:moveTo>
                  <a:lnTo>
                    <a:pt x="24" y="8"/>
                  </a:lnTo>
                  <a:lnTo>
                    <a:pt x="16" y="16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16"/>
                  </a:lnTo>
                  <a:lnTo>
                    <a:pt x="32" y="32"/>
                  </a:lnTo>
                  <a:lnTo>
                    <a:pt x="32" y="48"/>
                  </a:lnTo>
                  <a:lnTo>
                    <a:pt x="55" y="40"/>
                  </a:lnTo>
                  <a:lnTo>
                    <a:pt x="55" y="56"/>
                  </a:lnTo>
                  <a:lnTo>
                    <a:pt x="63" y="64"/>
                  </a:lnTo>
                  <a:lnTo>
                    <a:pt x="71" y="32"/>
                  </a:lnTo>
                  <a:lnTo>
                    <a:pt x="79" y="24"/>
                  </a:lnTo>
                  <a:lnTo>
                    <a:pt x="55" y="8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3" name="Freeform 457"/>
            <p:cNvSpPr>
              <a:spLocks noChangeAspect="1"/>
            </p:cNvSpPr>
            <p:nvPr/>
          </p:nvSpPr>
          <p:spPr bwMode="auto">
            <a:xfrm>
              <a:off x="1061" y="1859"/>
              <a:ext cx="27" cy="34"/>
            </a:xfrm>
            <a:custGeom>
              <a:avLst/>
              <a:gdLst>
                <a:gd name="T0" fmla="*/ 2147483647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16" y="2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4" name="Freeform 458"/>
            <p:cNvSpPr>
              <a:spLocks noChangeAspect="1"/>
            </p:cNvSpPr>
            <p:nvPr/>
          </p:nvSpPr>
          <p:spPr bwMode="auto">
            <a:xfrm>
              <a:off x="1061" y="1859"/>
              <a:ext cx="27" cy="34"/>
            </a:xfrm>
            <a:custGeom>
              <a:avLst/>
              <a:gdLst>
                <a:gd name="T0" fmla="*/ 2147483647 w 24"/>
                <a:gd name="T1" fmla="*/ 2147483647 h 24"/>
                <a:gd name="T2" fmla="*/ 0 w 24"/>
                <a:gd name="T3" fmla="*/ 0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24">
                  <a:moveTo>
                    <a:pt x="16" y="24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24" y="24"/>
                  </a:lnTo>
                  <a:lnTo>
                    <a:pt x="16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5" name="Freeform 459"/>
            <p:cNvSpPr>
              <a:spLocks noChangeAspect="1"/>
            </p:cNvSpPr>
            <p:nvPr/>
          </p:nvSpPr>
          <p:spPr bwMode="auto">
            <a:xfrm>
              <a:off x="1476" y="1788"/>
              <a:ext cx="176" cy="94"/>
            </a:xfrm>
            <a:custGeom>
              <a:avLst/>
              <a:gdLst>
                <a:gd name="T0" fmla="*/ 2147483647 w 152"/>
                <a:gd name="T1" fmla="*/ 2147483647 h 64"/>
                <a:gd name="T2" fmla="*/ 2147483647 w 152"/>
                <a:gd name="T3" fmla="*/ 2147483647 h 64"/>
                <a:gd name="T4" fmla="*/ 2147483647 w 152"/>
                <a:gd name="T5" fmla="*/ 2147483647 h 64"/>
                <a:gd name="T6" fmla="*/ 0 w 152"/>
                <a:gd name="T7" fmla="*/ 2147483647 h 64"/>
                <a:gd name="T8" fmla="*/ 0 w 152"/>
                <a:gd name="T9" fmla="*/ 2147483647 h 64"/>
                <a:gd name="T10" fmla="*/ 2147483647 w 152"/>
                <a:gd name="T11" fmla="*/ 2147483647 h 64"/>
                <a:gd name="T12" fmla="*/ 2147483647 w 152"/>
                <a:gd name="T13" fmla="*/ 2147483647 h 64"/>
                <a:gd name="T14" fmla="*/ 2147483647 w 152"/>
                <a:gd name="T15" fmla="*/ 2147483647 h 64"/>
                <a:gd name="T16" fmla="*/ 2147483647 w 152"/>
                <a:gd name="T17" fmla="*/ 2147483647 h 64"/>
                <a:gd name="T18" fmla="*/ 2147483647 w 152"/>
                <a:gd name="T19" fmla="*/ 2147483647 h 64"/>
                <a:gd name="T20" fmla="*/ 2147483647 w 152"/>
                <a:gd name="T21" fmla="*/ 2147483647 h 64"/>
                <a:gd name="T22" fmla="*/ 2147483647 w 152"/>
                <a:gd name="T23" fmla="*/ 0 h 64"/>
                <a:gd name="T24" fmla="*/ 2147483647 w 152"/>
                <a:gd name="T25" fmla="*/ 2147483647 h 64"/>
                <a:gd name="T26" fmla="*/ 2147483647 w 152"/>
                <a:gd name="T27" fmla="*/ 0 h 64"/>
                <a:gd name="T28" fmla="*/ 2147483647 w 152"/>
                <a:gd name="T29" fmla="*/ 0 h 64"/>
                <a:gd name="T30" fmla="*/ 2147483647 w 152"/>
                <a:gd name="T31" fmla="*/ 2147483647 h 64"/>
                <a:gd name="T32" fmla="*/ 2147483647 w 152"/>
                <a:gd name="T33" fmla="*/ 2147483647 h 64"/>
                <a:gd name="T34" fmla="*/ 2147483647 w 152"/>
                <a:gd name="T35" fmla="*/ 2147483647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2" h="64">
                  <a:moveTo>
                    <a:pt x="96" y="40"/>
                  </a:moveTo>
                  <a:lnTo>
                    <a:pt x="64" y="48"/>
                  </a:lnTo>
                  <a:lnTo>
                    <a:pt x="64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8"/>
                  </a:lnTo>
                  <a:lnTo>
                    <a:pt x="40" y="32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16" y="0"/>
                  </a:lnTo>
                  <a:lnTo>
                    <a:pt x="48" y="8"/>
                  </a:lnTo>
                  <a:lnTo>
                    <a:pt x="56" y="0"/>
                  </a:lnTo>
                  <a:lnTo>
                    <a:pt x="96" y="0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96" y="40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6" name="Freeform 460"/>
            <p:cNvSpPr>
              <a:spLocks noChangeAspect="1"/>
            </p:cNvSpPr>
            <p:nvPr/>
          </p:nvSpPr>
          <p:spPr bwMode="auto">
            <a:xfrm>
              <a:off x="1476" y="1788"/>
              <a:ext cx="176" cy="94"/>
            </a:xfrm>
            <a:custGeom>
              <a:avLst/>
              <a:gdLst>
                <a:gd name="T0" fmla="*/ 2147483647 w 152"/>
                <a:gd name="T1" fmla="*/ 2147483647 h 64"/>
                <a:gd name="T2" fmla="*/ 2147483647 w 152"/>
                <a:gd name="T3" fmla="*/ 2147483647 h 64"/>
                <a:gd name="T4" fmla="*/ 2147483647 w 152"/>
                <a:gd name="T5" fmla="*/ 2147483647 h 64"/>
                <a:gd name="T6" fmla="*/ 0 w 152"/>
                <a:gd name="T7" fmla="*/ 2147483647 h 64"/>
                <a:gd name="T8" fmla="*/ 0 w 152"/>
                <a:gd name="T9" fmla="*/ 2147483647 h 64"/>
                <a:gd name="T10" fmla="*/ 2147483647 w 152"/>
                <a:gd name="T11" fmla="*/ 2147483647 h 64"/>
                <a:gd name="T12" fmla="*/ 2147483647 w 152"/>
                <a:gd name="T13" fmla="*/ 2147483647 h 64"/>
                <a:gd name="T14" fmla="*/ 2147483647 w 152"/>
                <a:gd name="T15" fmla="*/ 2147483647 h 64"/>
                <a:gd name="T16" fmla="*/ 2147483647 w 152"/>
                <a:gd name="T17" fmla="*/ 2147483647 h 64"/>
                <a:gd name="T18" fmla="*/ 2147483647 w 152"/>
                <a:gd name="T19" fmla="*/ 2147483647 h 64"/>
                <a:gd name="T20" fmla="*/ 2147483647 w 152"/>
                <a:gd name="T21" fmla="*/ 2147483647 h 64"/>
                <a:gd name="T22" fmla="*/ 2147483647 w 152"/>
                <a:gd name="T23" fmla="*/ 0 h 64"/>
                <a:gd name="T24" fmla="*/ 2147483647 w 152"/>
                <a:gd name="T25" fmla="*/ 2147483647 h 64"/>
                <a:gd name="T26" fmla="*/ 2147483647 w 152"/>
                <a:gd name="T27" fmla="*/ 0 h 64"/>
                <a:gd name="T28" fmla="*/ 2147483647 w 152"/>
                <a:gd name="T29" fmla="*/ 0 h 64"/>
                <a:gd name="T30" fmla="*/ 2147483647 w 152"/>
                <a:gd name="T31" fmla="*/ 2147483647 h 64"/>
                <a:gd name="T32" fmla="*/ 2147483647 w 152"/>
                <a:gd name="T33" fmla="*/ 2147483647 h 64"/>
                <a:gd name="T34" fmla="*/ 2147483647 w 152"/>
                <a:gd name="T35" fmla="*/ 2147483647 h 6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52" h="64">
                  <a:moveTo>
                    <a:pt x="96" y="40"/>
                  </a:moveTo>
                  <a:lnTo>
                    <a:pt x="64" y="48"/>
                  </a:lnTo>
                  <a:lnTo>
                    <a:pt x="64" y="6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8"/>
                  </a:lnTo>
                  <a:lnTo>
                    <a:pt x="40" y="32"/>
                  </a:lnTo>
                  <a:lnTo>
                    <a:pt x="16" y="24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16" y="0"/>
                  </a:lnTo>
                  <a:lnTo>
                    <a:pt x="48" y="8"/>
                  </a:lnTo>
                  <a:lnTo>
                    <a:pt x="56" y="0"/>
                  </a:lnTo>
                  <a:lnTo>
                    <a:pt x="96" y="0"/>
                  </a:lnTo>
                  <a:lnTo>
                    <a:pt x="136" y="8"/>
                  </a:lnTo>
                  <a:lnTo>
                    <a:pt x="152" y="16"/>
                  </a:lnTo>
                  <a:lnTo>
                    <a:pt x="96" y="40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7" name="Freeform 461"/>
            <p:cNvSpPr>
              <a:spLocks noChangeAspect="1"/>
            </p:cNvSpPr>
            <p:nvPr/>
          </p:nvSpPr>
          <p:spPr bwMode="auto">
            <a:xfrm>
              <a:off x="1430" y="1836"/>
              <a:ext cx="130" cy="104"/>
            </a:xfrm>
            <a:custGeom>
              <a:avLst/>
              <a:gdLst>
                <a:gd name="T0" fmla="*/ 2147483647 w 112"/>
                <a:gd name="T1" fmla="*/ 2147483647 h 72"/>
                <a:gd name="T2" fmla="*/ 2147483647 w 112"/>
                <a:gd name="T3" fmla="*/ 2147483647 h 72"/>
                <a:gd name="T4" fmla="*/ 2147483647 w 112"/>
                <a:gd name="T5" fmla="*/ 2147483647 h 72"/>
                <a:gd name="T6" fmla="*/ 2147483647 w 112"/>
                <a:gd name="T7" fmla="*/ 2147483647 h 72"/>
                <a:gd name="T8" fmla="*/ 2147483647 w 112"/>
                <a:gd name="T9" fmla="*/ 2147483647 h 72"/>
                <a:gd name="T10" fmla="*/ 2147483647 w 112"/>
                <a:gd name="T11" fmla="*/ 2147483647 h 72"/>
                <a:gd name="T12" fmla="*/ 2147483647 w 112"/>
                <a:gd name="T13" fmla="*/ 2147483647 h 72"/>
                <a:gd name="T14" fmla="*/ 2147483647 w 112"/>
                <a:gd name="T15" fmla="*/ 2147483647 h 72"/>
                <a:gd name="T16" fmla="*/ 2147483647 w 112"/>
                <a:gd name="T17" fmla="*/ 2147483647 h 72"/>
                <a:gd name="T18" fmla="*/ 2147483647 w 112"/>
                <a:gd name="T19" fmla="*/ 2147483647 h 72"/>
                <a:gd name="T20" fmla="*/ 2147483647 w 112"/>
                <a:gd name="T21" fmla="*/ 2147483647 h 72"/>
                <a:gd name="T22" fmla="*/ 2147483647 w 112"/>
                <a:gd name="T23" fmla="*/ 0 h 72"/>
                <a:gd name="T24" fmla="*/ 0 w 112"/>
                <a:gd name="T25" fmla="*/ 2147483647 h 72"/>
                <a:gd name="T26" fmla="*/ 2147483647 w 112"/>
                <a:gd name="T27" fmla="*/ 2147483647 h 72"/>
                <a:gd name="T28" fmla="*/ 2147483647 w 112"/>
                <a:gd name="T29" fmla="*/ 2147483647 h 72"/>
                <a:gd name="T30" fmla="*/ 2147483647 w 112"/>
                <a:gd name="T31" fmla="*/ 2147483647 h 72"/>
                <a:gd name="T32" fmla="*/ 2147483647 w 112"/>
                <a:gd name="T33" fmla="*/ 2147483647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72">
                  <a:moveTo>
                    <a:pt x="40" y="64"/>
                  </a:moveTo>
                  <a:lnTo>
                    <a:pt x="64" y="48"/>
                  </a:lnTo>
                  <a:lnTo>
                    <a:pt x="72" y="72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8" y="16"/>
                  </a:lnTo>
                  <a:lnTo>
                    <a:pt x="48" y="0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40" y="6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8" name="Freeform 462"/>
            <p:cNvSpPr>
              <a:spLocks noChangeAspect="1"/>
            </p:cNvSpPr>
            <p:nvPr/>
          </p:nvSpPr>
          <p:spPr bwMode="auto">
            <a:xfrm>
              <a:off x="1430" y="1836"/>
              <a:ext cx="130" cy="104"/>
            </a:xfrm>
            <a:custGeom>
              <a:avLst/>
              <a:gdLst>
                <a:gd name="T0" fmla="*/ 2147483647 w 112"/>
                <a:gd name="T1" fmla="*/ 2147483647 h 72"/>
                <a:gd name="T2" fmla="*/ 2147483647 w 112"/>
                <a:gd name="T3" fmla="*/ 2147483647 h 72"/>
                <a:gd name="T4" fmla="*/ 2147483647 w 112"/>
                <a:gd name="T5" fmla="*/ 2147483647 h 72"/>
                <a:gd name="T6" fmla="*/ 2147483647 w 112"/>
                <a:gd name="T7" fmla="*/ 2147483647 h 72"/>
                <a:gd name="T8" fmla="*/ 2147483647 w 112"/>
                <a:gd name="T9" fmla="*/ 2147483647 h 72"/>
                <a:gd name="T10" fmla="*/ 2147483647 w 112"/>
                <a:gd name="T11" fmla="*/ 2147483647 h 72"/>
                <a:gd name="T12" fmla="*/ 2147483647 w 112"/>
                <a:gd name="T13" fmla="*/ 2147483647 h 72"/>
                <a:gd name="T14" fmla="*/ 2147483647 w 112"/>
                <a:gd name="T15" fmla="*/ 2147483647 h 72"/>
                <a:gd name="T16" fmla="*/ 2147483647 w 112"/>
                <a:gd name="T17" fmla="*/ 2147483647 h 72"/>
                <a:gd name="T18" fmla="*/ 2147483647 w 112"/>
                <a:gd name="T19" fmla="*/ 2147483647 h 72"/>
                <a:gd name="T20" fmla="*/ 2147483647 w 112"/>
                <a:gd name="T21" fmla="*/ 2147483647 h 72"/>
                <a:gd name="T22" fmla="*/ 2147483647 w 112"/>
                <a:gd name="T23" fmla="*/ 0 h 72"/>
                <a:gd name="T24" fmla="*/ 0 w 112"/>
                <a:gd name="T25" fmla="*/ 2147483647 h 72"/>
                <a:gd name="T26" fmla="*/ 2147483647 w 112"/>
                <a:gd name="T27" fmla="*/ 2147483647 h 72"/>
                <a:gd name="T28" fmla="*/ 2147483647 w 112"/>
                <a:gd name="T29" fmla="*/ 2147483647 h 72"/>
                <a:gd name="T30" fmla="*/ 2147483647 w 112"/>
                <a:gd name="T31" fmla="*/ 2147483647 h 72"/>
                <a:gd name="T32" fmla="*/ 2147483647 w 112"/>
                <a:gd name="T33" fmla="*/ 2147483647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2" h="72">
                  <a:moveTo>
                    <a:pt x="40" y="64"/>
                  </a:moveTo>
                  <a:lnTo>
                    <a:pt x="64" y="48"/>
                  </a:lnTo>
                  <a:lnTo>
                    <a:pt x="72" y="72"/>
                  </a:lnTo>
                  <a:lnTo>
                    <a:pt x="96" y="64"/>
                  </a:lnTo>
                  <a:lnTo>
                    <a:pt x="112" y="64"/>
                  </a:lnTo>
                  <a:lnTo>
                    <a:pt x="112" y="48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40" y="24"/>
                  </a:lnTo>
                  <a:lnTo>
                    <a:pt x="40" y="16"/>
                  </a:lnTo>
                  <a:lnTo>
                    <a:pt x="48" y="16"/>
                  </a:lnTo>
                  <a:lnTo>
                    <a:pt x="48" y="0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40" y="6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39" name="Freeform 463"/>
            <p:cNvSpPr>
              <a:spLocks noChangeAspect="1"/>
            </p:cNvSpPr>
            <p:nvPr/>
          </p:nvSpPr>
          <p:spPr bwMode="auto">
            <a:xfrm>
              <a:off x="1245" y="1719"/>
              <a:ext cx="278" cy="209"/>
            </a:xfrm>
            <a:custGeom>
              <a:avLst/>
              <a:gdLst>
                <a:gd name="T0" fmla="*/ 2147483647 w 240"/>
                <a:gd name="T1" fmla="*/ 2147483647 h 144"/>
                <a:gd name="T2" fmla="*/ 2147483647 w 240"/>
                <a:gd name="T3" fmla="*/ 2147483647 h 144"/>
                <a:gd name="T4" fmla="*/ 2147483647 w 240"/>
                <a:gd name="T5" fmla="*/ 2147483647 h 144"/>
                <a:gd name="T6" fmla="*/ 2147483647 w 240"/>
                <a:gd name="T7" fmla="*/ 0 h 144"/>
                <a:gd name="T8" fmla="*/ 0 w 240"/>
                <a:gd name="T9" fmla="*/ 2147483647 h 144"/>
                <a:gd name="T10" fmla="*/ 0 w 240"/>
                <a:gd name="T11" fmla="*/ 2147483647 h 144"/>
                <a:gd name="T12" fmla="*/ 2147483647 w 240"/>
                <a:gd name="T13" fmla="*/ 2147483647 h 144"/>
                <a:gd name="T14" fmla="*/ 2147483647 w 240"/>
                <a:gd name="T15" fmla="*/ 2147483647 h 144"/>
                <a:gd name="T16" fmla="*/ 2147483647 w 240"/>
                <a:gd name="T17" fmla="*/ 2147483647 h 144"/>
                <a:gd name="T18" fmla="*/ 2147483647 w 240"/>
                <a:gd name="T19" fmla="*/ 2147483647 h 144"/>
                <a:gd name="T20" fmla="*/ 2147483647 w 240"/>
                <a:gd name="T21" fmla="*/ 2147483647 h 144"/>
                <a:gd name="T22" fmla="*/ 2147483647 w 240"/>
                <a:gd name="T23" fmla="*/ 2147483647 h 144"/>
                <a:gd name="T24" fmla="*/ 2147483647 w 240"/>
                <a:gd name="T25" fmla="*/ 2147483647 h 144"/>
                <a:gd name="T26" fmla="*/ 2147483647 w 240"/>
                <a:gd name="T27" fmla="*/ 2147483647 h 144"/>
                <a:gd name="T28" fmla="*/ 2147483647 w 240"/>
                <a:gd name="T29" fmla="*/ 2147483647 h 144"/>
                <a:gd name="T30" fmla="*/ 2147483647 w 240"/>
                <a:gd name="T31" fmla="*/ 2147483647 h 144"/>
                <a:gd name="T32" fmla="*/ 2147483647 w 240"/>
                <a:gd name="T33" fmla="*/ 2147483647 h 144"/>
                <a:gd name="T34" fmla="*/ 2147483647 w 240"/>
                <a:gd name="T35" fmla="*/ 2147483647 h 144"/>
                <a:gd name="T36" fmla="*/ 2147483647 w 240"/>
                <a:gd name="T37" fmla="*/ 2147483647 h 144"/>
                <a:gd name="T38" fmla="*/ 2147483647 w 240"/>
                <a:gd name="T39" fmla="*/ 2147483647 h 144"/>
                <a:gd name="T40" fmla="*/ 2147483647 w 240"/>
                <a:gd name="T41" fmla="*/ 2147483647 h 144"/>
                <a:gd name="T42" fmla="*/ 2147483647 w 240"/>
                <a:gd name="T43" fmla="*/ 2147483647 h 144"/>
                <a:gd name="T44" fmla="*/ 2147483647 w 240"/>
                <a:gd name="T45" fmla="*/ 2147483647 h 144"/>
                <a:gd name="T46" fmla="*/ 2147483647 w 240"/>
                <a:gd name="T47" fmla="*/ 2147483647 h 144"/>
                <a:gd name="T48" fmla="*/ 2147483647 w 240"/>
                <a:gd name="T49" fmla="*/ 2147483647 h 144"/>
                <a:gd name="T50" fmla="*/ 2147483647 w 240"/>
                <a:gd name="T51" fmla="*/ 2147483647 h 144"/>
                <a:gd name="T52" fmla="*/ 2147483647 w 240"/>
                <a:gd name="T53" fmla="*/ 2147483647 h 144"/>
                <a:gd name="T54" fmla="*/ 2147483647 w 240"/>
                <a:gd name="T55" fmla="*/ 2147483647 h 144"/>
                <a:gd name="T56" fmla="*/ 2147483647 w 240"/>
                <a:gd name="T57" fmla="*/ 2147483647 h 144"/>
                <a:gd name="T58" fmla="*/ 2147483647 w 240"/>
                <a:gd name="T59" fmla="*/ 2147483647 h 144"/>
                <a:gd name="T60" fmla="*/ 2147483647 w 240"/>
                <a:gd name="T61" fmla="*/ 2147483647 h 144"/>
                <a:gd name="T62" fmla="*/ 2147483647 w 240"/>
                <a:gd name="T63" fmla="*/ 2147483647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144">
                  <a:moveTo>
                    <a:pt x="64" y="24"/>
                  </a:moveTo>
                  <a:lnTo>
                    <a:pt x="64" y="40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0" y="16"/>
                  </a:lnTo>
                  <a:lnTo>
                    <a:pt x="0" y="72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56" y="56"/>
                  </a:lnTo>
                  <a:lnTo>
                    <a:pt x="56" y="80"/>
                  </a:lnTo>
                  <a:lnTo>
                    <a:pt x="144" y="144"/>
                  </a:lnTo>
                  <a:lnTo>
                    <a:pt x="168" y="144"/>
                  </a:lnTo>
                  <a:lnTo>
                    <a:pt x="168" y="128"/>
                  </a:lnTo>
                  <a:lnTo>
                    <a:pt x="168" y="112"/>
                  </a:lnTo>
                  <a:lnTo>
                    <a:pt x="160" y="104"/>
                  </a:lnTo>
                  <a:lnTo>
                    <a:pt x="208" y="80"/>
                  </a:lnTo>
                  <a:lnTo>
                    <a:pt x="208" y="96"/>
                  </a:lnTo>
                  <a:lnTo>
                    <a:pt x="216" y="96"/>
                  </a:lnTo>
                  <a:lnTo>
                    <a:pt x="240" y="80"/>
                  </a:lnTo>
                  <a:lnTo>
                    <a:pt x="216" y="72"/>
                  </a:lnTo>
                  <a:lnTo>
                    <a:pt x="216" y="80"/>
                  </a:lnTo>
                  <a:lnTo>
                    <a:pt x="208" y="72"/>
                  </a:lnTo>
                  <a:lnTo>
                    <a:pt x="176" y="80"/>
                  </a:lnTo>
                  <a:lnTo>
                    <a:pt x="136" y="80"/>
                  </a:lnTo>
                  <a:lnTo>
                    <a:pt x="128" y="80"/>
                  </a:lnTo>
                  <a:lnTo>
                    <a:pt x="136" y="7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88" y="40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40" name="Freeform 464"/>
            <p:cNvSpPr>
              <a:spLocks noChangeAspect="1"/>
            </p:cNvSpPr>
            <p:nvPr/>
          </p:nvSpPr>
          <p:spPr bwMode="auto">
            <a:xfrm>
              <a:off x="1245" y="1719"/>
              <a:ext cx="278" cy="209"/>
            </a:xfrm>
            <a:custGeom>
              <a:avLst/>
              <a:gdLst>
                <a:gd name="T0" fmla="*/ 2147483647 w 240"/>
                <a:gd name="T1" fmla="*/ 2147483647 h 144"/>
                <a:gd name="T2" fmla="*/ 2147483647 w 240"/>
                <a:gd name="T3" fmla="*/ 2147483647 h 144"/>
                <a:gd name="T4" fmla="*/ 2147483647 w 240"/>
                <a:gd name="T5" fmla="*/ 2147483647 h 144"/>
                <a:gd name="T6" fmla="*/ 2147483647 w 240"/>
                <a:gd name="T7" fmla="*/ 0 h 144"/>
                <a:gd name="T8" fmla="*/ 0 w 240"/>
                <a:gd name="T9" fmla="*/ 2147483647 h 144"/>
                <a:gd name="T10" fmla="*/ 0 w 240"/>
                <a:gd name="T11" fmla="*/ 2147483647 h 144"/>
                <a:gd name="T12" fmla="*/ 2147483647 w 240"/>
                <a:gd name="T13" fmla="*/ 2147483647 h 144"/>
                <a:gd name="T14" fmla="*/ 2147483647 w 240"/>
                <a:gd name="T15" fmla="*/ 2147483647 h 144"/>
                <a:gd name="T16" fmla="*/ 2147483647 w 240"/>
                <a:gd name="T17" fmla="*/ 2147483647 h 144"/>
                <a:gd name="T18" fmla="*/ 2147483647 w 240"/>
                <a:gd name="T19" fmla="*/ 2147483647 h 144"/>
                <a:gd name="T20" fmla="*/ 2147483647 w 240"/>
                <a:gd name="T21" fmla="*/ 2147483647 h 144"/>
                <a:gd name="T22" fmla="*/ 2147483647 w 240"/>
                <a:gd name="T23" fmla="*/ 2147483647 h 144"/>
                <a:gd name="T24" fmla="*/ 2147483647 w 240"/>
                <a:gd name="T25" fmla="*/ 2147483647 h 144"/>
                <a:gd name="T26" fmla="*/ 2147483647 w 240"/>
                <a:gd name="T27" fmla="*/ 2147483647 h 144"/>
                <a:gd name="T28" fmla="*/ 2147483647 w 240"/>
                <a:gd name="T29" fmla="*/ 2147483647 h 144"/>
                <a:gd name="T30" fmla="*/ 2147483647 w 240"/>
                <a:gd name="T31" fmla="*/ 2147483647 h 144"/>
                <a:gd name="T32" fmla="*/ 2147483647 w 240"/>
                <a:gd name="T33" fmla="*/ 2147483647 h 144"/>
                <a:gd name="T34" fmla="*/ 2147483647 w 240"/>
                <a:gd name="T35" fmla="*/ 2147483647 h 144"/>
                <a:gd name="T36" fmla="*/ 2147483647 w 240"/>
                <a:gd name="T37" fmla="*/ 2147483647 h 144"/>
                <a:gd name="T38" fmla="*/ 2147483647 w 240"/>
                <a:gd name="T39" fmla="*/ 2147483647 h 144"/>
                <a:gd name="T40" fmla="*/ 2147483647 w 240"/>
                <a:gd name="T41" fmla="*/ 2147483647 h 144"/>
                <a:gd name="T42" fmla="*/ 2147483647 w 240"/>
                <a:gd name="T43" fmla="*/ 2147483647 h 144"/>
                <a:gd name="T44" fmla="*/ 2147483647 w 240"/>
                <a:gd name="T45" fmla="*/ 2147483647 h 144"/>
                <a:gd name="T46" fmla="*/ 2147483647 w 240"/>
                <a:gd name="T47" fmla="*/ 2147483647 h 144"/>
                <a:gd name="T48" fmla="*/ 2147483647 w 240"/>
                <a:gd name="T49" fmla="*/ 2147483647 h 144"/>
                <a:gd name="T50" fmla="*/ 2147483647 w 240"/>
                <a:gd name="T51" fmla="*/ 2147483647 h 144"/>
                <a:gd name="T52" fmla="*/ 2147483647 w 240"/>
                <a:gd name="T53" fmla="*/ 2147483647 h 144"/>
                <a:gd name="T54" fmla="*/ 2147483647 w 240"/>
                <a:gd name="T55" fmla="*/ 2147483647 h 144"/>
                <a:gd name="T56" fmla="*/ 2147483647 w 240"/>
                <a:gd name="T57" fmla="*/ 2147483647 h 144"/>
                <a:gd name="T58" fmla="*/ 2147483647 w 240"/>
                <a:gd name="T59" fmla="*/ 2147483647 h 144"/>
                <a:gd name="T60" fmla="*/ 2147483647 w 240"/>
                <a:gd name="T61" fmla="*/ 2147483647 h 144"/>
                <a:gd name="T62" fmla="*/ 2147483647 w 240"/>
                <a:gd name="T63" fmla="*/ 2147483647 h 1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40" h="144">
                  <a:moveTo>
                    <a:pt x="64" y="24"/>
                  </a:moveTo>
                  <a:lnTo>
                    <a:pt x="64" y="40"/>
                  </a:lnTo>
                  <a:lnTo>
                    <a:pt x="24" y="32"/>
                  </a:lnTo>
                  <a:lnTo>
                    <a:pt x="24" y="0"/>
                  </a:lnTo>
                  <a:lnTo>
                    <a:pt x="0" y="16"/>
                  </a:lnTo>
                  <a:lnTo>
                    <a:pt x="0" y="72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24" y="64"/>
                  </a:lnTo>
                  <a:lnTo>
                    <a:pt x="24" y="56"/>
                  </a:lnTo>
                  <a:lnTo>
                    <a:pt x="56" y="56"/>
                  </a:lnTo>
                  <a:lnTo>
                    <a:pt x="56" y="80"/>
                  </a:lnTo>
                  <a:lnTo>
                    <a:pt x="144" y="144"/>
                  </a:lnTo>
                  <a:lnTo>
                    <a:pt x="168" y="144"/>
                  </a:lnTo>
                  <a:lnTo>
                    <a:pt x="168" y="128"/>
                  </a:lnTo>
                  <a:lnTo>
                    <a:pt x="168" y="112"/>
                  </a:lnTo>
                  <a:lnTo>
                    <a:pt x="160" y="104"/>
                  </a:lnTo>
                  <a:lnTo>
                    <a:pt x="208" y="80"/>
                  </a:lnTo>
                  <a:lnTo>
                    <a:pt x="208" y="96"/>
                  </a:lnTo>
                  <a:lnTo>
                    <a:pt x="216" y="96"/>
                  </a:lnTo>
                  <a:lnTo>
                    <a:pt x="240" y="80"/>
                  </a:lnTo>
                  <a:lnTo>
                    <a:pt x="216" y="72"/>
                  </a:lnTo>
                  <a:lnTo>
                    <a:pt x="216" y="80"/>
                  </a:lnTo>
                  <a:lnTo>
                    <a:pt x="208" y="72"/>
                  </a:lnTo>
                  <a:lnTo>
                    <a:pt x="176" y="80"/>
                  </a:lnTo>
                  <a:lnTo>
                    <a:pt x="136" y="80"/>
                  </a:lnTo>
                  <a:lnTo>
                    <a:pt x="128" y="80"/>
                  </a:lnTo>
                  <a:lnTo>
                    <a:pt x="136" y="72"/>
                  </a:lnTo>
                  <a:lnTo>
                    <a:pt x="128" y="32"/>
                  </a:lnTo>
                  <a:lnTo>
                    <a:pt x="112" y="40"/>
                  </a:lnTo>
                  <a:lnTo>
                    <a:pt x="88" y="40"/>
                  </a:lnTo>
                  <a:lnTo>
                    <a:pt x="64" y="24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41" name="Freeform 465"/>
            <p:cNvSpPr>
              <a:spLocks noChangeAspect="1"/>
            </p:cNvSpPr>
            <p:nvPr/>
          </p:nvSpPr>
          <p:spPr bwMode="auto">
            <a:xfrm>
              <a:off x="643" y="1431"/>
              <a:ext cx="47" cy="46"/>
            </a:xfrm>
            <a:custGeom>
              <a:avLst/>
              <a:gdLst>
                <a:gd name="T0" fmla="*/ 2147483647 w 40"/>
                <a:gd name="T1" fmla="*/ 2147483647 h 32"/>
                <a:gd name="T2" fmla="*/ 2147483647 w 40"/>
                <a:gd name="T3" fmla="*/ 2147483647 h 32"/>
                <a:gd name="T4" fmla="*/ 2147483647 w 40"/>
                <a:gd name="T5" fmla="*/ 2147483647 h 32"/>
                <a:gd name="T6" fmla="*/ 2147483647 w 40"/>
                <a:gd name="T7" fmla="*/ 0 h 32"/>
                <a:gd name="T8" fmla="*/ 0 w 40"/>
                <a:gd name="T9" fmla="*/ 2147483647 h 32"/>
                <a:gd name="T10" fmla="*/ 2147483647 w 40"/>
                <a:gd name="T11" fmla="*/ 2147483647 h 32"/>
                <a:gd name="T12" fmla="*/ 2147483647 w 40"/>
                <a:gd name="T13" fmla="*/ 2147483647 h 32"/>
                <a:gd name="T14" fmla="*/ 2147483647 w 40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32">
                  <a:moveTo>
                    <a:pt x="24" y="8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40" y="32"/>
                  </a:lnTo>
                  <a:lnTo>
                    <a:pt x="40" y="16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CCFFFF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  <p:sp>
          <p:nvSpPr>
            <p:cNvPr id="3542" name="Freeform 466"/>
            <p:cNvSpPr>
              <a:spLocks noChangeAspect="1"/>
            </p:cNvSpPr>
            <p:nvPr/>
          </p:nvSpPr>
          <p:spPr bwMode="auto">
            <a:xfrm>
              <a:off x="643" y="1431"/>
              <a:ext cx="47" cy="46"/>
            </a:xfrm>
            <a:custGeom>
              <a:avLst/>
              <a:gdLst>
                <a:gd name="T0" fmla="*/ 2147483647 w 40"/>
                <a:gd name="T1" fmla="*/ 2147483647 h 32"/>
                <a:gd name="T2" fmla="*/ 2147483647 w 40"/>
                <a:gd name="T3" fmla="*/ 2147483647 h 32"/>
                <a:gd name="T4" fmla="*/ 2147483647 w 40"/>
                <a:gd name="T5" fmla="*/ 2147483647 h 32"/>
                <a:gd name="T6" fmla="*/ 2147483647 w 40"/>
                <a:gd name="T7" fmla="*/ 0 h 32"/>
                <a:gd name="T8" fmla="*/ 0 w 40"/>
                <a:gd name="T9" fmla="*/ 2147483647 h 32"/>
                <a:gd name="T10" fmla="*/ 2147483647 w 40"/>
                <a:gd name="T11" fmla="*/ 2147483647 h 32"/>
                <a:gd name="T12" fmla="*/ 2147483647 w 40"/>
                <a:gd name="T13" fmla="*/ 2147483647 h 32"/>
                <a:gd name="T14" fmla="*/ 2147483647 w 40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0" h="32">
                  <a:moveTo>
                    <a:pt x="24" y="8"/>
                  </a:moveTo>
                  <a:lnTo>
                    <a:pt x="24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40" y="32"/>
                  </a:lnTo>
                  <a:lnTo>
                    <a:pt x="40" y="16"/>
                  </a:lnTo>
                  <a:lnTo>
                    <a:pt x="24" y="8"/>
                  </a:lnTo>
                </a:path>
              </a:pathLst>
            </a:custGeom>
            <a:solidFill>
              <a:srgbClr val="6699FF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CC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013"/>
            </a:p>
          </p:txBody>
        </p:sp>
      </p:grpSp>
      <p:sp>
        <p:nvSpPr>
          <p:cNvPr id="473" name="Rectangle 469"/>
          <p:cNvSpPr>
            <a:spLocks noChangeArrowheads="1"/>
          </p:cNvSpPr>
          <p:nvPr/>
        </p:nvSpPr>
        <p:spPr bwMode="auto">
          <a:xfrm>
            <a:off x="2187931" y="2907335"/>
            <a:ext cx="4905120" cy="1557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en-US" altLang="ja-JP" sz="40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Meiryo UI" panose="020B0604030504040204" pitchFamily="34" charset="-128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ja-JP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TRAINING 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ja-JP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On</a:t>
            </a: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IN" altLang="ja-JP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Time Management Skills</a:t>
            </a:r>
          </a:p>
          <a:p>
            <a:pPr algn="ctr" eaLnBrk="1" hangingPunct="1">
              <a:lnSpc>
                <a:spcPct val="120000"/>
              </a:lnSpc>
              <a:defRPr/>
            </a:pPr>
            <a:endParaRPr lang="ja-JP" altLang="en-US" sz="1575" b="1" dirty="0">
              <a:effectLst>
                <a:outerShdw blurRad="38100" dist="38100" dir="2700000" algn="tl">
                  <a:srgbClr val="C0C0C0"/>
                </a:outerShdw>
              </a:effectLst>
              <a:latin typeface="HGS創英角ｺﾞｼｯｸUB" pitchFamily="50" charset="-128"/>
              <a:ea typeface="HGS創英角ｺﾞｼｯｸUB" pitchFamily="50" charset="-128"/>
              <a:cs typeface="Meiryo UI" panose="020B0604030504040204" pitchFamily="34" charset="-128"/>
            </a:endParaRPr>
          </a:p>
        </p:txBody>
      </p:sp>
      <p:sp>
        <p:nvSpPr>
          <p:cNvPr id="475" name="Text Box 471"/>
          <p:cNvSpPr txBox="1">
            <a:spLocks noChangeArrowheads="1"/>
          </p:cNvSpPr>
          <p:nvPr/>
        </p:nvSpPr>
        <p:spPr bwMode="auto">
          <a:xfrm>
            <a:off x="5949770" y="6001214"/>
            <a:ext cx="3092690" cy="40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008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ja-JP" sz="101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MUSASHI AUTO PARTS INDIA PVT. LTD.</a:t>
            </a:r>
          </a:p>
          <a:p>
            <a:pPr algn="ctr">
              <a:defRPr/>
            </a:pPr>
            <a:r>
              <a:rPr lang="en-US" altLang="ja-JP" sz="1013" b="1" dirty="0">
                <a:effectLst>
                  <a:outerShdw blurRad="38100" dist="38100" dir="2700000" algn="tl">
                    <a:srgbClr val="C0C0C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BENGALURU PLANT</a:t>
            </a:r>
          </a:p>
        </p:txBody>
      </p:sp>
      <p:sp>
        <p:nvSpPr>
          <p:cNvPr id="476" name="Rectangle 469"/>
          <p:cNvSpPr>
            <a:spLocks noChangeArrowheads="1"/>
          </p:cNvSpPr>
          <p:nvPr/>
        </p:nvSpPr>
        <p:spPr bwMode="auto">
          <a:xfrm>
            <a:off x="2402982" y="1849339"/>
            <a:ext cx="4337149" cy="105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7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en-US" altLang="ja-JP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MAP-ID</a:t>
            </a:r>
            <a:r>
              <a:rPr lang="ja-JP" alt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　</a:t>
            </a:r>
            <a:r>
              <a:rPr lang="en-US" altLang="ja-JP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GS創英角ｺﾞｼｯｸUB" pitchFamily="50" charset="-128"/>
                <a:ea typeface="HGS創英角ｺﾞｼｯｸUB" pitchFamily="50" charset="-128"/>
                <a:cs typeface="Meiryo UI" panose="020B0604030504040204" pitchFamily="34" charset="-128"/>
              </a:rPr>
              <a:t>BENGALURU</a:t>
            </a:r>
          </a:p>
        </p:txBody>
      </p:sp>
      <p:sp>
        <p:nvSpPr>
          <p:cNvPr id="469" name="TextBox 468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289350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w to Use Time Effectively   (2 of 2) &lt;ul&gt;&lt;li&gt;Get Started Immediately On Important Tasks. &lt;/li&gt;&lt;/ul&gt;&lt;ul&gt;&lt;li&gt;Reduce Meetin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9" b="6410"/>
          <a:stretch/>
        </p:blipFill>
        <p:spPr bwMode="auto">
          <a:xfrm>
            <a:off x="421033" y="1190625"/>
            <a:ext cx="7666382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94210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Spent Time MatrixQ1Q3Q2Q4CrisesDeadlinesPreventionRelationship BuildingPlanningRecreationInterruptionsSome MeetingsPopul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0"/>
          <a:stretch/>
        </p:blipFill>
        <p:spPr bwMode="auto">
          <a:xfrm>
            <a:off x="143435" y="862013"/>
            <a:ext cx="8145822" cy="56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22545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6Focus on Time &amp; Resources• For effective management of time there needs to be a reasonableattempt made to look at the ti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7"/>
          <a:stretch/>
        </p:blipFill>
        <p:spPr bwMode="auto">
          <a:xfrm>
            <a:off x="143435" y="910730"/>
            <a:ext cx="8210910" cy="567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29676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8Analysis of Goals &amp; Objectives• By setting goals that relate to businessperformance and conform to SMART criteriathe org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56"/>
          <a:stretch/>
        </p:blipFill>
        <p:spPr bwMode="auto">
          <a:xfrm>
            <a:off x="143435" y="885825"/>
            <a:ext cx="8242405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54128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Systemization of Processes• The ability to design and implementprocesses that allow consistency of– Input– Output– Train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7"/>
          <a:stretch/>
        </p:blipFill>
        <p:spPr bwMode="auto">
          <a:xfrm>
            <a:off x="381000" y="916220"/>
            <a:ext cx="8058149" cy="558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45503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0Time-based Management• Need to look at– Is the allotted time for completion of plans realisticfor the person / team?– In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0"/>
          <a:stretch/>
        </p:blipFill>
        <p:spPr bwMode="auto">
          <a:xfrm>
            <a:off x="299928" y="1009650"/>
            <a:ext cx="7985155" cy="552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2341641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3Busy Work• Just because you are busy does notmean that you are productive• Differentiate between– Effectiveness -- doing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60"/>
          <a:stretch/>
        </p:blipFill>
        <p:spPr bwMode="auto">
          <a:xfrm>
            <a:off x="257175" y="915376"/>
            <a:ext cx="8029565" cy="55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61056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7Why Crises Occur• Checklist of reasons:– Failure to recognize the crisis– Underestimation of time required– No contingen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0"/>
          <a:stretch/>
        </p:blipFill>
        <p:spPr bwMode="auto">
          <a:xfrm>
            <a:off x="466726" y="931830"/>
            <a:ext cx="8051906" cy="55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90899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0PlanningWhat is a Plan?What is a Plan?Information &amp; PlanningInformation &amp; PlanningTime Management SystemsTime Management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0"/>
          <a:stretch/>
        </p:blipFill>
        <p:spPr bwMode="auto">
          <a:xfrm>
            <a:off x="531788" y="1038225"/>
            <a:ext cx="7888311" cy="546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06296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2What is a Plan?A plan is a road map set inreal time to reach anobjective or set of objectivesthrough the use of definedr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 bwMode="auto">
          <a:xfrm>
            <a:off x="143435" y="923718"/>
            <a:ext cx="7946552" cy="548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27862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7IntroductionWhat is TimeManagement?What is TimeManagement?Time as aCommodityTime as aCommodityEssential HabitsEssential H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3"/>
          <a:stretch/>
        </p:blipFill>
        <p:spPr bwMode="auto">
          <a:xfrm>
            <a:off x="321942" y="961470"/>
            <a:ext cx="7773412" cy="542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574" y="3086100"/>
            <a:ext cx="3019425" cy="666750"/>
          </a:xfrm>
          <a:prstGeom prst="rect">
            <a:avLst/>
          </a:prstGeom>
          <a:solidFill>
            <a:srgbClr val="468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How to use Time Effectively?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5575" y="3857625"/>
            <a:ext cx="3028950" cy="666750"/>
          </a:xfrm>
          <a:prstGeom prst="rect">
            <a:avLst/>
          </a:prstGeom>
          <a:solidFill>
            <a:srgbClr val="468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Analysis of Goals &amp; Objectives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95575" y="4629150"/>
            <a:ext cx="3028950" cy="666750"/>
          </a:xfrm>
          <a:prstGeom prst="rect">
            <a:avLst/>
          </a:prstGeom>
          <a:solidFill>
            <a:srgbClr val="468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Planning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5574" y="5410200"/>
            <a:ext cx="3019426" cy="666750"/>
          </a:xfrm>
          <a:prstGeom prst="rect">
            <a:avLst/>
          </a:prstGeom>
          <a:solidFill>
            <a:srgbClr val="468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Summary of Training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028700" y="1353769"/>
            <a:ext cx="2809875" cy="57028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Training Topics</a:t>
            </a:r>
          </a:p>
        </p:txBody>
      </p:sp>
    </p:spTree>
    <p:extLst>
      <p:ext uri="{BB962C8B-B14F-4D97-AF65-F5344CB8AC3E}">
        <p14:creationId xmlns:p14="http://schemas.microsoft.com/office/powerpoint/2010/main" val="661827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59Cascading• Planning levels should cascade as follows:– Yearly overview plan– Monthly Plan– Weekly Plan– Daily Plan• Not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0"/>
          <a:stretch/>
        </p:blipFill>
        <p:spPr bwMode="auto">
          <a:xfrm>
            <a:off x="187671" y="909937"/>
            <a:ext cx="8222904" cy="570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81419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60The Daily Plan• The Daily Plan should cover three mainareas:– Scheduled activities for the day showing timeallocated t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7"/>
          <a:stretch/>
        </p:blipFill>
        <p:spPr bwMode="auto">
          <a:xfrm>
            <a:off x="189449" y="976313"/>
            <a:ext cx="8078811" cy="558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13225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3Summary• Have a great planning system and use it• Take on realistic goals an schedule accurately• Do not over-commit• Se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7"/>
          <a:stretch/>
        </p:blipFill>
        <p:spPr bwMode="auto">
          <a:xfrm>
            <a:off x="143435" y="894396"/>
            <a:ext cx="7828990" cy="538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64213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4Summary• Don’t procrastinate – Manage Your Time Today• Define and use periods of quality time in yourschedule• Learn to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5"/>
          <a:stretch/>
        </p:blipFill>
        <p:spPr bwMode="auto">
          <a:xfrm>
            <a:off x="360002" y="818807"/>
            <a:ext cx="8060098" cy="554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49090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927" y="1116229"/>
            <a:ext cx="7825964" cy="1323439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 TIME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5" y="2686454"/>
            <a:ext cx="7311788" cy="35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9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3476" y="1685925"/>
            <a:ext cx="7058024" cy="3108543"/>
          </a:xfrm>
          <a:prstGeom prst="rect">
            <a:avLst/>
          </a:prstGeom>
          <a:solidFill>
            <a:srgbClr val="004FE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  <a:p>
            <a:pPr algn="ctr"/>
            <a:r>
              <a:rPr lang="en-I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Keep Learning to improve your Skill level</a:t>
            </a:r>
            <a:endParaRPr lang="en-IN" sz="2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28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MANAGEMENT(TM) Uzma Batool (HR &amp; CSR Officer in Ferozsons(Pvt)Ltd.) 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3" t="28706" r="26490" b="16179"/>
          <a:stretch/>
        </p:blipFill>
        <p:spPr bwMode="auto">
          <a:xfrm>
            <a:off x="1162050" y="1103022"/>
            <a:ext cx="6095999" cy="556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41209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y Is It Necessary? What does “Time” (SELF) Management do for you, your job, your group and/or  your organization?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952499"/>
            <a:ext cx="75057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00143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ntrolling The Demands &lt;ul&gt;&lt;li&gt;Manage the work  (use time constructively). &lt;/li&gt;&lt;/ul&gt;&lt;ul&gt;&lt;li&gt;Improve productivity/effecti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" b="3128"/>
          <a:stretch/>
        </p:blipFill>
        <p:spPr bwMode="auto">
          <a:xfrm>
            <a:off x="270954" y="1038225"/>
            <a:ext cx="7977696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15180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8What is Time Management?• Time management has five main aspects:– Planning &amp; Goal Setting– Managing Yourself– Dealing wit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8"/>
          <a:stretch/>
        </p:blipFill>
        <p:spPr bwMode="auto">
          <a:xfrm>
            <a:off x="448808" y="825958"/>
            <a:ext cx="8222489" cy="569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327064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6Time Management• Covey identified 4 waves in timemanagement– 1 Notes and Checklists– Recognition of the demands on energ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1"/>
          <a:stretch/>
        </p:blipFill>
        <p:spPr bwMode="auto">
          <a:xfrm>
            <a:off x="143435" y="987690"/>
            <a:ext cx="7650047" cy="531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27774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5Time-Based Management• Fundamentals:– Focus is on time and resources– Pre-analysis of performance– Analysis of goals and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1"/>
          <a:stretch/>
        </p:blipFill>
        <p:spPr bwMode="auto">
          <a:xfrm>
            <a:off x="66675" y="875955"/>
            <a:ext cx="8181975" cy="56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61424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w to Use Time Effectively   (1 of 2) &lt;ul&gt;&lt;li&gt;Consolidate Similar Tasks. &lt;/li&gt;&lt;/ul&gt;&lt;ul&gt;&lt;li&gt;Tackle Tough Jobs First. &lt;/li&gt;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1" b="6503"/>
          <a:stretch/>
        </p:blipFill>
        <p:spPr bwMode="auto">
          <a:xfrm>
            <a:off x="364419" y="1095375"/>
            <a:ext cx="7670775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435" y="98612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TIME MANAGEMENT SKILLS</a:t>
            </a:r>
          </a:p>
        </p:txBody>
      </p:sp>
    </p:spTree>
    <p:extLst>
      <p:ext uri="{BB962C8B-B14F-4D97-AF65-F5344CB8AC3E}">
        <p14:creationId xmlns:p14="http://schemas.microsoft.com/office/powerpoint/2010/main" val="213470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119</Words>
  <Application>Microsoft Office PowerPoint</Application>
  <PresentationFormat>On-screen Show (4:3)</PresentationFormat>
  <Paragraphs>40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Meiryo UI</vt:lpstr>
      <vt:lpstr>ＭＳ Ｐゴシック</vt:lpstr>
      <vt:lpstr>Arial</vt:lpstr>
      <vt:lpstr>Arial Black</vt:lpstr>
      <vt:lpstr>Calibri</vt:lpstr>
      <vt:lpstr>Calibri Light</vt:lpstr>
      <vt:lpstr>HGS創英角ｺﾞｼｯｸUB</vt:lpstr>
      <vt:lpstr>Wingdings</vt:lpstr>
      <vt:lpstr>Office Theme</vt:lpstr>
      <vt:lpstr>Photo Editor Photo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 Bajaj</dc:creator>
  <cp:lastModifiedBy>Kavitha Bajaj</cp:lastModifiedBy>
  <cp:revision>38</cp:revision>
  <dcterms:created xsi:type="dcterms:W3CDTF">2016-01-07T09:38:40Z</dcterms:created>
  <dcterms:modified xsi:type="dcterms:W3CDTF">2016-12-19T07:03:27Z</dcterms:modified>
</cp:coreProperties>
</file>