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E2702-9A63-4C5F-9D38-DA46C7C2EB6F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20088-8C9A-48C4-8171-2E8A34A043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20088-8C9A-48C4-8171-2E8A34A0433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A897526-AF03-4764-813B-5CDADDFE9E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4973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3A694FF-356E-4935-A857-42126DA557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22317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E50767F-8ECE-4EA5-A5B2-7063B63A42E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87385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64653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465B0B9-A475-4854-8B03-6C41C7EAC4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96104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5CAE730-AAF4-4E17-99A5-FAACFA017F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94437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B418599-0D4F-4A40-BD0F-4A47C40F24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93849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6D86C39-A4C3-4A42-B91A-432A11A324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06977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AEBAE1-DA30-4158-BC49-7B7D159CA5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75097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F6354A4-75A8-4D96-A959-14C661B594D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69871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A5B4896-F98B-460B-9FD8-2D8C8312F5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65366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CB0583F-9671-47A8-A54A-7DB4207AA8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29114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5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E68FE7-06B3-4080-AC95-FB169A4541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7235825" y="260350"/>
            <a:ext cx="792163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fld id="{64AD57AA-6335-4B9D-8576-CF1779FED34E}" type="slidenum">
              <a:rPr lang="en-US" altLang="ja-JP" sz="1400" smtClean="0">
                <a:solidFill>
                  <a:srgbClr val="000000"/>
                </a:solidFill>
              </a:rPr>
              <a:pPr algn="ctr" eaLnBrk="1" hangingPunct="1">
                <a:defRPr/>
              </a:pPr>
              <a:t>‹#›</a:t>
            </a:fld>
            <a:r>
              <a:rPr lang="en-US" altLang="ja-JP" sz="1400" dirty="0">
                <a:solidFill>
                  <a:srgbClr val="000000"/>
                </a:solidFill>
              </a:rPr>
              <a:t>/1</a:t>
            </a: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34925" y="609600"/>
            <a:ext cx="7870825" cy="1524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900" dirty="0">
                <a:solidFill>
                  <a:srgbClr val="FFFFFF"/>
                </a:solidFill>
                <a:latin typeface="Times New Roman" pitchFamily="18" charset="0"/>
              </a:rPr>
              <a:t>KWPM</a:t>
            </a:r>
            <a:r>
              <a:rPr lang="en-US" altLang="ja-JP" sz="900" baseline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ja-JP" sz="9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ja-JP" sz="900" baseline="0" dirty="0">
                <a:solidFill>
                  <a:srgbClr val="FFFFFF"/>
                </a:solidFill>
                <a:latin typeface="Times New Roman" pitchFamily="18" charset="0"/>
              </a:rPr>
              <a:t>QCD-0</a:t>
            </a:r>
            <a:r>
              <a:rPr lang="en-US" altLang="ja-JP" sz="900" dirty="0">
                <a:solidFill>
                  <a:srgbClr val="FFFFFF"/>
                </a:solidFill>
                <a:latin typeface="Times New Roman" pitchFamily="18" charset="0"/>
              </a:rPr>
              <a:t>                               </a:t>
            </a:r>
            <a:r>
              <a:rPr lang="ja-JP" altLang="en-US" sz="900" dirty="0">
                <a:solidFill>
                  <a:srgbClr val="FFFFFF"/>
                </a:solidFill>
                <a:latin typeface="Times New Roman" pitchFamily="18" charset="0"/>
              </a:rPr>
              <a:t>　</a:t>
            </a:r>
            <a:r>
              <a:rPr lang="en-US" altLang="ja-JP" sz="900" dirty="0">
                <a:solidFill>
                  <a:srgbClr val="FFFFFF"/>
                </a:solidFill>
                <a:latin typeface="Times New Roman" pitchFamily="18" charset="0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ja-JP" altLang="en-US" sz="900" dirty="0">
                <a:solidFill>
                  <a:srgbClr val="FFFFFF"/>
                </a:solidFill>
                <a:latin typeface="Times New Roman" pitchFamily="18" charset="0"/>
              </a:rPr>
              <a:t>　　　　</a:t>
            </a:r>
            <a:r>
              <a:rPr lang="en-US" altLang="ja-JP" sz="900" dirty="0">
                <a:solidFill>
                  <a:srgbClr val="FFFFFF"/>
                </a:solidFill>
                <a:latin typeface="Times New Roman" pitchFamily="18" charset="0"/>
              </a:rPr>
              <a:t>QCD</a:t>
            </a:r>
            <a:r>
              <a:rPr lang="ja-JP" altLang="en-US" sz="900" dirty="0">
                <a:solidFill>
                  <a:srgbClr val="FFFFFF"/>
                </a:solidFill>
                <a:latin typeface="Times New Roman" pitchFamily="18" charset="0"/>
              </a:rPr>
              <a:t>評価会</a:t>
            </a:r>
          </a:p>
        </p:txBody>
      </p:sp>
      <p:pic>
        <p:nvPicPr>
          <p:cNvPr id="2" name="図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558800"/>
            <a:ext cx="1201738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5875"/>
            <a:ext cx="9302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96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AADD-7C01-4782-932F-4C5E431BB557}" type="datetimeFigureOut">
              <a:rPr lang="en-IN" smtClean="0"/>
              <a:pPr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C2E5-1FA6-4402-8843-C5FF84858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69761" y="3789040"/>
            <a:ext cx="8622719" cy="288032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00680" y="833514"/>
            <a:ext cx="8640960" cy="265683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8" name="Text Box 83"/>
          <p:cNvSpPr txBox="1">
            <a:spLocks noChangeArrowheads="1"/>
          </p:cNvSpPr>
          <p:nvPr/>
        </p:nvSpPr>
        <p:spPr bwMode="auto">
          <a:xfrm>
            <a:off x="0" y="115888"/>
            <a:ext cx="7004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latin typeface="+mn-ea"/>
                <a:ea typeface="+mn-ea"/>
              </a:rPr>
              <a:t>Recurrence prevention verification</a:t>
            </a:r>
            <a:r>
              <a:rPr lang="en-US" altLang="ja-JP" sz="20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ja-JP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再発防止検証</a:t>
            </a:r>
            <a:endParaRPr lang="ja-JP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491" name="テキスト ボックス 2"/>
          <p:cNvSpPr txBox="1">
            <a:spLocks noChangeArrowheads="1"/>
          </p:cNvSpPr>
          <p:nvPr/>
        </p:nvSpPr>
        <p:spPr bwMode="auto">
          <a:xfrm>
            <a:off x="5193629" y="908525"/>
            <a:ext cx="3797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/>
              <a:t>○：</a:t>
            </a:r>
            <a:r>
              <a:rPr lang="en-US" altLang="ja-JP" sz="1200" dirty="0"/>
              <a:t>Plan making done</a:t>
            </a:r>
            <a:r>
              <a:rPr lang="ja-JP" altLang="en-US" sz="1200" dirty="0"/>
              <a:t>　△：</a:t>
            </a:r>
            <a:r>
              <a:rPr lang="en-US" altLang="ja-JP" sz="1200" dirty="0"/>
              <a:t>Remaining items available</a:t>
            </a:r>
            <a:endParaRPr lang="ja-JP" altLang="en-US" sz="1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71578"/>
              </p:ext>
            </p:extLst>
          </p:nvPr>
        </p:nvGraphicFramePr>
        <p:xfrm>
          <a:off x="300680" y="4127595"/>
          <a:ext cx="8549692" cy="2109717"/>
        </p:xfrm>
        <a:graphic>
          <a:graphicData uri="http://schemas.openxmlformats.org/drawingml/2006/table">
            <a:tbl>
              <a:tblPr/>
              <a:tblGrid>
                <a:gridCol w="113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53">
                <a:tc row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Recurrence Prevention Verification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8" marR="940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Market claim</a:t>
                      </a:r>
                      <a:endParaRPr kumimoji="1" 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NO MARKET CLAIM OCCURRED , STILL GLOBLE CLAMIN HAS BEEN HORIZONTALLY  DEPLOYED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8" marR="940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Past trouble </a:t>
                      </a:r>
                      <a:r>
                        <a:rPr kumimoji="1" lang="ja-JP" altLang="en-US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・ </a:t>
                      </a:r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line trouble reflection</a:t>
                      </a: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solidFill>
                            <a:srgbClr val="000000"/>
                          </a:solidFill>
                          <a:ea typeface="ＭＳ Ｐゴシック" charset="-128"/>
                        </a:rPr>
                        <a:t>All past trouble actions verified at Gemba and found adhered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charset="-128"/>
                        <a:ea typeface="ＭＳ Ｐゴシック" charset="-128"/>
                      </a:endParaRPr>
                    </a:p>
                  </a:txBody>
                  <a:tcPr marL="9408" marR="940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332">
                <a:tc vMerge="1">
                  <a:txBody>
                    <a:bodyPr/>
                    <a:lstStyle/>
                    <a:p>
                      <a:pPr algn="ctr" fontAlgn="t"/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8" marR="940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Event Trouble</a:t>
                      </a: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EVENT TROUBLE HAS ISSUES HAS BEEN MENTION IN EXTERNAL &amp; INTERNAL DEFETCS 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8" marR="940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01" name="テキスト ボックス 3"/>
          <p:cNvSpPr txBox="1">
            <a:spLocks noChangeArrowheads="1"/>
          </p:cNvSpPr>
          <p:nvPr/>
        </p:nvSpPr>
        <p:spPr bwMode="auto">
          <a:xfrm>
            <a:off x="350156" y="836712"/>
            <a:ext cx="11977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b="1" dirty="0">
                <a:latin typeface="+mn-ea"/>
                <a:ea typeface="+mn-ea"/>
              </a:rPr>
              <a:t>【Summary】</a:t>
            </a:r>
            <a:endParaRPr lang="ja-JP" altLang="en-US" sz="1600" b="1" dirty="0">
              <a:latin typeface="+mn-ea"/>
              <a:ea typeface="+mn-ea"/>
            </a:endParaRPr>
          </a:p>
        </p:txBody>
      </p:sp>
      <p:sp>
        <p:nvSpPr>
          <p:cNvPr id="14402" name="テキスト ボックス 6"/>
          <p:cNvSpPr txBox="1">
            <a:spLocks noChangeArrowheads="1"/>
          </p:cNvSpPr>
          <p:nvPr/>
        </p:nvSpPr>
        <p:spPr bwMode="auto">
          <a:xfrm>
            <a:off x="323850" y="3789040"/>
            <a:ext cx="2876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b="1" dirty="0">
                <a:latin typeface="+mn-ea"/>
                <a:ea typeface="+mn-ea"/>
              </a:rPr>
              <a:t>【 Remaining issue- comment 】</a:t>
            </a:r>
            <a:endParaRPr lang="ja-JP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10" name="表 1">
            <a:extLst>
              <a:ext uri="{FF2B5EF4-FFF2-40B4-BE49-F238E27FC236}">
                <a16:creationId xmlns:a16="http://schemas.microsoft.com/office/drawing/2014/main" id="{BB4AB439-B725-46D2-AC89-D50340EBF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85153"/>
              </p:ext>
            </p:extLst>
          </p:nvPr>
        </p:nvGraphicFramePr>
        <p:xfrm>
          <a:off x="395536" y="1196752"/>
          <a:ext cx="8424935" cy="2195635"/>
        </p:xfrm>
        <a:graphic>
          <a:graphicData uri="http://schemas.openxmlformats.org/drawingml/2006/table">
            <a:tbl>
              <a:tblPr/>
              <a:tblGrid>
                <a:gridCol w="1287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7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Major item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Medium item</a:t>
                      </a:r>
                      <a:endParaRPr kumimoji="1" 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IN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Resp.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Soft section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Hard section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Assembly</a:t>
                      </a:r>
                      <a:r>
                        <a:rPr kumimoji="1" lang="en-US" altLang="ja-JP" sz="1200" kern="1200" baseline="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 </a:t>
                      </a:r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 Section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557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Recurrence Prevention Verification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Market claim</a:t>
                      </a:r>
                      <a:endParaRPr kumimoji="1" 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Quality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dirty="0"/>
                        <a:t>○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/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○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ctr" fontAlgn="b"/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dirty="0"/>
                        <a:t>○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5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Past trouble </a:t>
                      </a:r>
                      <a:r>
                        <a:rPr kumimoji="1" lang="ja-JP" altLang="en-US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・ </a:t>
                      </a:r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Line trouble reflection</a:t>
                      </a: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Quality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dirty="0"/>
                        <a:t>○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dirty="0"/>
                        <a:t>○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dirty="0"/>
                        <a:t>○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52">
                <a:tc vMerge="1">
                  <a:txBody>
                    <a:bodyPr/>
                    <a:lstStyle/>
                    <a:p>
                      <a:pPr algn="ctr" fontAlgn="t"/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Event Trouble</a:t>
                      </a: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rgbClr val="000000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Quality</a:t>
                      </a:r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endParaRPr kumimoji="1" lang="ja-JP" altLang="en-US" sz="1200" kern="1200" dirty="0">
                        <a:solidFill>
                          <a:srgbClr val="000000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dirty="0"/>
                        <a:t>○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○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○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409" marR="9409" marT="9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ACDA9FF-7B13-42D8-BDE8-ABE6BC02C072}"/>
              </a:ext>
            </a:extLst>
          </p:cNvPr>
          <p:cNvSpPr/>
          <p:nvPr/>
        </p:nvSpPr>
        <p:spPr bwMode="auto">
          <a:xfrm>
            <a:off x="0" y="562799"/>
            <a:ext cx="1372260" cy="2462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K0NA QCD-2</a:t>
            </a:r>
            <a:endParaRPr kumimoji="1" lang="en-I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565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標準デザイン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solidFill>
          <a:srgbClr val="FFFF99"/>
        </a:solidFill>
        <a:ln>
          <a:solidFill>
            <a:schemeClr val="accent6">
              <a:lumMod val="60000"/>
              <a:lumOff val="40000"/>
            </a:schemeClr>
          </a:solidFill>
        </a:ln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110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3_標準デザイン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　亮</dc:creator>
  <cp:lastModifiedBy>prashanth hs</cp:lastModifiedBy>
  <cp:revision>73</cp:revision>
  <dcterms:created xsi:type="dcterms:W3CDTF">2014-12-11T03:29:29Z</dcterms:created>
  <dcterms:modified xsi:type="dcterms:W3CDTF">2019-07-20T03:10:46Z</dcterms:modified>
</cp:coreProperties>
</file>