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238F-AC71-4ACC-B201-BAF1342A6396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294C-A137-4DE4-81D1-BED4EEF3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Layer Multiclass Perceptrons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1054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Bhaskar</a:t>
            </a:r>
            <a:r>
              <a:rPr lang="en-US" dirty="0" smtClean="0"/>
              <a:t> </a:t>
            </a:r>
            <a:r>
              <a:rPr lang="en-US" dirty="0" err="1" smtClean="0"/>
              <a:t>Bandyopadhyay</a:t>
            </a:r>
            <a:endParaRPr lang="en-US" dirty="0" smtClean="0"/>
          </a:p>
          <a:p>
            <a:pPr algn="r"/>
            <a:r>
              <a:rPr lang="en-US" dirty="0" err="1" smtClean="0"/>
              <a:t>Dushyant</a:t>
            </a:r>
            <a:r>
              <a:rPr lang="en-US" dirty="0" smtClean="0"/>
              <a:t> </a:t>
            </a:r>
            <a:r>
              <a:rPr lang="en-US" dirty="0" err="1" smtClean="0"/>
              <a:t>Sabharwal</a:t>
            </a:r>
            <a:endParaRPr lang="en-US" dirty="0" smtClean="0"/>
          </a:p>
          <a:p>
            <a:pPr algn="r"/>
            <a:r>
              <a:rPr lang="en-US" dirty="0" smtClean="0"/>
              <a:t>Mahesh Kumar Saini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arial"/>
              </a:rPr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no. of classes to be taken is taken as input from the </a:t>
            </a:r>
            <a:r>
              <a:rPr lang="en-US" dirty="0" smtClean="0"/>
              <a:t>user</a:t>
            </a:r>
          </a:p>
          <a:p>
            <a:pPr algn="just"/>
            <a:r>
              <a:rPr lang="en-US" dirty="0"/>
              <a:t>Equal to the no. of classes we have perceptrons in the single layer of the </a:t>
            </a:r>
            <a:r>
              <a:rPr lang="en-US" dirty="0" smtClean="0"/>
              <a:t>network</a:t>
            </a:r>
          </a:p>
          <a:p>
            <a:pPr algn="just"/>
            <a:r>
              <a:rPr lang="en-US" dirty="0"/>
              <a:t>Weight updation is directly proportional to the amount of deviation from the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29401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From the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82" y="1600200"/>
            <a:ext cx="5748836" cy="4525963"/>
          </a:xfrm>
        </p:spPr>
      </p:pic>
    </p:spTree>
    <p:extLst>
      <p:ext uri="{BB962C8B-B14F-4D97-AF65-F5344CB8AC3E}">
        <p14:creationId xmlns:p14="http://schemas.microsoft.com/office/powerpoint/2010/main" val="5229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arial"/>
              </a:rPr>
              <a:t>Input From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User can select the training pixels using the Region of Interest </a:t>
            </a:r>
            <a:r>
              <a:rPr lang="en-US" dirty="0" smtClean="0"/>
              <a:t>Tool</a:t>
            </a:r>
          </a:p>
          <a:p>
            <a:pPr algn="just"/>
            <a:r>
              <a:rPr lang="en-US" dirty="0"/>
              <a:t>He can select that many ROIs equal to the no. of </a:t>
            </a:r>
            <a:r>
              <a:rPr lang="en-US" dirty="0" smtClean="0"/>
              <a:t>classes</a:t>
            </a:r>
          </a:p>
          <a:p>
            <a:pPr algn="just"/>
            <a:r>
              <a:rPr lang="en-US" dirty="0"/>
              <a:t>Training is performed on the input pixel vectors given by the </a:t>
            </a:r>
            <a:r>
              <a:rPr lang="en-US" dirty="0" smtClean="0"/>
              <a:t>user</a:t>
            </a:r>
          </a:p>
          <a:p>
            <a:pPr algn="just"/>
            <a:r>
              <a:rPr lang="en-US" dirty="0"/>
              <a:t>The no. of training epochs depend on the time it takes for the perceptron algorithm to converge</a:t>
            </a:r>
          </a:p>
        </p:txBody>
      </p:sp>
    </p:spTree>
    <p:extLst>
      <p:ext uri="{BB962C8B-B14F-4D97-AF65-F5344CB8AC3E}">
        <p14:creationId xmlns:p14="http://schemas.microsoft.com/office/powerpoint/2010/main" val="290665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Raudys</a:t>
            </a:r>
            <a:r>
              <a:rPr lang="en-US" dirty="0" smtClean="0"/>
              <a:t>, </a:t>
            </a:r>
            <a:r>
              <a:rPr lang="en-US" dirty="0" err="1" smtClean="0"/>
              <a:t>Šarūnas</a:t>
            </a:r>
            <a:r>
              <a:rPr lang="en-US" dirty="0"/>
              <a:t>. "Evolution and generalization of a single </a:t>
            </a:r>
            <a:r>
              <a:rPr lang="en-US" dirty="0" smtClean="0"/>
              <a:t>neuron: </a:t>
            </a:r>
            <a:r>
              <a:rPr lang="en-US" dirty="0"/>
              <a:t>I. single-layer perceptron as seven statistical classifiers." Neural Networks 11, no. 2 (1998): 283-296.</a:t>
            </a:r>
            <a:endParaRPr lang="fr-FR" dirty="0" smtClean="0"/>
          </a:p>
          <a:p>
            <a:pPr algn="just"/>
            <a:r>
              <a:rPr lang="fr-FR" dirty="0" smtClean="0"/>
              <a:t>Discriminant </a:t>
            </a:r>
            <a:r>
              <a:rPr lang="fr-FR" dirty="0"/>
              <a:t>Classifiers Lectures Slides for GNR </a:t>
            </a:r>
            <a:r>
              <a:rPr lang="fr-FR" dirty="0" smtClean="0"/>
              <a:t>607</a:t>
            </a:r>
          </a:p>
          <a:p>
            <a:pPr algn="just"/>
            <a:r>
              <a:rPr lang="en-US" b="0" i="0" dirty="0" smtClean="0">
                <a:effectLst/>
                <a:latin typeface="arial"/>
              </a:rPr>
              <a:t>http://undergraduate.csse.uwa.edu.au/units/CITS4210/lectureNotes/Lect4-UWA.pdf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perceptron is very similar to the way neurons in the human brain </a:t>
            </a:r>
            <a:r>
              <a:rPr lang="en-US" dirty="0" smtClean="0"/>
              <a:t>operate</a:t>
            </a:r>
          </a:p>
          <a:p>
            <a:r>
              <a:rPr lang="en-US" dirty="0"/>
              <a:t>It is the simplest form of a neural network which can only classify linear </a:t>
            </a:r>
            <a:r>
              <a:rPr lang="en-US" dirty="0" smtClean="0"/>
              <a:t>functions</a:t>
            </a:r>
          </a:p>
          <a:p>
            <a:r>
              <a:rPr lang="en-US" dirty="0"/>
              <a:t>Performs pattern classification with only two classes</a:t>
            </a:r>
          </a:p>
        </p:txBody>
      </p:sp>
    </p:spTree>
    <p:extLst>
      <p:ext uri="{BB962C8B-B14F-4D97-AF65-F5344CB8AC3E}">
        <p14:creationId xmlns:p14="http://schemas.microsoft.com/office/powerpoint/2010/main" val="41582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arial"/>
              </a:rPr>
              <a:t>The Perceptron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1808829"/>
            <a:ext cx="4511040" cy="4108704"/>
          </a:xfrm>
        </p:spPr>
      </p:pic>
    </p:spTree>
    <p:extLst>
      <p:ext uri="{BB962C8B-B14F-4D97-AF65-F5344CB8AC3E}">
        <p14:creationId xmlns:p14="http://schemas.microsoft.com/office/powerpoint/2010/main" val="101433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Inputs coming are multiplied with the weights of the input, the </a:t>
            </a:r>
            <a:r>
              <a:rPr lang="en-US" dirty="0" smtClean="0"/>
              <a:t>initial </a:t>
            </a:r>
            <a:r>
              <a:rPr lang="en-US" dirty="0"/>
              <a:t>weights can be randomly initialized or all </a:t>
            </a:r>
            <a:r>
              <a:rPr lang="en-US" dirty="0" smtClean="0"/>
              <a:t>zero</a:t>
            </a:r>
          </a:p>
          <a:p>
            <a:pPr algn="just"/>
            <a:r>
              <a:rPr lang="en-US" dirty="0"/>
              <a:t>Threshold is applied on the sum of dot product of weights and inputs, if the output is above the threshold then the perceptron </a:t>
            </a:r>
            <a:r>
              <a:rPr lang="en-US" dirty="0" smtClean="0"/>
              <a:t>fires</a:t>
            </a:r>
          </a:p>
          <a:p>
            <a:pPr algn="just"/>
            <a:r>
              <a:rPr lang="en-US" dirty="0"/>
              <a:t>The output of the perceptron depends on the threshold/activation function used which can be a hard limit or a soft limit function</a:t>
            </a:r>
          </a:p>
        </p:txBody>
      </p:sp>
    </p:spTree>
    <p:extLst>
      <p:ext uri="{BB962C8B-B14F-4D97-AF65-F5344CB8AC3E}">
        <p14:creationId xmlns:p14="http://schemas.microsoft.com/office/powerpoint/2010/main" val="42485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As a </a:t>
            </a:r>
            <a:r>
              <a:rPr lang="en-US" dirty="0" smtClean="0"/>
              <a:t>Classifier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19" y="2326596"/>
            <a:ext cx="4097561" cy="3073171"/>
          </a:xfrm>
        </p:spPr>
      </p:pic>
    </p:spTree>
    <p:extLst>
      <p:ext uri="{BB962C8B-B14F-4D97-AF65-F5344CB8AC3E}">
        <p14:creationId xmlns:p14="http://schemas.microsoft.com/office/powerpoint/2010/main" val="16813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As a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Perceptron can only be used to classify functions which are linear in nature as </a:t>
            </a:r>
            <a:r>
              <a:rPr lang="en-US" dirty="0" smtClean="0"/>
              <a:t>depicted </a:t>
            </a:r>
            <a:r>
              <a:rPr lang="en-US" dirty="0"/>
              <a:t>by the above </a:t>
            </a:r>
            <a:r>
              <a:rPr lang="en-US" dirty="0" smtClean="0"/>
              <a:t>figure</a:t>
            </a:r>
          </a:p>
          <a:p>
            <a:pPr algn="just"/>
            <a:r>
              <a:rPr lang="en-US" dirty="0"/>
              <a:t>Classification of points is done in the feature space so the linearity has to be in the feature </a:t>
            </a:r>
            <a:r>
              <a:rPr lang="en-US" dirty="0" smtClean="0"/>
              <a:t>space</a:t>
            </a:r>
          </a:p>
          <a:p>
            <a:pPr algn="just"/>
            <a:r>
              <a:rPr lang="en-US" dirty="0"/>
              <a:t>Functions which depict a non linear behavior, perceptron is not the right choice there to be used</a:t>
            </a:r>
          </a:p>
        </p:txBody>
      </p:sp>
    </p:spTree>
    <p:extLst>
      <p:ext uri="{BB962C8B-B14F-4D97-AF65-F5344CB8AC3E}">
        <p14:creationId xmlns:p14="http://schemas.microsoft.com/office/powerpoint/2010/main" val="37133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Layer </a:t>
            </a:r>
            <a:r>
              <a:rPr lang="en-US" dirty="0" smtClean="0"/>
              <a:t>Multi-Perceptron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5" y="2072231"/>
            <a:ext cx="4286849" cy="3581900"/>
          </a:xfrm>
        </p:spPr>
      </p:pic>
    </p:spTree>
    <p:extLst>
      <p:ext uri="{BB962C8B-B14F-4D97-AF65-F5344CB8AC3E}">
        <p14:creationId xmlns:p14="http://schemas.microsoft.com/office/powerpoint/2010/main" val="163268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Layer </a:t>
            </a:r>
            <a:r>
              <a:rPr lang="en-US" dirty="0" smtClean="0"/>
              <a:t>Multi-Perceptron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This kind of a network has a single layer containing multiple </a:t>
            </a:r>
            <a:r>
              <a:rPr lang="en-US" dirty="0" smtClean="0"/>
              <a:t>perceptrons</a:t>
            </a:r>
          </a:p>
          <a:p>
            <a:pPr algn="just"/>
            <a:r>
              <a:rPr lang="en-US" dirty="0"/>
              <a:t>Each perceptron in the single layer can be perceived to be a representative of a particular </a:t>
            </a:r>
            <a:r>
              <a:rPr lang="en-US" dirty="0" smtClean="0"/>
              <a:t>class</a:t>
            </a:r>
          </a:p>
          <a:p>
            <a:pPr algn="just"/>
            <a:r>
              <a:rPr lang="en-US" dirty="0"/>
              <a:t>Lets say we have 3 classes land, water and vegetation so when a test pixel is presented to the classifier only </a:t>
            </a:r>
            <a:r>
              <a:rPr lang="en-US" dirty="0" smtClean="0"/>
              <a:t>the perceptron </a:t>
            </a:r>
            <a:r>
              <a:rPr lang="en-US" dirty="0"/>
              <a:t>corresponding to that class should </a:t>
            </a:r>
            <a:r>
              <a:rPr lang="en-US" dirty="0" smtClean="0"/>
              <a:t>fire</a:t>
            </a:r>
          </a:p>
          <a:p>
            <a:pPr algn="just"/>
            <a:r>
              <a:rPr lang="en-US" dirty="0"/>
              <a:t>Perceptron for the land class will act as a linear classifier in a sense as differentiating between land and non-land pixel</a:t>
            </a:r>
          </a:p>
        </p:txBody>
      </p:sp>
    </p:spTree>
    <p:extLst>
      <p:ext uri="{BB962C8B-B14F-4D97-AF65-F5344CB8AC3E}">
        <p14:creationId xmlns:p14="http://schemas.microsoft.com/office/powerpoint/2010/main" val="149588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 Updation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weight updation depends on the threshold function which has been used i.e. whether a hard limit threshold or a soft limit threshold is </a:t>
            </a:r>
            <a:r>
              <a:rPr lang="en-US" dirty="0" smtClean="0"/>
              <a:t>used</a:t>
            </a:r>
            <a:endParaRPr lang="en-US" dirty="0"/>
          </a:p>
          <a:p>
            <a:pPr algn="just"/>
            <a:r>
              <a:rPr lang="en-US" dirty="0"/>
              <a:t>The general idea is to move the weight vectors to a space where the classification is between two classes is </a:t>
            </a:r>
            <a:r>
              <a:rPr lang="en-US" dirty="0" smtClean="0"/>
              <a:t>accurate</a:t>
            </a:r>
          </a:p>
          <a:p>
            <a:pPr algn="just"/>
            <a:r>
              <a:rPr lang="en-US" dirty="0"/>
              <a:t>Delta w is the change in weight, n is the learning rate, t is the desired output, y is the actual output and x is the input pattern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962400"/>
            <a:ext cx="221381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512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Single Layer Multiclass Perceptrons</vt:lpstr>
      <vt:lpstr>Perceptrons</vt:lpstr>
      <vt:lpstr>The Perceptron Model</vt:lpstr>
      <vt:lpstr>The Perceptron Model</vt:lpstr>
      <vt:lpstr>Perceptron As a Classifier</vt:lpstr>
      <vt:lpstr>Perceptron As a Classifier</vt:lpstr>
      <vt:lpstr>Single Layer Multi-Perceptron Classifier</vt:lpstr>
      <vt:lpstr>Single Layer Multi-Perceptron Classifier</vt:lpstr>
      <vt:lpstr>Weight Updation</vt:lpstr>
      <vt:lpstr>Network Architecture</vt:lpstr>
      <vt:lpstr>Input From the User</vt:lpstr>
      <vt:lpstr>Input From the User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Layer Multiclass Perceptrons</dc:title>
  <dc:creator>Admin</dc:creator>
  <cp:lastModifiedBy>Admin</cp:lastModifiedBy>
  <cp:revision>51</cp:revision>
  <dcterms:created xsi:type="dcterms:W3CDTF">2014-05-02T19:03:20Z</dcterms:created>
  <dcterms:modified xsi:type="dcterms:W3CDTF">2014-05-02T19:31:39Z</dcterms:modified>
</cp:coreProperties>
</file>