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8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media/image15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3.jpg" ContentType="image/jpg"/>
  <Override PartName="/ppt/media/image2.jpg" ContentType="image/jpg"/>
  <Override PartName="/ppt/media/image38.jpg" ContentType="image/jpg"/>
  <Override PartName="/ppt/media/image36.jpg" ContentType="image/jpg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8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6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22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0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3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3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3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0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66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6631BF-3566-4BB3-B390-EEC6AE45678D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8EDA0F-EA60-4B36-B90B-280AFECB3A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530" y="1996820"/>
            <a:ext cx="520509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5" dirty="0">
                <a:latin typeface="Calibri"/>
                <a:cs typeface="Calibri"/>
              </a:rPr>
              <a:t>RDD</a:t>
            </a:r>
            <a:r>
              <a:rPr sz="3100" b="0" spc="5" dirty="0">
                <a:latin typeface="Calibri"/>
                <a:cs typeface="Calibri"/>
              </a:rPr>
              <a:t> </a:t>
            </a:r>
            <a:r>
              <a:rPr sz="3100" b="0" spc="-5" dirty="0">
                <a:latin typeface="Calibri"/>
                <a:cs typeface="Calibri"/>
              </a:rPr>
              <a:t>Loading/Writing</a:t>
            </a:r>
            <a:r>
              <a:rPr sz="3100" b="0" spc="15" dirty="0">
                <a:latin typeface="Calibri"/>
                <a:cs typeface="Calibri"/>
              </a:rPr>
              <a:t> </a:t>
            </a:r>
            <a:r>
              <a:rPr sz="3100" b="0" spc="-20" dirty="0">
                <a:latin typeface="Calibri"/>
                <a:cs typeface="Calibri"/>
              </a:rPr>
              <a:t>from HDFS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65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018" y="167385"/>
            <a:ext cx="1103630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Calibri"/>
                <a:cs typeface="Calibri"/>
              </a:rPr>
              <a:t>YARN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Spark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Cluster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Manager: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Calibri"/>
                <a:cs typeface="Calibri"/>
              </a:rPr>
              <a:t>Yet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Negotiator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Hadoop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2.x.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dirty="0">
                <a:latin typeface="Calibri"/>
                <a:cs typeface="Calibri"/>
              </a:rPr>
              <a:t> Management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resource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allocation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 </a:t>
            </a: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15" dirty="0">
                <a:latin typeface="Calibri"/>
                <a:cs typeface="Calibri"/>
              </a:rPr>
              <a:t>Resource </a:t>
            </a:r>
            <a:r>
              <a:rPr sz="180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Node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Flow: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submit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instantiates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SparkContext.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Driver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talks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manager(YARN)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negotiates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  <a:p>
            <a:pPr marL="355600" marR="35115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 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container.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itself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Manager.</a:t>
            </a:r>
            <a:endParaRPr sz="1800">
              <a:latin typeface="Calibri"/>
              <a:cs typeface="Calibri"/>
            </a:endParaRPr>
          </a:p>
          <a:p>
            <a:pPr marL="355600" marR="58737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negotiates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executors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ResourceManager.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RM.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7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coordinate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7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un-registers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Manager.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47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0465" y="2858770"/>
            <a:ext cx="1920875" cy="1991360"/>
            <a:chOff x="5760465" y="2858770"/>
            <a:chExt cx="1920875" cy="1991360"/>
          </a:xfrm>
        </p:grpSpPr>
        <p:sp>
          <p:nvSpPr>
            <p:cNvPr id="3" name="object 3"/>
            <p:cNvSpPr/>
            <p:nvPr/>
          </p:nvSpPr>
          <p:spPr>
            <a:xfrm>
              <a:off x="5766815" y="2865120"/>
              <a:ext cx="1908175" cy="1978660"/>
            </a:xfrm>
            <a:custGeom>
              <a:avLst/>
              <a:gdLst/>
              <a:ahLst/>
              <a:cxnLst/>
              <a:rect l="l" t="t" r="r" b="b"/>
              <a:pathLst>
                <a:path w="1908175" h="1978660">
                  <a:moveTo>
                    <a:pt x="1908047" y="0"/>
                  </a:moveTo>
                  <a:lnTo>
                    <a:pt x="0" y="0"/>
                  </a:lnTo>
                  <a:lnTo>
                    <a:pt x="0" y="1978152"/>
                  </a:lnTo>
                  <a:lnTo>
                    <a:pt x="1908047" y="1978152"/>
                  </a:lnTo>
                  <a:lnTo>
                    <a:pt x="1908047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66815" y="2865120"/>
              <a:ext cx="1908175" cy="1978660"/>
            </a:xfrm>
            <a:custGeom>
              <a:avLst/>
              <a:gdLst/>
              <a:ahLst/>
              <a:cxnLst/>
              <a:rect l="l" t="t" r="r" b="b"/>
              <a:pathLst>
                <a:path w="1908175" h="1978660">
                  <a:moveTo>
                    <a:pt x="0" y="1978152"/>
                  </a:moveTo>
                  <a:lnTo>
                    <a:pt x="1908047" y="1978152"/>
                  </a:lnTo>
                  <a:lnTo>
                    <a:pt x="1908047" y="0"/>
                  </a:lnTo>
                  <a:lnTo>
                    <a:pt x="0" y="0"/>
                  </a:lnTo>
                  <a:lnTo>
                    <a:pt x="0" y="19781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267" y="3521964"/>
              <a:ext cx="1621536" cy="12222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54267" y="3521964"/>
              <a:ext cx="1621790" cy="1222375"/>
            </a:xfrm>
            <a:custGeom>
              <a:avLst/>
              <a:gdLst/>
              <a:ahLst/>
              <a:cxnLst/>
              <a:rect l="l" t="t" r="r" b="b"/>
              <a:pathLst>
                <a:path w="1621790" h="1222375">
                  <a:moveTo>
                    <a:pt x="0" y="1222248"/>
                  </a:moveTo>
                  <a:lnTo>
                    <a:pt x="1621536" y="1222248"/>
                  </a:lnTo>
                  <a:lnTo>
                    <a:pt x="1621536" y="0"/>
                  </a:lnTo>
                  <a:lnTo>
                    <a:pt x="0" y="0"/>
                  </a:lnTo>
                  <a:lnTo>
                    <a:pt x="0" y="1222248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24421" y="3501009"/>
            <a:ext cx="6826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Container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6136" y="2089404"/>
            <a:ext cx="2839720" cy="868680"/>
            <a:chOff x="326136" y="2089404"/>
            <a:chExt cx="2839720" cy="8686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136" y="2089404"/>
              <a:ext cx="890015" cy="8686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1368" y="2135124"/>
              <a:ext cx="1363980" cy="77723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01367" y="2135123"/>
            <a:ext cx="1363980" cy="77724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16913" y="2310129"/>
            <a:ext cx="585470" cy="255270"/>
            <a:chOff x="1216913" y="2310129"/>
            <a:chExt cx="585470" cy="255270"/>
          </a:xfrm>
        </p:grpSpPr>
        <p:sp>
          <p:nvSpPr>
            <p:cNvPr id="13" name="object 13"/>
            <p:cNvSpPr/>
            <p:nvPr/>
          </p:nvSpPr>
          <p:spPr>
            <a:xfrm>
              <a:off x="1216913" y="2486405"/>
              <a:ext cx="585470" cy="76200"/>
            </a:xfrm>
            <a:custGeom>
              <a:avLst/>
              <a:gdLst/>
              <a:ahLst/>
              <a:cxnLst/>
              <a:rect l="l" t="t" r="r" b="b"/>
              <a:pathLst>
                <a:path w="585469" h="76200">
                  <a:moveTo>
                    <a:pt x="508888" y="0"/>
                  </a:moveTo>
                  <a:lnTo>
                    <a:pt x="508888" y="76200"/>
                  </a:lnTo>
                  <a:lnTo>
                    <a:pt x="565276" y="48006"/>
                  </a:lnTo>
                  <a:lnTo>
                    <a:pt x="521588" y="48006"/>
                  </a:lnTo>
                  <a:lnTo>
                    <a:pt x="521588" y="28194"/>
                  </a:lnTo>
                  <a:lnTo>
                    <a:pt x="565277" y="28194"/>
                  </a:lnTo>
                  <a:lnTo>
                    <a:pt x="508888" y="0"/>
                  </a:lnTo>
                  <a:close/>
                </a:path>
                <a:path w="585469" h="76200">
                  <a:moveTo>
                    <a:pt x="508888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508888" y="48006"/>
                  </a:lnTo>
                  <a:lnTo>
                    <a:pt x="508888" y="28194"/>
                  </a:lnTo>
                  <a:close/>
                </a:path>
                <a:path w="585469" h="76200">
                  <a:moveTo>
                    <a:pt x="565277" y="28194"/>
                  </a:moveTo>
                  <a:lnTo>
                    <a:pt x="521588" y="28194"/>
                  </a:lnTo>
                  <a:lnTo>
                    <a:pt x="521588" y="48006"/>
                  </a:lnTo>
                  <a:lnTo>
                    <a:pt x="565276" y="48006"/>
                  </a:lnTo>
                  <a:lnTo>
                    <a:pt x="585088" y="38100"/>
                  </a:lnTo>
                  <a:lnTo>
                    <a:pt x="565277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5795" y="2316479"/>
              <a:ext cx="246887" cy="2423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15795" y="2316479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4" h="242569">
                  <a:moveTo>
                    <a:pt x="0" y="121158"/>
                  </a:moveTo>
                  <a:lnTo>
                    <a:pt x="9697" y="73991"/>
                  </a:lnTo>
                  <a:lnTo>
                    <a:pt x="36147" y="35480"/>
                  </a:lnTo>
                  <a:lnTo>
                    <a:pt x="75384" y="9519"/>
                  </a:lnTo>
                  <a:lnTo>
                    <a:pt x="123443" y="0"/>
                  </a:lnTo>
                  <a:lnTo>
                    <a:pt x="171503" y="9519"/>
                  </a:lnTo>
                  <a:lnTo>
                    <a:pt x="210740" y="35480"/>
                  </a:lnTo>
                  <a:lnTo>
                    <a:pt x="237190" y="73991"/>
                  </a:lnTo>
                  <a:lnTo>
                    <a:pt x="246887" y="121158"/>
                  </a:lnTo>
                  <a:lnTo>
                    <a:pt x="237190" y="168324"/>
                  </a:lnTo>
                  <a:lnTo>
                    <a:pt x="210740" y="206835"/>
                  </a:lnTo>
                  <a:lnTo>
                    <a:pt x="171503" y="232796"/>
                  </a:lnTo>
                  <a:lnTo>
                    <a:pt x="123443" y="242316"/>
                  </a:lnTo>
                  <a:lnTo>
                    <a:pt x="75384" y="232796"/>
                  </a:lnTo>
                  <a:lnTo>
                    <a:pt x="36147" y="206835"/>
                  </a:lnTo>
                  <a:lnTo>
                    <a:pt x="9697" y="168324"/>
                  </a:lnTo>
                  <a:lnTo>
                    <a:pt x="0" y="12115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68882" y="22730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1920" y="2141220"/>
            <a:ext cx="1363979" cy="7772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931920" y="2141220"/>
            <a:ext cx="1363980" cy="77724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64795" marR="248920" indent="-7620">
              <a:lnSpc>
                <a:spcPct val="100000"/>
              </a:lnSpc>
              <a:spcBef>
                <a:spcPts val="785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  Manager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5982" y="2492120"/>
            <a:ext cx="4369435" cy="2179320"/>
            <a:chOff x="3165982" y="2492120"/>
            <a:chExt cx="4369435" cy="2179320"/>
          </a:xfrm>
        </p:grpSpPr>
        <p:sp>
          <p:nvSpPr>
            <p:cNvPr id="20" name="object 20"/>
            <p:cNvSpPr/>
            <p:nvPr/>
          </p:nvSpPr>
          <p:spPr>
            <a:xfrm>
              <a:off x="6001511" y="3970019"/>
              <a:ext cx="1527175" cy="695325"/>
            </a:xfrm>
            <a:custGeom>
              <a:avLst/>
              <a:gdLst/>
              <a:ahLst/>
              <a:cxnLst/>
              <a:rect l="l" t="t" r="r" b="b"/>
              <a:pathLst>
                <a:path w="1527175" h="695325">
                  <a:moveTo>
                    <a:pt x="1527047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1527047" y="694943"/>
                  </a:lnTo>
                  <a:lnTo>
                    <a:pt x="152704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1511" y="3970019"/>
              <a:ext cx="1527175" cy="695325"/>
            </a:xfrm>
            <a:custGeom>
              <a:avLst/>
              <a:gdLst/>
              <a:ahLst/>
              <a:cxnLst/>
              <a:rect l="l" t="t" r="r" b="b"/>
              <a:pathLst>
                <a:path w="1527175" h="695325">
                  <a:moveTo>
                    <a:pt x="0" y="694943"/>
                  </a:moveTo>
                  <a:lnTo>
                    <a:pt x="1527047" y="694943"/>
                  </a:lnTo>
                  <a:lnTo>
                    <a:pt x="1527047" y="0"/>
                  </a:lnTo>
                  <a:lnTo>
                    <a:pt x="0" y="0"/>
                  </a:lnTo>
                  <a:lnTo>
                    <a:pt x="0" y="694943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65982" y="2492120"/>
              <a:ext cx="767715" cy="76200"/>
            </a:xfrm>
            <a:custGeom>
              <a:avLst/>
              <a:gdLst/>
              <a:ahLst/>
              <a:cxnLst/>
              <a:rect l="l" t="t" r="r" b="b"/>
              <a:pathLst>
                <a:path w="767714" h="76200">
                  <a:moveTo>
                    <a:pt x="691642" y="0"/>
                  </a:moveTo>
                  <a:lnTo>
                    <a:pt x="691406" y="28215"/>
                  </a:lnTo>
                  <a:lnTo>
                    <a:pt x="704088" y="28320"/>
                  </a:lnTo>
                  <a:lnTo>
                    <a:pt x="703961" y="48132"/>
                  </a:lnTo>
                  <a:lnTo>
                    <a:pt x="691240" y="48132"/>
                  </a:lnTo>
                  <a:lnTo>
                    <a:pt x="691007" y="76200"/>
                  </a:lnTo>
                  <a:lnTo>
                    <a:pt x="748377" y="48132"/>
                  </a:lnTo>
                  <a:lnTo>
                    <a:pt x="703961" y="48132"/>
                  </a:lnTo>
                  <a:lnTo>
                    <a:pt x="748593" y="48027"/>
                  </a:lnTo>
                  <a:lnTo>
                    <a:pt x="767588" y="38734"/>
                  </a:lnTo>
                  <a:lnTo>
                    <a:pt x="691642" y="0"/>
                  </a:lnTo>
                  <a:close/>
                </a:path>
                <a:path w="767714" h="76200">
                  <a:moveTo>
                    <a:pt x="691406" y="28215"/>
                  </a:moveTo>
                  <a:lnTo>
                    <a:pt x="691241" y="48027"/>
                  </a:lnTo>
                  <a:lnTo>
                    <a:pt x="703961" y="48132"/>
                  </a:lnTo>
                  <a:lnTo>
                    <a:pt x="704088" y="28320"/>
                  </a:lnTo>
                  <a:lnTo>
                    <a:pt x="691406" y="28215"/>
                  </a:lnTo>
                  <a:close/>
                </a:path>
                <a:path w="767714" h="76200">
                  <a:moveTo>
                    <a:pt x="254" y="22478"/>
                  </a:moveTo>
                  <a:lnTo>
                    <a:pt x="0" y="42290"/>
                  </a:lnTo>
                  <a:lnTo>
                    <a:pt x="691241" y="48027"/>
                  </a:lnTo>
                  <a:lnTo>
                    <a:pt x="691406" y="28215"/>
                  </a:lnTo>
                  <a:lnTo>
                    <a:pt x="254" y="22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72428" y="4021073"/>
            <a:ext cx="597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40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82029" y="4347717"/>
            <a:ext cx="607060" cy="243204"/>
            <a:chOff x="6082029" y="4347717"/>
            <a:chExt cx="607060" cy="243204"/>
          </a:xfrm>
        </p:grpSpPr>
        <p:sp>
          <p:nvSpPr>
            <p:cNvPr id="25" name="object 25"/>
            <p:cNvSpPr/>
            <p:nvPr/>
          </p:nvSpPr>
          <p:spPr>
            <a:xfrm>
              <a:off x="6088379" y="4354067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556005" y="0"/>
                  </a:moveTo>
                  <a:lnTo>
                    <a:pt x="38354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4" y="230123"/>
                  </a:lnTo>
                  <a:lnTo>
                    <a:pt x="556005" y="230123"/>
                  </a:lnTo>
                  <a:lnTo>
                    <a:pt x="570946" y="227113"/>
                  </a:lnTo>
                  <a:lnTo>
                    <a:pt x="583136" y="218900"/>
                  </a:lnTo>
                  <a:lnTo>
                    <a:pt x="591349" y="206710"/>
                  </a:lnTo>
                  <a:lnTo>
                    <a:pt x="594360" y="191769"/>
                  </a:lnTo>
                  <a:lnTo>
                    <a:pt x="594360" y="38353"/>
                  </a:lnTo>
                  <a:lnTo>
                    <a:pt x="591349" y="23413"/>
                  </a:lnTo>
                  <a:lnTo>
                    <a:pt x="583136" y="11223"/>
                  </a:lnTo>
                  <a:lnTo>
                    <a:pt x="570946" y="3010"/>
                  </a:lnTo>
                  <a:lnTo>
                    <a:pt x="55600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88379" y="4354067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4" y="0"/>
                  </a:lnTo>
                  <a:lnTo>
                    <a:pt x="556005" y="0"/>
                  </a:lnTo>
                  <a:lnTo>
                    <a:pt x="570946" y="3010"/>
                  </a:lnTo>
                  <a:lnTo>
                    <a:pt x="583136" y="11223"/>
                  </a:lnTo>
                  <a:lnTo>
                    <a:pt x="591349" y="23413"/>
                  </a:lnTo>
                  <a:lnTo>
                    <a:pt x="594360" y="38353"/>
                  </a:lnTo>
                  <a:lnTo>
                    <a:pt x="594360" y="191769"/>
                  </a:lnTo>
                  <a:lnTo>
                    <a:pt x="591349" y="206710"/>
                  </a:lnTo>
                  <a:lnTo>
                    <a:pt x="583136" y="218900"/>
                  </a:lnTo>
                  <a:lnTo>
                    <a:pt x="570946" y="227113"/>
                  </a:lnTo>
                  <a:lnTo>
                    <a:pt x="556005" y="230123"/>
                  </a:lnTo>
                  <a:lnTo>
                    <a:pt x="38354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42558" y="4347209"/>
            <a:ext cx="2997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93738" y="4347717"/>
            <a:ext cx="608965" cy="243204"/>
            <a:chOff x="6793738" y="4347717"/>
            <a:chExt cx="608965" cy="243204"/>
          </a:xfrm>
        </p:grpSpPr>
        <p:sp>
          <p:nvSpPr>
            <p:cNvPr id="29" name="object 29"/>
            <p:cNvSpPr/>
            <p:nvPr/>
          </p:nvSpPr>
          <p:spPr>
            <a:xfrm>
              <a:off x="6800088" y="4354067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5" h="230504">
                  <a:moveTo>
                    <a:pt x="557529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57529" y="230123"/>
                  </a:lnTo>
                  <a:lnTo>
                    <a:pt x="572470" y="227113"/>
                  </a:lnTo>
                  <a:lnTo>
                    <a:pt x="584660" y="218900"/>
                  </a:lnTo>
                  <a:lnTo>
                    <a:pt x="592873" y="206710"/>
                  </a:lnTo>
                  <a:lnTo>
                    <a:pt x="595883" y="191769"/>
                  </a:lnTo>
                  <a:lnTo>
                    <a:pt x="595883" y="38353"/>
                  </a:lnTo>
                  <a:lnTo>
                    <a:pt x="592873" y="23413"/>
                  </a:lnTo>
                  <a:lnTo>
                    <a:pt x="584660" y="11223"/>
                  </a:lnTo>
                  <a:lnTo>
                    <a:pt x="572470" y="3010"/>
                  </a:lnTo>
                  <a:lnTo>
                    <a:pt x="5575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0088" y="4354067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5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57529" y="0"/>
                  </a:lnTo>
                  <a:lnTo>
                    <a:pt x="572470" y="3010"/>
                  </a:lnTo>
                  <a:lnTo>
                    <a:pt x="584660" y="11223"/>
                  </a:lnTo>
                  <a:lnTo>
                    <a:pt x="592873" y="23413"/>
                  </a:lnTo>
                  <a:lnTo>
                    <a:pt x="595883" y="38353"/>
                  </a:lnTo>
                  <a:lnTo>
                    <a:pt x="595883" y="191769"/>
                  </a:lnTo>
                  <a:lnTo>
                    <a:pt x="592873" y="206710"/>
                  </a:lnTo>
                  <a:lnTo>
                    <a:pt x="584660" y="218900"/>
                  </a:lnTo>
                  <a:lnTo>
                    <a:pt x="572470" y="227113"/>
                  </a:lnTo>
                  <a:lnTo>
                    <a:pt x="557529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54266" y="4347209"/>
            <a:ext cx="3003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sk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46782" y="373125"/>
            <a:ext cx="8211184" cy="6141085"/>
            <a:chOff x="2446782" y="373125"/>
            <a:chExt cx="8211184" cy="6141085"/>
          </a:xfrm>
        </p:grpSpPr>
        <p:sp>
          <p:nvSpPr>
            <p:cNvPr id="33" name="object 33"/>
            <p:cNvSpPr/>
            <p:nvPr/>
          </p:nvSpPr>
          <p:spPr>
            <a:xfrm>
              <a:off x="2446782" y="2195321"/>
              <a:ext cx="5417820" cy="2133600"/>
            </a:xfrm>
            <a:custGeom>
              <a:avLst/>
              <a:gdLst/>
              <a:ahLst/>
              <a:cxnLst/>
              <a:rect l="l" t="t" r="r" b="b"/>
              <a:pathLst>
                <a:path w="5417820" h="2133600">
                  <a:moveTo>
                    <a:pt x="3556889" y="2113280"/>
                  </a:moveTo>
                  <a:lnTo>
                    <a:pt x="48006" y="2113280"/>
                  </a:lnTo>
                  <a:lnTo>
                    <a:pt x="48006" y="794004"/>
                  </a:lnTo>
                  <a:lnTo>
                    <a:pt x="76200" y="794004"/>
                  </a:lnTo>
                  <a:lnTo>
                    <a:pt x="69850" y="781304"/>
                  </a:lnTo>
                  <a:lnTo>
                    <a:pt x="38100" y="717804"/>
                  </a:lnTo>
                  <a:lnTo>
                    <a:pt x="0" y="794004"/>
                  </a:lnTo>
                  <a:lnTo>
                    <a:pt x="28194" y="794004"/>
                  </a:lnTo>
                  <a:lnTo>
                    <a:pt x="28194" y="2133092"/>
                  </a:lnTo>
                  <a:lnTo>
                    <a:pt x="3556889" y="2133092"/>
                  </a:lnTo>
                  <a:lnTo>
                    <a:pt x="3556889" y="2123186"/>
                  </a:lnTo>
                  <a:lnTo>
                    <a:pt x="3556889" y="2113280"/>
                  </a:lnTo>
                  <a:close/>
                </a:path>
                <a:path w="5417820" h="2133600">
                  <a:moveTo>
                    <a:pt x="5417312" y="0"/>
                  </a:moveTo>
                  <a:lnTo>
                    <a:pt x="5397500" y="0"/>
                  </a:lnTo>
                  <a:lnTo>
                    <a:pt x="5397500" y="1474152"/>
                  </a:lnTo>
                  <a:lnTo>
                    <a:pt x="5192433" y="1475422"/>
                  </a:lnTo>
                  <a:lnTo>
                    <a:pt x="5189347" y="1446149"/>
                  </a:lnTo>
                  <a:lnTo>
                    <a:pt x="5117592" y="1492123"/>
                  </a:lnTo>
                  <a:lnTo>
                    <a:pt x="5197348" y="1521841"/>
                  </a:lnTo>
                  <a:lnTo>
                    <a:pt x="5194541" y="1495298"/>
                  </a:lnTo>
                  <a:lnTo>
                    <a:pt x="5417312" y="1493901"/>
                  </a:lnTo>
                  <a:lnTo>
                    <a:pt x="5417312" y="1484007"/>
                  </a:lnTo>
                  <a:lnTo>
                    <a:pt x="5417312" y="1474089"/>
                  </a:lnTo>
                  <a:lnTo>
                    <a:pt x="5417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61232" y="379475"/>
              <a:ext cx="6890384" cy="6128385"/>
            </a:xfrm>
            <a:custGeom>
              <a:avLst/>
              <a:gdLst/>
              <a:ahLst/>
              <a:cxnLst/>
              <a:rect l="l" t="t" r="r" b="b"/>
              <a:pathLst>
                <a:path w="6890384" h="6128384">
                  <a:moveTo>
                    <a:pt x="0" y="1021334"/>
                  </a:moveTo>
                  <a:lnTo>
                    <a:pt x="1111" y="973259"/>
                  </a:lnTo>
                  <a:lnTo>
                    <a:pt x="4414" y="925757"/>
                  </a:lnTo>
                  <a:lnTo>
                    <a:pt x="9859" y="878875"/>
                  </a:lnTo>
                  <a:lnTo>
                    <a:pt x="17396" y="832663"/>
                  </a:lnTo>
                  <a:lnTo>
                    <a:pt x="26977" y="787170"/>
                  </a:lnTo>
                  <a:lnTo>
                    <a:pt x="38552" y="742445"/>
                  </a:lnTo>
                  <a:lnTo>
                    <a:pt x="52074" y="698536"/>
                  </a:lnTo>
                  <a:lnTo>
                    <a:pt x="67491" y="655494"/>
                  </a:lnTo>
                  <a:lnTo>
                    <a:pt x="84756" y="613366"/>
                  </a:lnTo>
                  <a:lnTo>
                    <a:pt x="103820" y="572203"/>
                  </a:lnTo>
                  <a:lnTo>
                    <a:pt x="124632" y="532053"/>
                  </a:lnTo>
                  <a:lnTo>
                    <a:pt x="147145" y="492965"/>
                  </a:lnTo>
                  <a:lnTo>
                    <a:pt x="171309" y="454989"/>
                  </a:lnTo>
                  <a:lnTo>
                    <a:pt x="197075" y="418173"/>
                  </a:lnTo>
                  <a:lnTo>
                    <a:pt x="224394" y="382566"/>
                  </a:lnTo>
                  <a:lnTo>
                    <a:pt x="253217" y="348219"/>
                  </a:lnTo>
                  <a:lnTo>
                    <a:pt x="283495" y="315178"/>
                  </a:lnTo>
                  <a:lnTo>
                    <a:pt x="315178" y="283495"/>
                  </a:lnTo>
                  <a:lnTo>
                    <a:pt x="348219" y="253217"/>
                  </a:lnTo>
                  <a:lnTo>
                    <a:pt x="382566" y="224394"/>
                  </a:lnTo>
                  <a:lnTo>
                    <a:pt x="418173" y="197075"/>
                  </a:lnTo>
                  <a:lnTo>
                    <a:pt x="454989" y="171309"/>
                  </a:lnTo>
                  <a:lnTo>
                    <a:pt x="492965" y="147145"/>
                  </a:lnTo>
                  <a:lnTo>
                    <a:pt x="532053" y="124632"/>
                  </a:lnTo>
                  <a:lnTo>
                    <a:pt x="572203" y="103820"/>
                  </a:lnTo>
                  <a:lnTo>
                    <a:pt x="613366" y="84756"/>
                  </a:lnTo>
                  <a:lnTo>
                    <a:pt x="655494" y="67491"/>
                  </a:lnTo>
                  <a:lnTo>
                    <a:pt x="698536" y="52074"/>
                  </a:lnTo>
                  <a:lnTo>
                    <a:pt x="742445" y="38552"/>
                  </a:lnTo>
                  <a:lnTo>
                    <a:pt x="787170" y="26977"/>
                  </a:lnTo>
                  <a:lnTo>
                    <a:pt x="832663" y="17396"/>
                  </a:lnTo>
                  <a:lnTo>
                    <a:pt x="878875" y="9859"/>
                  </a:lnTo>
                  <a:lnTo>
                    <a:pt x="925757" y="4414"/>
                  </a:lnTo>
                  <a:lnTo>
                    <a:pt x="973259" y="1111"/>
                  </a:lnTo>
                  <a:lnTo>
                    <a:pt x="1021333" y="0"/>
                  </a:lnTo>
                  <a:lnTo>
                    <a:pt x="5868670" y="0"/>
                  </a:lnTo>
                  <a:lnTo>
                    <a:pt x="5916744" y="1111"/>
                  </a:lnTo>
                  <a:lnTo>
                    <a:pt x="5964246" y="4414"/>
                  </a:lnTo>
                  <a:lnTo>
                    <a:pt x="6011128" y="9859"/>
                  </a:lnTo>
                  <a:lnTo>
                    <a:pt x="6057340" y="17396"/>
                  </a:lnTo>
                  <a:lnTo>
                    <a:pt x="6102833" y="26977"/>
                  </a:lnTo>
                  <a:lnTo>
                    <a:pt x="6147558" y="38552"/>
                  </a:lnTo>
                  <a:lnTo>
                    <a:pt x="6191467" y="52074"/>
                  </a:lnTo>
                  <a:lnTo>
                    <a:pt x="6234509" y="67491"/>
                  </a:lnTo>
                  <a:lnTo>
                    <a:pt x="6276637" y="84756"/>
                  </a:lnTo>
                  <a:lnTo>
                    <a:pt x="6317800" y="103820"/>
                  </a:lnTo>
                  <a:lnTo>
                    <a:pt x="6357950" y="124632"/>
                  </a:lnTo>
                  <a:lnTo>
                    <a:pt x="6397038" y="147145"/>
                  </a:lnTo>
                  <a:lnTo>
                    <a:pt x="6435014" y="171309"/>
                  </a:lnTo>
                  <a:lnTo>
                    <a:pt x="6471830" y="197075"/>
                  </a:lnTo>
                  <a:lnTo>
                    <a:pt x="6507437" y="224394"/>
                  </a:lnTo>
                  <a:lnTo>
                    <a:pt x="6541784" y="253217"/>
                  </a:lnTo>
                  <a:lnTo>
                    <a:pt x="6574825" y="283495"/>
                  </a:lnTo>
                  <a:lnTo>
                    <a:pt x="6606508" y="315178"/>
                  </a:lnTo>
                  <a:lnTo>
                    <a:pt x="6636786" y="348219"/>
                  </a:lnTo>
                  <a:lnTo>
                    <a:pt x="6665609" y="382566"/>
                  </a:lnTo>
                  <a:lnTo>
                    <a:pt x="6692928" y="418173"/>
                  </a:lnTo>
                  <a:lnTo>
                    <a:pt x="6718694" y="454989"/>
                  </a:lnTo>
                  <a:lnTo>
                    <a:pt x="6742858" y="492965"/>
                  </a:lnTo>
                  <a:lnTo>
                    <a:pt x="6765371" y="532053"/>
                  </a:lnTo>
                  <a:lnTo>
                    <a:pt x="6786183" y="572203"/>
                  </a:lnTo>
                  <a:lnTo>
                    <a:pt x="6805247" y="613366"/>
                  </a:lnTo>
                  <a:lnTo>
                    <a:pt x="6822512" y="655494"/>
                  </a:lnTo>
                  <a:lnTo>
                    <a:pt x="6837929" y="698536"/>
                  </a:lnTo>
                  <a:lnTo>
                    <a:pt x="6851451" y="742445"/>
                  </a:lnTo>
                  <a:lnTo>
                    <a:pt x="6863026" y="787170"/>
                  </a:lnTo>
                  <a:lnTo>
                    <a:pt x="6872607" y="832663"/>
                  </a:lnTo>
                  <a:lnTo>
                    <a:pt x="6880144" y="878875"/>
                  </a:lnTo>
                  <a:lnTo>
                    <a:pt x="6885589" y="925757"/>
                  </a:lnTo>
                  <a:lnTo>
                    <a:pt x="6888892" y="973259"/>
                  </a:lnTo>
                  <a:lnTo>
                    <a:pt x="6890004" y="1021334"/>
                  </a:lnTo>
                  <a:lnTo>
                    <a:pt x="6890004" y="5106670"/>
                  </a:lnTo>
                  <a:lnTo>
                    <a:pt x="6888892" y="5154748"/>
                  </a:lnTo>
                  <a:lnTo>
                    <a:pt x="6885589" y="5202254"/>
                  </a:lnTo>
                  <a:lnTo>
                    <a:pt x="6880144" y="5249139"/>
                  </a:lnTo>
                  <a:lnTo>
                    <a:pt x="6872607" y="5295353"/>
                  </a:lnTo>
                  <a:lnTo>
                    <a:pt x="6863026" y="5340849"/>
                  </a:lnTo>
                  <a:lnTo>
                    <a:pt x="6851451" y="5385576"/>
                  </a:lnTo>
                  <a:lnTo>
                    <a:pt x="6837929" y="5429486"/>
                  </a:lnTo>
                  <a:lnTo>
                    <a:pt x="6822512" y="5472530"/>
                  </a:lnTo>
                  <a:lnTo>
                    <a:pt x="6805247" y="5514658"/>
                  </a:lnTo>
                  <a:lnTo>
                    <a:pt x="6786183" y="5555822"/>
                  </a:lnTo>
                  <a:lnTo>
                    <a:pt x="6765371" y="5595973"/>
                  </a:lnTo>
                  <a:lnTo>
                    <a:pt x="6742858" y="5635060"/>
                  </a:lnTo>
                  <a:lnTo>
                    <a:pt x="6718694" y="5673037"/>
                  </a:lnTo>
                  <a:lnTo>
                    <a:pt x="6692928" y="5709852"/>
                  </a:lnTo>
                  <a:lnTo>
                    <a:pt x="6665609" y="5745458"/>
                  </a:lnTo>
                  <a:lnTo>
                    <a:pt x="6636786" y="5779805"/>
                  </a:lnTo>
                  <a:lnTo>
                    <a:pt x="6606508" y="5812844"/>
                  </a:lnTo>
                  <a:lnTo>
                    <a:pt x="6574825" y="5844527"/>
                  </a:lnTo>
                  <a:lnTo>
                    <a:pt x="6541784" y="5874803"/>
                  </a:lnTo>
                  <a:lnTo>
                    <a:pt x="6507437" y="5903625"/>
                  </a:lnTo>
                  <a:lnTo>
                    <a:pt x="6471830" y="5930943"/>
                  </a:lnTo>
                  <a:lnTo>
                    <a:pt x="6435014" y="5956707"/>
                  </a:lnTo>
                  <a:lnTo>
                    <a:pt x="6397038" y="5980870"/>
                  </a:lnTo>
                  <a:lnTo>
                    <a:pt x="6357950" y="6003381"/>
                  </a:lnTo>
                  <a:lnTo>
                    <a:pt x="6317800" y="6024192"/>
                  </a:lnTo>
                  <a:lnTo>
                    <a:pt x="6276637" y="6043254"/>
                  </a:lnTo>
                  <a:lnTo>
                    <a:pt x="6234509" y="6060518"/>
                  </a:lnTo>
                  <a:lnTo>
                    <a:pt x="6191467" y="6075934"/>
                  </a:lnTo>
                  <a:lnTo>
                    <a:pt x="6147558" y="6089454"/>
                  </a:lnTo>
                  <a:lnTo>
                    <a:pt x="6102833" y="6101029"/>
                  </a:lnTo>
                  <a:lnTo>
                    <a:pt x="6057340" y="6110609"/>
                  </a:lnTo>
                  <a:lnTo>
                    <a:pt x="6011128" y="6118145"/>
                  </a:lnTo>
                  <a:lnTo>
                    <a:pt x="5964246" y="6123589"/>
                  </a:lnTo>
                  <a:lnTo>
                    <a:pt x="5916744" y="6126892"/>
                  </a:lnTo>
                  <a:lnTo>
                    <a:pt x="5868670" y="6128004"/>
                  </a:lnTo>
                  <a:lnTo>
                    <a:pt x="1021333" y="6128004"/>
                  </a:lnTo>
                  <a:lnTo>
                    <a:pt x="973259" y="6126892"/>
                  </a:lnTo>
                  <a:lnTo>
                    <a:pt x="925757" y="6123589"/>
                  </a:lnTo>
                  <a:lnTo>
                    <a:pt x="878875" y="6118145"/>
                  </a:lnTo>
                  <a:lnTo>
                    <a:pt x="832663" y="6110609"/>
                  </a:lnTo>
                  <a:lnTo>
                    <a:pt x="787170" y="6101029"/>
                  </a:lnTo>
                  <a:lnTo>
                    <a:pt x="742445" y="6089454"/>
                  </a:lnTo>
                  <a:lnTo>
                    <a:pt x="698536" y="6075934"/>
                  </a:lnTo>
                  <a:lnTo>
                    <a:pt x="655494" y="6060518"/>
                  </a:lnTo>
                  <a:lnTo>
                    <a:pt x="613366" y="6043254"/>
                  </a:lnTo>
                  <a:lnTo>
                    <a:pt x="572203" y="6024192"/>
                  </a:lnTo>
                  <a:lnTo>
                    <a:pt x="532053" y="6003381"/>
                  </a:lnTo>
                  <a:lnTo>
                    <a:pt x="492965" y="5980870"/>
                  </a:lnTo>
                  <a:lnTo>
                    <a:pt x="454989" y="5956707"/>
                  </a:lnTo>
                  <a:lnTo>
                    <a:pt x="418173" y="5930943"/>
                  </a:lnTo>
                  <a:lnTo>
                    <a:pt x="382566" y="5903625"/>
                  </a:lnTo>
                  <a:lnTo>
                    <a:pt x="348219" y="5874803"/>
                  </a:lnTo>
                  <a:lnTo>
                    <a:pt x="315178" y="5844527"/>
                  </a:lnTo>
                  <a:lnTo>
                    <a:pt x="283495" y="5812844"/>
                  </a:lnTo>
                  <a:lnTo>
                    <a:pt x="253217" y="5779805"/>
                  </a:lnTo>
                  <a:lnTo>
                    <a:pt x="224394" y="5745458"/>
                  </a:lnTo>
                  <a:lnTo>
                    <a:pt x="197075" y="5709852"/>
                  </a:lnTo>
                  <a:lnTo>
                    <a:pt x="171309" y="5673037"/>
                  </a:lnTo>
                  <a:lnTo>
                    <a:pt x="147145" y="5635060"/>
                  </a:lnTo>
                  <a:lnTo>
                    <a:pt x="124632" y="5595973"/>
                  </a:lnTo>
                  <a:lnTo>
                    <a:pt x="103820" y="5555822"/>
                  </a:lnTo>
                  <a:lnTo>
                    <a:pt x="84756" y="5514658"/>
                  </a:lnTo>
                  <a:lnTo>
                    <a:pt x="67491" y="5472530"/>
                  </a:lnTo>
                  <a:lnTo>
                    <a:pt x="52074" y="5429486"/>
                  </a:lnTo>
                  <a:lnTo>
                    <a:pt x="38552" y="5385576"/>
                  </a:lnTo>
                  <a:lnTo>
                    <a:pt x="26977" y="5340849"/>
                  </a:lnTo>
                  <a:lnTo>
                    <a:pt x="17396" y="5295353"/>
                  </a:lnTo>
                  <a:lnTo>
                    <a:pt x="9859" y="5249139"/>
                  </a:lnTo>
                  <a:lnTo>
                    <a:pt x="4414" y="5202254"/>
                  </a:lnTo>
                  <a:lnTo>
                    <a:pt x="1111" y="5154748"/>
                  </a:lnTo>
                  <a:lnTo>
                    <a:pt x="0" y="5106670"/>
                  </a:lnTo>
                  <a:lnTo>
                    <a:pt x="0" y="1021334"/>
                  </a:lnTo>
                  <a:close/>
                </a:path>
              </a:pathLst>
            </a:custGeom>
            <a:ln w="12192">
              <a:solidFill>
                <a:srgbClr val="212A35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106670" y="401269"/>
            <a:ext cx="2155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/>
              <a:t>YARN</a:t>
            </a:r>
            <a:r>
              <a:rPr sz="1800" spc="-5" dirty="0"/>
              <a:t> </a:t>
            </a:r>
            <a:r>
              <a:rPr sz="1800" spc="-10" dirty="0"/>
              <a:t>Cluster</a:t>
            </a:r>
            <a:r>
              <a:rPr sz="1800" spc="-40" dirty="0"/>
              <a:t> </a:t>
            </a:r>
            <a:r>
              <a:rPr sz="1800" spc="-10" dirty="0"/>
              <a:t>Manager</a:t>
            </a:r>
            <a:endParaRPr sz="1800"/>
          </a:p>
        </p:txBody>
      </p:sp>
      <p:grpSp>
        <p:nvGrpSpPr>
          <p:cNvPr id="36" name="object 36"/>
          <p:cNvGrpSpPr/>
          <p:nvPr/>
        </p:nvGrpSpPr>
        <p:grpSpPr>
          <a:xfrm>
            <a:off x="5523991" y="2620517"/>
            <a:ext cx="1842135" cy="632460"/>
            <a:chOff x="5523991" y="2620517"/>
            <a:chExt cx="1842135" cy="632460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0341" y="2626867"/>
              <a:ext cx="244983" cy="23558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30341" y="2626867"/>
              <a:ext cx="245110" cy="235585"/>
            </a:xfrm>
            <a:custGeom>
              <a:avLst/>
              <a:gdLst/>
              <a:ahLst/>
              <a:cxnLst/>
              <a:rect l="l" t="t" r="r" b="b"/>
              <a:pathLst>
                <a:path w="245110" h="235585">
                  <a:moveTo>
                    <a:pt x="0" y="103124"/>
                  </a:moveTo>
                  <a:lnTo>
                    <a:pt x="26670" y="40005"/>
                  </a:lnTo>
                  <a:lnTo>
                    <a:pt x="109600" y="75057"/>
                  </a:lnTo>
                  <a:lnTo>
                    <a:pt x="159258" y="0"/>
                  </a:lnTo>
                  <a:lnTo>
                    <a:pt x="216408" y="37846"/>
                  </a:lnTo>
                  <a:lnTo>
                    <a:pt x="173862" y="102235"/>
                  </a:lnTo>
                  <a:lnTo>
                    <a:pt x="244983" y="132461"/>
                  </a:lnTo>
                  <a:lnTo>
                    <a:pt x="218186" y="195580"/>
                  </a:lnTo>
                  <a:lnTo>
                    <a:pt x="135382" y="160528"/>
                  </a:lnTo>
                  <a:lnTo>
                    <a:pt x="85725" y="235585"/>
                  </a:lnTo>
                  <a:lnTo>
                    <a:pt x="28448" y="197739"/>
                  </a:lnTo>
                  <a:lnTo>
                    <a:pt x="71120" y="133223"/>
                  </a:lnTo>
                  <a:lnTo>
                    <a:pt x="0" y="103124"/>
                  </a:lnTo>
                  <a:close/>
                </a:path>
              </a:pathLst>
            </a:custGeom>
            <a:ln w="12700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47815" y="2956559"/>
              <a:ext cx="1211580" cy="289560"/>
            </a:xfrm>
            <a:custGeom>
              <a:avLst/>
              <a:gdLst/>
              <a:ahLst/>
              <a:cxnLst/>
              <a:rect l="l" t="t" r="r" b="b"/>
              <a:pathLst>
                <a:path w="1211579" h="289560">
                  <a:moveTo>
                    <a:pt x="1211580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1211580" y="289560"/>
                  </a:lnTo>
                  <a:lnTo>
                    <a:pt x="12115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47815" y="2956559"/>
              <a:ext cx="1211580" cy="289560"/>
            </a:xfrm>
            <a:custGeom>
              <a:avLst/>
              <a:gdLst/>
              <a:ahLst/>
              <a:cxnLst/>
              <a:rect l="l" t="t" r="r" b="b"/>
              <a:pathLst>
                <a:path w="1211579" h="289560">
                  <a:moveTo>
                    <a:pt x="0" y="289560"/>
                  </a:moveTo>
                  <a:lnTo>
                    <a:pt x="1211580" y="289560"/>
                  </a:lnTo>
                  <a:lnTo>
                    <a:pt x="1211580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147815" y="2956560"/>
            <a:ext cx="1211580" cy="2895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7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724777" y="3243452"/>
            <a:ext cx="3154045" cy="3051175"/>
            <a:chOff x="6724777" y="3243452"/>
            <a:chExt cx="3154045" cy="3051175"/>
          </a:xfrm>
        </p:grpSpPr>
        <p:sp>
          <p:nvSpPr>
            <p:cNvPr id="43" name="object 43"/>
            <p:cNvSpPr/>
            <p:nvPr/>
          </p:nvSpPr>
          <p:spPr>
            <a:xfrm>
              <a:off x="6724777" y="3243452"/>
              <a:ext cx="76200" cy="280035"/>
            </a:xfrm>
            <a:custGeom>
              <a:avLst/>
              <a:gdLst/>
              <a:ahLst/>
              <a:cxnLst/>
              <a:rect l="l" t="t" r="r" b="b"/>
              <a:pathLst>
                <a:path w="76200" h="280035">
                  <a:moveTo>
                    <a:pt x="28213" y="203767"/>
                  </a:moveTo>
                  <a:lnTo>
                    <a:pt x="0" y="204850"/>
                  </a:lnTo>
                  <a:lnTo>
                    <a:pt x="40894" y="279526"/>
                  </a:lnTo>
                  <a:lnTo>
                    <a:pt x="69451" y="216535"/>
                  </a:lnTo>
                  <a:lnTo>
                    <a:pt x="28701" y="216535"/>
                  </a:lnTo>
                  <a:lnTo>
                    <a:pt x="28213" y="203767"/>
                  </a:lnTo>
                  <a:close/>
                </a:path>
                <a:path w="76200" h="280035">
                  <a:moveTo>
                    <a:pt x="47906" y="203011"/>
                  </a:moveTo>
                  <a:lnTo>
                    <a:pt x="28213" y="203767"/>
                  </a:lnTo>
                  <a:lnTo>
                    <a:pt x="28701" y="216535"/>
                  </a:lnTo>
                  <a:lnTo>
                    <a:pt x="48387" y="215773"/>
                  </a:lnTo>
                  <a:lnTo>
                    <a:pt x="47906" y="203011"/>
                  </a:lnTo>
                  <a:close/>
                </a:path>
                <a:path w="76200" h="280035">
                  <a:moveTo>
                    <a:pt x="76073" y="201930"/>
                  </a:moveTo>
                  <a:lnTo>
                    <a:pt x="47906" y="203011"/>
                  </a:lnTo>
                  <a:lnTo>
                    <a:pt x="48387" y="215773"/>
                  </a:lnTo>
                  <a:lnTo>
                    <a:pt x="28701" y="216535"/>
                  </a:lnTo>
                  <a:lnTo>
                    <a:pt x="69451" y="216535"/>
                  </a:lnTo>
                  <a:lnTo>
                    <a:pt x="76073" y="201930"/>
                  </a:lnTo>
                  <a:close/>
                </a:path>
                <a:path w="76200" h="280035">
                  <a:moveTo>
                    <a:pt x="40258" y="0"/>
                  </a:moveTo>
                  <a:lnTo>
                    <a:pt x="20447" y="762"/>
                  </a:lnTo>
                  <a:lnTo>
                    <a:pt x="28213" y="203767"/>
                  </a:lnTo>
                  <a:lnTo>
                    <a:pt x="47906" y="203011"/>
                  </a:lnTo>
                  <a:lnTo>
                    <a:pt x="40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5948" y="4309872"/>
              <a:ext cx="1906905" cy="1978660"/>
            </a:xfrm>
            <a:custGeom>
              <a:avLst/>
              <a:gdLst/>
              <a:ahLst/>
              <a:cxnLst/>
              <a:rect l="l" t="t" r="r" b="b"/>
              <a:pathLst>
                <a:path w="1906904" h="1978660">
                  <a:moveTo>
                    <a:pt x="1906524" y="0"/>
                  </a:moveTo>
                  <a:lnTo>
                    <a:pt x="0" y="0"/>
                  </a:lnTo>
                  <a:lnTo>
                    <a:pt x="0" y="1978152"/>
                  </a:lnTo>
                  <a:lnTo>
                    <a:pt x="1906524" y="1978152"/>
                  </a:lnTo>
                  <a:lnTo>
                    <a:pt x="1906524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65948" y="4309872"/>
              <a:ext cx="1906905" cy="1978660"/>
            </a:xfrm>
            <a:custGeom>
              <a:avLst/>
              <a:gdLst/>
              <a:ahLst/>
              <a:cxnLst/>
              <a:rect l="l" t="t" r="r" b="b"/>
              <a:pathLst>
                <a:path w="1906904" h="1978660">
                  <a:moveTo>
                    <a:pt x="0" y="1978152"/>
                  </a:moveTo>
                  <a:lnTo>
                    <a:pt x="1906524" y="1978152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19781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3400" y="4965192"/>
              <a:ext cx="1621536" cy="122377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153400" y="4965192"/>
              <a:ext cx="1621790" cy="1224280"/>
            </a:xfrm>
            <a:custGeom>
              <a:avLst/>
              <a:gdLst/>
              <a:ahLst/>
              <a:cxnLst/>
              <a:rect l="l" t="t" r="r" b="b"/>
              <a:pathLst>
                <a:path w="1621790" h="1224279">
                  <a:moveTo>
                    <a:pt x="0" y="1223771"/>
                  </a:moveTo>
                  <a:lnTo>
                    <a:pt x="1621536" y="1223771"/>
                  </a:lnTo>
                  <a:lnTo>
                    <a:pt x="1621536" y="0"/>
                  </a:lnTo>
                  <a:lnTo>
                    <a:pt x="0" y="0"/>
                  </a:lnTo>
                  <a:lnTo>
                    <a:pt x="0" y="1223771"/>
                  </a:lnTo>
                  <a:close/>
                </a:path>
              </a:pathLst>
            </a:custGeom>
            <a:ln w="609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623172" y="4945507"/>
            <a:ext cx="6845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ai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194293" y="5408421"/>
            <a:ext cx="1538605" cy="708025"/>
            <a:chOff x="8194293" y="5408421"/>
            <a:chExt cx="1538605" cy="708025"/>
          </a:xfrm>
        </p:grpSpPr>
        <p:sp>
          <p:nvSpPr>
            <p:cNvPr id="50" name="object 50"/>
            <p:cNvSpPr/>
            <p:nvPr/>
          </p:nvSpPr>
          <p:spPr>
            <a:xfrm>
              <a:off x="8200643" y="5414771"/>
              <a:ext cx="1525905" cy="695325"/>
            </a:xfrm>
            <a:custGeom>
              <a:avLst/>
              <a:gdLst/>
              <a:ahLst/>
              <a:cxnLst/>
              <a:rect l="l" t="t" r="r" b="b"/>
              <a:pathLst>
                <a:path w="1525904" h="695325">
                  <a:moveTo>
                    <a:pt x="1525524" y="0"/>
                  </a:moveTo>
                  <a:lnTo>
                    <a:pt x="0" y="0"/>
                  </a:lnTo>
                  <a:lnTo>
                    <a:pt x="0" y="694943"/>
                  </a:lnTo>
                  <a:lnTo>
                    <a:pt x="1525524" y="694943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00643" y="5414771"/>
              <a:ext cx="1525905" cy="695325"/>
            </a:xfrm>
            <a:custGeom>
              <a:avLst/>
              <a:gdLst/>
              <a:ahLst/>
              <a:cxnLst/>
              <a:rect l="l" t="t" r="r" b="b"/>
              <a:pathLst>
                <a:path w="1525904" h="695325">
                  <a:moveTo>
                    <a:pt x="0" y="694943"/>
                  </a:moveTo>
                  <a:lnTo>
                    <a:pt x="1525524" y="694943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694943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671559" y="5465470"/>
            <a:ext cx="597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40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281161" y="5790946"/>
            <a:ext cx="607060" cy="243204"/>
            <a:chOff x="8281161" y="5790946"/>
            <a:chExt cx="607060" cy="243204"/>
          </a:xfrm>
        </p:grpSpPr>
        <p:sp>
          <p:nvSpPr>
            <p:cNvPr id="54" name="object 54"/>
            <p:cNvSpPr/>
            <p:nvPr/>
          </p:nvSpPr>
          <p:spPr>
            <a:xfrm>
              <a:off x="8287511" y="5797296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556006" y="0"/>
                  </a:moveTo>
                  <a:lnTo>
                    <a:pt x="38354" y="0"/>
                  </a:lnTo>
                  <a:lnTo>
                    <a:pt x="23413" y="3013"/>
                  </a:lnTo>
                  <a:lnTo>
                    <a:pt x="11223" y="11233"/>
                  </a:lnTo>
                  <a:lnTo>
                    <a:pt x="3010" y="23424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699"/>
                  </a:lnTo>
                  <a:lnTo>
                    <a:pt x="11223" y="218890"/>
                  </a:lnTo>
                  <a:lnTo>
                    <a:pt x="23413" y="227110"/>
                  </a:lnTo>
                  <a:lnTo>
                    <a:pt x="38354" y="230123"/>
                  </a:lnTo>
                  <a:lnTo>
                    <a:pt x="556006" y="230123"/>
                  </a:lnTo>
                  <a:lnTo>
                    <a:pt x="570946" y="227110"/>
                  </a:lnTo>
                  <a:lnTo>
                    <a:pt x="583136" y="218890"/>
                  </a:lnTo>
                  <a:lnTo>
                    <a:pt x="591349" y="206699"/>
                  </a:lnTo>
                  <a:lnTo>
                    <a:pt x="594360" y="191769"/>
                  </a:lnTo>
                  <a:lnTo>
                    <a:pt x="594360" y="38353"/>
                  </a:lnTo>
                  <a:lnTo>
                    <a:pt x="591349" y="23424"/>
                  </a:lnTo>
                  <a:lnTo>
                    <a:pt x="583136" y="11233"/>
                  </a:lnTo>
                  <a:lnTo>
                    <a:pt x="570946" y="3013"/>
                  </a:lnTo>
                  <a:lnTo>
                    <a:pt x="5560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287511" y="5797296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0" y="38353"/>
                  </a:moveTo>
                  <a:lnTo>
                    <a:pt x="3010" y="23424"/>
                  </a:lnTo>
                  <a:lnTo>
                    <a:pt x="11223" y="11233"/>
                  </a:lnTo>
                  <a:lnTo>
                    <a:pt x="23413" y="3013"/>
                  </a:lnTo>
                  <a:lnTo>
                    <a:pt x="38354" y="0"/>
                  </a:lnTo>
                  <a:lnTo>
                    <a:pt x="556006" y="0"/>
                  </a:lnTo>
                  <a:lnTo>
                    <a:pt x="570946" y="3013"/>
                  </a:lnTo>
                  <a:lnTo>
                    <a:pt x="583136" y="11233"/>
                  </a:lnTo>
                  <a:lnTo>
                    <a:pt x="591349" y="23424"/>
                  </a:lnTo>
                  <a:lnTo>
                    <a:pt x="594360" y="38353"/>
                  </a:lnTo>
                  <a:lnTo>
                    <a:pt x="594360" y="191769"/>
                  </a:lnTo>
                  <a:lnTo>
                    <a:pt x="591349" y="206699"/>
                  </a:lnTo>
                  <a:lnTo>
                    <a:pt x="583136" y="218890"/>
                  </a:lnTo>
                  <a:lnTo>
                    <a:pt x="570946" y="227110"/>
                  </a:lnTo>
                  <a:lnTo>
                    <a:pt x="556006" y="230123"/>
                  </a:lnTo>
                  <a:lnTo>
                    <a:pt x="38354" y="230123"/>
                  </a:lnTo>
                  <a:lnTo>
                    <a:pt x="23413" y="227110"/>
                  </a:lnTo>
                  <a:lnTo>
                    <a:pt x="11223" y="218890"/>
                  </a:lnTo>
                  <a:lnTo>
                    <a:pt x="3010" y="206699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441435" y="5791606"/>
            <a:ext cx="2997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992869" y="5790946"/>
            <a:ext cx="607060" cy="243204"/>
            <a:chOff x="8992869" y="5790946"/>
            <a:chExt cx="607060" cy="243204"/>
          </a:xfrm>
        </p:grpSpPr>
        <p:sp>
          <p:nvSpPr>
            <p:cNvPr id="58" name="object 58"/>
            <p:cNvSpPr/>
            <p:nvPr/>
          </p:nvSpPr>
          <p:spPr>
            <a:xfrm>
              <a:off x="8999219" y="5797296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556005" y="0"/>
                  </a:moveTo>
                  <a:lnTo>
                    <a:pt x="38353" y="0"/>
                  </a:lnTo>
                  <a:lnTo>
                    <a:pt x="23413" y="3013"/>
                  </a:lnTo>
                  <a:lnTo>
                    <a:pt x="11223" y="11233"/>
                  </a:lnTo>
                  <a:lnTo>
                    <a:pt x="3010" y="23424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699"/>
                  </a:lnTo>
                  <a:lnTo>
                    <a:pt x="11223" y="218890"/>
                  </a:lnTo>
                  <a:lnTo>
                    <a:pt x="23413" y="227110"/>
                  </a:lnTo>
                  <a:lnTo>
                    <a:pt x="38353" y="230123"/>
                  </a:lnTo>
                  <a:lnTo>
                    <a:pt x="556005" y="230123"/>
                  </a:lnTo>
                  <a:lnTo>
                    <a:pt x="570946" y="227110"/>
                  </a:lnTo>
                  <a:lnTo>
                    <a:pt x="583136" y="218890"/>
                  </a:lnTo>
                  <a:lnTo>
                    <a:pt x="591349" y="206699"/>
                  </a:lnTo>
                  <a:lnTo>
                    <a:pt x="594359" y="191769"/>
                  </a:lnTo>
                  <a:lnTo>
                    <a:pt x="594359" y="38353"/>
                  </a:lnTo>
                  <a:lnTo>
                    <a:pt x="591349" y="23424"/>
                  </a:lnTo>
                  <a:lnTo>
                    <a:pt x="583136" y="11233"/>
                  </a:lnTo>
                  <a:lnTo>
                    <a:pt x="570946" y="3013"/>
                  </a:lnTo>
                  <a:lnTo>
                    <a:pt x="55600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999219" y="5797296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0" y="38353"/>
                  </a:moveTo>
                  <a:lnTo>
                    <a:pt x="3010" y="23424"/>
                  </a:lnTo>
                  <a:lnTo>
                    <a:pt x="11223" y="11233"/>
                  </a:lnTo>
                  <a:lnTo>
                    <a:pt x="23413" y="3013"/>
                  </a:lnTo>
                  <a:lnTo>
                    <a:pt x="38353" y="0"/>
                  </a:lnTo>
                  <a:lnTo>
                    <a:pt x="556005" y="0"/>
                  </a:lnTo>
                  <a:lnTo>
                    <a:pt x="570946" y="3013"/>
                  </a:lnTo>
                  <a:lnTo>
                    <a:pt x="583136" y="11233"/>
                  </a:lnTo>
                  <a:lnTo>
                    <a:pt x="591349" y="23424"/>
                  </a:lnTo>
                  <a:lnTo>
                    <a:pt x="594359" y="38353"/>
                  </a:lnTo>
                  <a:lnTo>
                    <a:pt x="594359" y="191769"/>
                  </a:lnTo>
                  <a:lnTo>
                    <a:pt x="591349" y="206699"/>
                  </a:lnTo>
                  <a:lnTo>
                    <a:pt x="583136" y="218890"/>
                  </a:lnTo>
                  <a:lnTo>
                    <a:pt x="570946" y="227110"/>
                  </a:lnTo>
                  <a:lnTo>
                    <a:pt x="556005" y="230123"/>
                  </a:lnTo>
                  <a:lnTo>
                    <a:pt x="38353" y="230123"/>
                  </a:lnTo>
                  <a:lnTo>
                    <a:pt x="23413" y="227110"/>
                  </a:lnTo>
                  <a:lnTo>
                    <a:pt x="11223" y="218890"/>
                  </a:lnTo>
                  <a:lnTo>
                    <a:pt x="3010" y="206699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153397" y="5791606"/>
            <a:ext cx="2997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340597" y="4394961"/>
            <a:ext cx="1224280" cy="302260"/>
            <a:chOff x="8340597" y="4394961"/>
            <a:chExt cx="1224280" cy="302260"/>
          </a:xfrm>
        </p:grpSpPr>
        <p:sp>
          <p:nvSpPr>
            <p:cNvPr id="62" name="object 62"/>
            <p:cNvSpPr/>
            <p:nvPr/>
          </p:nvSpPr>
          <p:spPr>
            <a:xfrm>
              <a:off x="8346947" y="4401311"/>
              <a:ext cx="1211580" cy="289560"/>
            </a:xfrm>
            <a:custGeom>
              <a:avLst/>
              <a:gdLst/>
              <a:ahLst/>
              <a:cxnLst/>
              <a:rect l="l" t="t" r="r" b="b"/>
              <a:pathLst>
                <a:path w="1211579" h="289560">
                  <a:moveTo>
                    <a:pt x="1211579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1211579" y="289560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346947" y="4401311"/>
              <a:ext cx="1211580" cy="289560"/>
            </a:xfrm>
            <a:custGeom>
              <a:avLst/>
              <a:gdLst/>
              <a:ahLst/>
              <a:cxnLst/>
              <a:rect l="l" t="t" r="r" b="b"/>
              <a:pathLst>
                <a:path w="1211579" h="289560">
                  <a:moveTo>
                    <a:pt x="0" y="289560"/>
                  </a:moveTo>
                  <a:lnTo>
                    <a:pt x="1211579" y="289560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346947" y="4401311"/>
            <a:ext cx="1211580" cy="2895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7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522466" y="976630"/>
            <a:ext cx="2477770" cy="3989704"/>
            <a:chOff x="6522466" y="976630"/>
            <a:chExt cx="2477770" cy="3989704"/>
          </a:xfrm>
        </p:grpSpPr>
        <p:sp>
          <p:nvSpPr>
            <p:cNvPr id="66" name="object 66"/>
            <p:cNvSpPr/>
            <p:nvPr/>
          </p:nvSpPr>
          <p:spPr>
            <a:xfrm>
              <a:off x="8923909" y="4686681"/>
              <a:ext cx="76200" cy="280035"/>
            </a:xfrm>
            <a:custGeom>
              <a:avLst/>
              <a:gdLst/>
              <a:ahLst/>
              <a:cxnLst/>
              <a:rect l="l" t="t" r="r" b="b"/>
              <a:pathLst>
                <a:path w="76200" h="280035">
                  <a:moveTo>
                    <a:pt x="28213" y="203767"/>
                  </a:moveTo>
                  <a:lnTo>
                    <a:pt x="0" y="204851"/>
                  </a:lnTo>
                  <a:lnTo>
                    <a:pt x="40894" y="279527"/>
                  </a:lnTo>
                  <a:lnTo>
                    <a:pt x="69451" y="216535"/>
                  </a:lnTo>
                  <a:lnTo>
                    <a:pt x="28701" y="216535"/>
                  </a:lnTo>
                  <a:lnTo>
                    <a:pt x="28213" y="203767"/>
                  </a:lnTo>
                  <a:close/>
                </a:path>
                <a:path w="76200" h="280035">
                  <a:moveTo>
                    <a:pt x="47906" y="203011"/>
                  </a:moveTo>
                  <a:lnTo>
                    <a:pt x="28213" y="203767"/>
                  </a:lnTo>
                  <a:lnTo>
                    <a:pt x="28701" y="216535"/>
                  </a:lnTo>
                  <a:lnTo>
                    <a:pt x="48387" y="215773"/>
                  </a:lnTo>
                  <a:lnTo>
                    <a:pt x="47906" y="203011"/>
                  </a:lnTo>
                  <a:close/>
                </a:path>
                <a:path w="76200" h="280035">
                  <a:moveTo>
                    <a:pt x="76073" y="201930"/>
                  </a:moveTo>
                  <a:lnTo>
                    <a:pt x="47906" y="203011"/>
                  </a:lnTo>
                  <a:lnTo>
                    <a:pt x="48387" y="215773"/>
                  </a:lnTo>
                  <a:lnTo>
                    <a:pt x="28701" y="216535"/>
                  </a:lnTo>
                  <a:lnTo>
                    <a:pt x="69451" y="216535"/>
                  </a:lnTo>
                  <a:lnTo>
                    <a:pt x="76073" y="201930"/>
                  </a:lnTo>
                  <a:close/>
                </a:path>
                <a:path w="76200" h="280035">
                  <a:moveTo>
                    <a:pt x="40259" y="0"/>
                  </a:moveTo>
                  <a:lnTo>
                    <a:pt x="20447" y="762"/>
                  </a:lnTo>
                  <a:lnTo>
                    <a:pt x="28213" y="203767"/>
                  </a:lnTo>
                  <a:lnTo>
                    <a:pt x="47906" y="203011"/>
                  </a:lnTo>
                  <a:lnTo>
                    <a:pt x="40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28816" y="982980"/>
              <a:ext cx="1908175" cy="1714500"/>
            </a:xfrm>
            <a:custGeom>
              <a:avLst/>
              <a:gdLst/>
              <a:ahLst/>
              <a:cxnLst/>
              <a:rect l="l" t="t" r="r" b="b"/>
              <a:pathLst>
                <a:path w="1908175" h="1714500">
                  <a:moveTo>
                    <a:pt x="1908048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1908048" y="1714500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28816" y="982980"/>
              <a:ext cx="1908175" cy="1714500"/>
            </a:xfrm>
            <a:custGeom>
              <a:avLst/>
              <a:gdLst/>
              <a:ahLst/>
              <a:cxnLst/>
              <a:rect l="l" t="t" r="r" b="b"/>
              <a:pathLst>
                <a:path w="1908175" h="1714500">
                  <a:moveTo>
                    <a:pt x="0" y="1714500"/>
                  </a:moveTo>
                  <a:lnTo>
                    <a:pt x="1908048" y="1714500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1714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6268" y="1586484"/>
              <a:ext cx="1623059" cy="104851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716268" y="1586484"/>
              <a:ext cx="1623060" cy="1049020"/>
            </a:xfrm>
            <a:custGeom>
              <a:avLst/>
              <a:gdLst/>
              <a:ahLst/>
              <a:cxnLst/>
              <a:rect l="l" t="t" r="r" b="b"/>
              <a:pathLst>
                <a:path w="1623059" h="1049020">
                  <a:moveTo>
                    <a:pt x="0" y="1048512"/>
                  </a:moveTo>
                  <a:lnTo>
                    <a:pt x="1623059" y="1048512"/>
                  </a:lnTo>
                  <a:lnTo>
                    <a:pt x="1623059" y="0"/>
                  </a:lnTo>
                  <a:lnTo>
                    <a:pt x="0" y="0"/>
                  </a:lnTo>
                  <a:lnTo>
                    <a:pt x="0" y="1048512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65036" y="2141219"/>
              <a:ext cx="1525905" cy="414655"/>
            </a:xfrm>
            <a:custGeom>
              <a:avLst/>
              <a:gdLst/>
              <a:ahLst/>
              <a:cxnLst/>
              <a:rect l="l" t="t" r="r" b="b"/>
              <a:pathLst>
                <a:path w="1525904" h="414655">
                  <a:moveTo>
                    <a:pt x="152552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525524" y="414527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65036" y="2141219"/>
              <a:ext cx="1525905" cy="414655"/>
            </a:xfrm>
            <a:custGeom>
              <a:avLst/>
              <a:gdLst/>
              <a:ahLst/>
              <a:cxnLst/>
              <a:rect l="l" t="t" r="r" b="b"/>
              <a:pathLst>
                <a:path w="1525904" h="414655">
                  <a:moveTo>
                    <a:pt x="0" y="414527"/>
                  </a:moveTo>
                  <a:lnTo>
                    <a:pt x="1525524" y="414527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771131" y="2089226"/>
            <a:ext cx="15195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Application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Calibri"/>
                <a:cs typeface="Calibri"/>
              </a:rPr>
              <a:t>Master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911340" y="983741"/>
            <a:ext cx="1211580" cy="29083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80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384550" y="1274444"/>
            <a:ext cx="4178935" cy="1391285"/>
            <a:chOff x="3384550" y="1274444"/>
            <a:chExt cx="4178935" cy="1391285"/>
          </a:xfrm>
        </p:grpSpPr>
        <p:sp>
          <p:nvSpPr>
            <p:cNvPr id="76" name="object 76"/>
            <p:cNvSpPr/>
            <p:nvPr/>
          </p:nvSpPr>
          <p:spPr>
            <a:xfrm>
              <a:off x="5272278" y="1274444"/>
              <a:ext cx="2291080" cy="1288415"/>
            </a:xfrm>
            <a:custGeom>
              <a:avLst/>
              <a:gdLst/>
              <a:ahLst/>
              <a:cxnLst/>
              <a:rect l="l" t="t" r="r" b="b"/>
              <a:pathLst>
                <a:path w="2291079" h="1288414">
                  <a:moveTo>
                    <a:pt x="1483614" y="1147191"/>
                  </a:moveTo>
                  <a:lnTo>
                    <a:pt x="1481963" y="1127379"/>
                  </a:lnTo>
                  <a:lnTo>
                    <a:pt x="99529" y="1240015"/>
                  </a:lnTo>
                  <a:lnTo>
                    <a:pt x="97282" y="1211961"/>
                  </a:lnTo>
                  <a:lnTo>
                    <a:pt x="24384" y="1256030"/>
                  </a:lnTo>
                  <a:lnTo>
                    <a:pt x="103378" y="1287907"/>
                  </a:lnTo>
                  <a:lnTo>
                    <a:pt x="101206" y="1260856"/>
                  </a:lnTo>
                  <a:lnTo>
                    <a:pt x="101117" y="1259840"/>
                  </a:lnTo>
                  <a:lnTo>
                    <a:pt x="1483614" y="1147191"/>
                  </a:lnTo>
                  <a:close/>
                </a:path>
                <a:path w="2291079" h="1288414">
                  <a:moveTo>
                    <a:pt x="1493393" y="930783"/>
                  </a:moveTo>
                  <a:lnTo>
                    <a:pt x="1491488" y="910971"/>
                  </a:lnTo>
                  <a:lnTo>
                    <a:pt x="74853" y="1049566"/>
                  </a:lnTo>
                  <a:lnTo>
                    <a:pt x="72136" y="1021461"/>
                  </a:lnTo>
                  <a:lnTo>
                    <a:pt x="0" y="1066800"/>
                  </a:lnTo>
                  <a:lnTo>
                    <a:pt x="79502" y="1097280"/>
                  </a:lnTo>
                  <a:lnTo>
                    <a:pt x="76898" y="1070483"/>
                  </a:lnTo>
                  <a:lnTo>
                    <a:pt x="76771" y="1069251"/>
                  </a:lnTo>
                  <a:lnTo>
                    <a:pt x="1493393" y="930783"/>
                  </a:lnTo>
                  <a:close/>
                </a:path>
                <a:path w="2291079" h="1288414">
                  <a:moveTo>
                    <a:pt x="1639316" y="381"/>
                  </a:moveTo>
                  <a:lnTo>
                    <a:pt x="1554099" y="3175"/>
                  </a:lnTo>
                  <a:lnTo>
                    <a:pt x="1567548" y="28028"/>
                  </a:lnTo>
                  <a:lnTo>
                    <a:pt x="10541" y="871855"/>
                  </a:lnTo>
                  <a:lnTo>
                    <a:pt x="19939" y="889254"/>
                  </a:lnTo>
                  <a:lnTo>
                    <a:pt x="1576971" y="45427"/>
                  </a:lnTo>
                  <a:lnTo>
                    <a:pt x="1590421" y="70231"/>
                  </a:lnTo>
                  <a:lnTo>
                    <a:pt x="1624203" y="21971"/>
                  </a:lnTo>
                  <a:lnTo>
                    <a:pt x="1639316" y="381"/>
                  </a:lnTo>
                  <a:close/>
                </a:path>
                <a:path w="2291079" h="1288414">
                  <a:moveTo>
                    <a:pt x="2290953" y="235458"/>
                  </a:moveTo>
                  <a:lnTo>
                    <a:pt x="2262708" y="236410"/>
                  </a:lnTo>
                  <a:lnTo>
                    <a:pt x="2254758" y="0"/>
                  </a:lnTo>
                  <a:lnTo>
                    <a:pt x="2234946" y="762"/>
                  </a:lnTo>
                  <a:lnTo>
                    <a:pt x="2243010" y="237058"/>
                  </a:lnTo>
                  <a:lnTo>
                    <a:pt x="2214753" y="237998"/>
                  </a:lnTo>
                  <a:lnTo>
                    <a:pt x="2255393" y="312928"/>
                  </a:lnTo>
                  <a:lnTo>
                    <a:pt x="2284361" y="249809"/>
                  </a:lnTo>
                  <a:lnTo>
                    <a:pt x="2290953" y="2354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0900" y="2415539"/>
              <a:ext cx="246887" cy="24383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390900" y="2415539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4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4" y="243839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443985" y="23732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051550" y="1520697"/>
            <a:ext cx="261620" cy="256540"/>
            <a:chOff x="6051550" y="1520697"/>
            <a:chExt cx="261620" cy="256540"/>
          </a:xfrm>
        </p:grpSpPr>
        <p:pic>
          <p:nvPicPr>
            <p:cNvPr id="81" name="object 8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7900" y="1527047"/>
              <a:ext cx="248412" cy="24383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057900" y="1527047"/>
              <a:ext cx="248920" cy="243840"/>
            </a:xfrm>
            <a:custGeom>
              <a:avLst/>
              <a:gdLst/>
              <a:ahLst/>
              <a:cxnLst/>
              <a:rect l="l" t="t" r="r" b="b"/>
              <a:pathLst>
                <a:path w="248920" h="243839">
                  <a:moveTo>
                    <a:pt x="0" y="121919"/>
                  </a:moveTo>
                  <a:lnTo>
                    <a:pt x="9763" y="74473"/>
                  </a:lnTo>
                  <a:lnTo>
                    <a:pt x="36385" y="35718"/>
                  </a:lnTo>
                  <a:lnTo>
                    <a:pt x="75866" y="9584"/>
                  </a:lnTo>
                  <a:lnTo>
                    <a:pt x="124205" y="0"/>
                  </a:lnTo>
                  <a:lnTo>
                    <a:pt x="172545" y="9584"/>
                  </a:lnTo>
                  <a:lnTo>
                    <a:pt x="212026" y="35718"/>
                  </a:lnTo>
                  <a:lnTo>
                    <a:pt x="238648" y="74473"/>
                  </a:lnTo>
                  <a:lnTo>
                    <a:pt x="248412" y="121919"/>
                  </a:lnTo>
                  <a:lnTo>
                    <a:pt x="238648" y="169366"/>
                  </a:lnTo>
                  <a:lnTo>
                    <a:pt x="212026" y="208121"/>
                  </a:lnTo>
                  <a:lnTo>
                    <a:pt x="172545" y="234255"/>
                  </a:lnTo>
                  <a:lnTo>
                    <a:pt x="124205" y="243839"/>
                  </a:lnTo>
                  <a:lnTo>
                    <a:pt x="75866" y="234255"/>
                  </a:lnTo>
                  <a:lnTo>
                    <a:pt x="36385" y="208121"/>
                  </a:lnTo>
                  <a:lnTo>
                    <a:pt x="9763" y="169366"/>
                  </a:lnTo>
                  <a:lnTo>
                    <a:pt x="0" y="12191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112255" y="148445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545069" y="1418589"/>
            <a:ext cx="259715" cy="256540"/>
            <a:chOff x="7545069" y="1418589"/>
            <a:chExt cx="259715" cy="256540"/>
          </a:xfrm>
        </p:grpSpPr>
        <p:pic>
          <p:nvPicPr>
            <p:cNvPr id="85" name="object 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51419" y="1424939"/>
              <a:ext cx="246887" cy="24383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551419" y="1424939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5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4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4" y="243839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534911" y="1353710"/>
            <a:ext cx="1896110" cy="5461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84175" algn="ctr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664210">
              <a:lnSpc>
                <a:spcPct val="100000"/>
              </a:lnSpc>
              <a:spcBef>
                <a:spcPts val="155"/>
              </a:spcBef>
            </a:pPr>
            <a:r>
              <a:rPr sz="1300" spc="-10" dirty="0">
                <a:latin typeface="Calibri"/>
                <a:cs typeface="Calibri"/>
              </a:rPr>
              <a:t>Container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733034" y="2118105"/>
            <a:ext cx="262890" cy="517525"/>
            <a:chOff x="5733034" y="2118105"/>
            <a:chExt cx="262890" cy="517525"/>
          </a:xfrm>
        </p:grpSpPr>
        <p:pic>
          <p:nvPicPr>
            <p:cNvPr id="89" name="object 8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2432" y="2124455"/>
              <a:ext cx="246887" cy="24384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742432" y="2124455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3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3" y="243840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9384" y="2385059"/>
              <a:ext cx="248412" cy="243839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739384" y="2385059"/>
              <a:ext cx="248920" cy="243840"/>
            </a:xfrm>
            <a:custGeom>
              <a:avLst/>
              <a:gdLst/>
              <a:ahLst/>
              <a:cxnLst/>
              <a:rect l="l" t="t" r="r" b="b"/>
              <a:pathLst>
                <a:path w="248920" h="243839">
                  <a:moveTo>
                    <a:pt x="0" y="121919"/>
                  </a:moveTo>
                  <a:lnTo>
                    <a:pt x="9763" y="74473"/>
                  </a:lnTo>
                  <a:lnTo>
                    <a:pt x="36385" y="35718"/>
                  </a:lnTo>
                  <a:lnTo>
                    <a:pt x="75866" y="9584"/>
                  </a:lnTo>
                  <a:lnTo>
                    <a:pt x="124205" y="0"/>
                  </a:lnTo>
                  <a:lnTo>
                    <a:pt x="172545" y="9584"/>
                  </a:lnTo>
                  <a:lnTo>
                    <a:pt x="212026" y="35718"/>
                  </a:lnTo>
                  <a:lnTo>
                    <a:pt x="238648" y="74473"/>
                  </a:lnTo>
                  <a:lnTo>
                    <a:pt x="248412" y="121919"/>
                  </a:lnTo>
                  <a:lnTo>
                    <a:pt x="238648" y="169366"/>
                  </a:lnTo>
                  <a:lnTo>
                    <a:pt x="212026" y="208121"/>
                  </a:lnTo>
                  <a:lnTo>
                    <a:pt x="172545" y="234255"/>
                  </a:lnTo>
                  <a:lnTo>
                    <a:pt x="124205" y="243839"/>
                  </a:lnTo>
                  <a:lnTo>
                    <a:pt x="75866" y="234255"/>
                  </a:lnTo>
                  <a:lnTo>
                    <a:pt x="36385" y="208121"/>
                  </a:lnTo>
                  <a:lnTo>
                    <a:pt x="9763" y="169366"/>
                  </a:lnTo>
                  <a:lnTo>
                    <a:pt x="0" y="12191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5793485" y="2082165"/>
            <a:ext cx="14478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ts val="21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264658" y="2520442"/>
            <a:ext cx="1483360" cy="302260"/>
            <a:chOff x="5264658" y="2520442"/>
            <a:chExt cx="1483360" cy="302260"/>
          </a:xfrm>
        </p:grpSpPr>
        <p:sp>
          <p:nvSpPr>
            <p:cNvPr id="95" name="object 95"/>
            <p:cNvSpPr/>
            <p:nvPr/>
          </p:nvSpPr>
          <p:spPr>
            <a:xfrm>
              <a:off x="5264658" y="2560447"/>
              <a:ext cx="1483360" cy="262255"/>
            </a:xfrm>
            <a:custGeom>
              <a:avLst/>
              <a:gdLst/>
              <a:ahLst/>
              <a:cxnLst/>
              <a:rect l="l" t="t" r="r" b="b"/>
              <a:pathLst>
                <a:path w="1483359" h="262255">
                  <a:moveTo>
                    <a:pt x="69595" y="186943"/>
                  </a:moveTo>
                  <a:lnTo>
                    <a:pt x="0" y="236092"/>
                  </a:lnTo>
                  <a:lnTo>
                    <a:pt x="81025" y="262254"/>
                  </a:lnTo>
                  <a:lnTo>
                    <a:pt x="77074" y="236219"/>
                  </a:lnTo>
                  <a:lnTo>
                    <a:pt x="64262" y="236219"/>
                  </a:lnTo>
                  <a:lnTo>
                    <a:pt x="61213" y="216662"/>
                  </a:lnTo>
                  <a:lnTo>
                    <a:pt x="73814" y="214737"/>
                  </a:lnTo>
                  <a:lnTo>
                    <a:pt x="69595" y="186943"/>
                  </a:lnTo>
                  <a:close/>
                </a:path>
                <a:path w="1483359" h="262255">
                  <a:moveTo>
                    <a:pt x="73814" y="214737"/>
                  </a:moveTo>
                  <a:lnTo>
                    <a:pt x="61213" y="216662"/>
                  </a:lnTo>
                  <a:lnTo>
                    <a:pt x="64262" y="236219"/>
                  </a:lnTo>
                  <a:lnTo>
                    <a:pt x="76784" y="234307"/>
                  </a:lnTo>
                  <a:lnTo>
                    <a:pt x="73814" y="214737"/>
                  </a:lnTo>
                  <a:close/>
                </a:path>
                <a:path w="1483359" h="262255">
                  <a:moveTo>
                    <a:pt x="76784" y="234307"/>
                  </a:moveTo>
                  <a:lnTo>
                    <a:pt x="64262" y="236219"/>
                  </a:lnTo>
                  <a:lnTo>
                    <a:pt x="77074" y="236219"/>
                  </a:lnTo>
                  <a:lnTo>
                    <a:pt x="76784" y="234307"/>
                  </a:lnTo>
                  <a:close/>
                </a:path>
                <a:path w="1483359" h="262255">
                  <a:moveTo>
                    <a:pt x="1479931" y="0"/>
                  </a:moveTo>
                  <a:lnTo>
                    <a:pt x="73814" y="214737"/>
                  </a:lnTo>
                  <a:lnTo>
                    <a:pt x="76784" y="234307"/>
                  </a:lnTo>
                  <a:lnTo>
                    <a:pt x="1482851" y="19557"/>
                  </a:lnTo>
                  <a:lnTo>
                    <a:pt x="1479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43244" y="2526792"/>
              <a:ext cx="246887" cy="24384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143244" y="2526792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20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3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7" y="121920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3" y="243840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6196329" y="24842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4632705" y="4184650"/>
            <a:ext cx="259715" cy="256540"/>
            <a:chOff x="4632705" y="4184650"/>
            <a:chExt cx="259715" cy="256540"/>
          </a:xfrm>
        </p:grpSpPr>
        <p:pic>
          <p:nvPicPr>
            <p:cNvPr id="100" name="object 10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39055" y="4191000"/>
              <a:ext cx="246888" cy="243839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4639055" y="4191000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19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4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8" y="121919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4" y="243839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1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4692522" y="41484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7720330" y="3021838"/>
            <a:ext cx="261620" cy="256540"/>
            <a:chOff x="7720330" y="3021838"/>
            <a:chExt cx="261620" cy="256540"/>
          </a:xfrm>
        </p:grpSpPr>
        <p:pic>
          <p:nvPicPr>
            <p:cNvPr id="104" name="object 10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26680" y="3028188"/>
              <a:ext cx="248412" cy="243839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7726680" y="3028188"/>
              <a:ext cx="248920" cy="243840"/>
            </a:xfrm>
            <a:custGeom>
              <a:avLst/>
              <a:gdLst/>
              <a:ahLst/>
              <a:cxnLst/>
              <a:rect l="l" t="t" r="r" b="b"/>
              <a:pathLst>
                <a:path w="248920" h="243839">
                  <a:moveTo>
                    <a:pt x="0" y="121920"/>
                  </a:moveTo>
                  <a:lnTo>
                    <a:pt x="9763" y="74473"/>
                  </a:lnTo>
                  <a:lnTo>
                    <a:pt x="36385" y="35718"/>
                  </a:lnTo>
                  <a:lnTo>
                    <a:pt x="75866" y="9584"/>
                  </a:lnTo>
                  <a:lnTo>
                    <a:pt x="124205" y="0"/>
                  </a:lnTo>
                  <a:lnTo>
                    <a:pt x="172545" y="9584"/>
                  </a:lnTo>
                  <a:lnTo>
                    <a:pt x="212026" y="35718"/>
                  </a:lnTo>
                  <a:lnTo>
                    <a:pt x="238648" y="74473"/>
                  </a:lnTo>
                  <a:lnTo>
                    <a:pt x="248412" y="121920"/>
                  </a:lnTo>
                  <a:lnTo>
                    <a:pt x="238648" y="169366"/>
                  </a:lnTo>
                  <a:lnTo>
                    <a:pt x="212026" y="208121"/>
                  </a:lnTo>
                  <a:lnTo>
                    <a:pt x="172545" y="234255"/>
                  </a:lnTo>
                  <a:lnTo>
                    <a:pt x="124205" y="243839"/>
                  </a:lnTo>
                  <a:lnTo>
                    <a:pt x="75866" y="234255"/>
                  </a:lnTo>
                  <a:lnTo>
                    <a:pt x="36385" y="208121"/>
                  </a:lnTo>
                  <a:lnTo>
                    <a:pt x="9763" y="169366"/>
                  </a:lnTo>
                  <a:lnTo>
                    <a:pt x="0" y="1219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781035" y="298559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911083" y="1842261"/>
            <a:ext cx="1856739" cy="3124835"/>
            <a:chOff x="7911083" y="1842261"/>
            <a:chExt cx="1856739" cy="3124835"/>
          </a:xfrm>
        </p:grpSpPr>
        <p:sp>
          <p:nvSpPr>
            <p:cNvPr id="108" name="object 108"/>
            <p:cNvSpPr/>
            <p:nvPr/>
          </p:nvSpPr>
          <p:spPr>
            <a:xfrm>
              <a:off x="7911083" y="1842261"/>
              <a:ext cx="1785620" cy="3124835"/>
            </a:xfrm>
            <a:custGeom>
              <a:avLst/>
              <a:gdLst/>
              <a:ahLst/>
              <a:cxnLst/>
              <a:rect l="l" t="t" r="r" b="b"/>
              <a:pathLst>
                <a:path w="1785620" h="3124835">
                  <a:moveTo>
                    <a:pt x="1737233" y="3048635"/>
                  </a:moveTo>
                  <a:lnTo>
                    <a:pt x="1709039" y="3048635"/>
                  </a:lnTo>
                  <a:lnTo>
                    <a:pt x="1747139" y="3124835"/>
                  </a:lnTo>
                  <a:lnTo>
                    <a:pt x="1778889" y="3061335"/>
                  </a:lnTo>
                  <a:lnTo>
                    <a:pt x="1737233" y="3061335"/>
                  </a:lnTo>
                  <a:lnTo>
                    <a:pt x="1737233" y="3048635"/>
                  </a:lnTo>
                  <a:close/>
                </a:path>
                <a:path w="1785620" h="3124835">
                  <a:moveTo>
                    <a:pt x="1737233" y="9905"/>
                  </a:moveTo>
                  <a:lnTo>
                    <a:pt x="1737233" y="3061335"/>
                  </a:lnTo>
                  <a:lnTo>
                    <a:pt x="1757045" y="3061335"/>
                  </a:lnTo>
                  <a:lnTo>
                    <a:pt x="1757045" y="19812"/>
                  </a:lnTo>
                  <a:lnTo>
                    <a:pt x="1747139" y="19812"/>
                  </a:lnTo>
                  <a:lnTo>
                    <a:pt x="1737233" y="9905"/>
                  </a:lnTo>
                  <a:close/>
                </a:path>
                <a:path w="1785620" h="3124835">
                  <a:moveTo>
                    <a:pt x="1785239" y="3048635"/>
                  </a:moveTo>
                  <a:lnTo>
                    <a:pt x="1757045" y="3048635"/>
                  </a:lnTo>
                  <a:lnTo>
                    <a:pt x="1757045" y="3061335"/>
                  </a:lnTo>
                  <a:lnTo>
                    <a:pt x="1778889" y="3061335"/>
                  </a:lnTo>
                  <a:lnTo>
                    <a:pt x="1785239" y="3048635"/>
                  </a:lnTo>
                  <a:close/>
                </a:path>
                <a:path w="1785620" h="3124835">
                  <a:moveTo>
                    <a:pt x="17018" y="7112"/>
                  </a:moveTo>
                  <a:lnTo>
                    <a:pt x="0" y="7112"/>
                  </a:lnTo>
                  <a:lnTo>
                    <a:pt x="0" y="19812"/>
                  </a:lnTo>
                  <a:lnTo>
                    <a:pt x="1737233" y="19812"/>
                  </a:lnTo>
                  <a:lnTo>
                    <a:pt x="1737233" y="9905"/>
                  </a:lnTo>
                  <a:lnTo>
                    <a:pt x="19812" y="9905"/>
                  </a:lnTo>
                  <a:lnTo>
                    <a:pt x="17018" y="7112"/>
                  </a:lnTo>
                  <a:close/>
                </a:path>
                <a:path w="1785620" h="3124835">
                  <a:moveTo>
                    <a:pt x="1757045" y="7112"/>
                  </a:moveTo>
                  <a:lnTo>
                    <a:pt x="19812" y="7112"/>
                  </a:lnTo>
                  <a:lnTo>
                    <a:pt x="19812" y="9905"/>
                  </a:lnTo>
                  <a:lnTo>
                    <a:pt x="1737233" y="9905"/>
                  </a:lnTo>
                  <a:lnTo>
                    <a:pt x="1747139" y="19812"/>
                  </a:lnTo>
                  <a:lnTo>
                    <a:pt x="1757045" y="19812"/>
                  </a:lnTo>
                  <a:lnTo>
                    <a:pt x="1757045" y="7112"/>
                  </a:lnTo>
                  <a:close/>
                </a:path>
                <a:path w="1785620" h="3124835">
                  <a:moveTo>
                    <a:pt x="1757045" y="0"/>
                  </a:moveTo>
                  <a:lnTo>
                    <a:pt x="9906" y="0"/>
                  </a:lnTo>
                  <a:lnTo>
                    <a:pt x="19812" y="9905"/>
                  </a:lnTo>
                  <a:lnTo>
                    <a:pt x="19812" y="7112"/>
                  </a:lnTo>
                  <a:lnTo>
                    <a:pt x="1757045" y="7112"/>
                  </a:lnTo>
                  <a:lnTo>
                    <a:pt x="1757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14331" y="2999231"/>
              <a:ext cx="246888" cy="24383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9514331" y="2999231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5" h="243839">
                  <a:moveTo>
                    <a:pt x="0" y="121919"/>
                  </a:moveTo>
                  <a:lnTo>
                    <a:pt x="9697" y="74473"/>
                  </a:lnTo>
                  <a:lnTo>
                    <a:pt x="36147" y="35718"/>
                  </a:lnTo>
                  <a:lnTo>
                    <a:pt x="75384" y="9584"/>
                  </a:lnTo>
                  <a:lnTo>
                    <a:pt x="123444" y="0"/>
                  </a:lnTo>
                  <a:lnTo>
                    <a:pt x="171503" y="9584"/>
                  </a:lnTo>
                  <a:lnTo>
                    <a:pt x="210740" y="35718"/>
                  </a:lnTo>
                  <a:lnTo>
                    <a:pt x="237190" y="74473"/>
                  </a:lnTo>
                  <a:lnTo>
                    <a:pt x="246888" y="121919"/>
                  </a:lnTo>
                  <a:lnTo>
                    <a:pt x="237190" y="169366"/>
                  </a:lnTo>
                  <a:lnTo>
                    <a:pt x="210740" y="208121"/>
                  </a:lnTo>
                  <a:lnTo>
                    <a:pt x="171503" y="234255"/>
                  </a:lnTo>
                  <a:lnTo>
                    <a:pt x="123444" y="243839"/>
                  </a:lnTo>
                  <a:lnTo>
                    <a:pt x="75384" y="234255"/>
                  </a:lnTo>
                  <a:lnTo>
                    <a:pt x="36147" y="208121"/>
                  </a:lnTo>
                  <a:lnTo>
                    <a:pt x="9697" y="169366"/>
                  </a:lnTo>
                  <a:lnTo>
                    <a:pt x="0" y="12191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9568942" y="29569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686811" y="2913126"/>
            <a:ext cx="5514975" cy="2977515"/>
            <a:chOff x="2686811" y="2913126"/>
            <a:chExt cx="5514975" cy="2977515"/>
          </a:xfrm>
        </p:grpSpPr>
        <p:sp>
          <p:nvSpPr>
            <p:cNvPr id="113" name="object 113"/>
            <p:cNvSpPr/>
            <p:nvPr/>
          </p:nvSpPr>
          <p:spPr>
            <a:xfrm>
              <a:off x="2686811" y="2913126"/>
              <a:ext cx="5514975" cy="2860040"/>
            </a:xfrm>
            <a:custGeom>
              <a:avLst/>
              <a:gdLst/>
              <a:ahLst/>
              <a:cxnLst/>
              <a:rect l="l" t="t" r="r" b="b"/>
              <a:pathLst>
                <a:path w="5514975" h="2860040">
                  <a:moveTo>
                    <a:pt x="45347" y="73900"/>
                  </a:moveTo>
                  <a:lnTo>
                    <a:pt x="25538" y="77179"/>
                  </a:lnTo>
                  <a:lnTo>
                    <a:pt x="27686" y="2859455"/>
                  </a:lnTo>
                  <a:lnTo>
                    <a:pt x="5514974" y="2859455"/>
                  </a:lnTo>
                  <a:lnTo>
                    <a:pt x="5514974" y="2849549"/>
                  </a:lnTo>
                  <a:lnTo>
                    <a:pt x="47498" y="2849549"/>
                  </a:lnTo>
                  <a:lnTo>
                    <a:pt x="37592" y="2839643"/>
                  </a:lnTo>
                  <a:lnTo>
                    <a:pt x="47490" y="2839643"/>
                  </a:lnTo>
                  <a:lnTo>
                    <a:pt x="45347" y="73900"/>
                  </a:lnTo>
                  <a:close/>
                </a:path>
                <a:path w="5514975" h="2860040">
                  <a:moveTo>
                    <a:pt x="47490" y="2839643"/>
                  </a:moveTo>
                  <a:lnTo>
                    <a:pt x="37592" y="2839643"/>
                  </a:lnTo>
                  <a:lnTo>
                    <a:pt x="47498" y="2849549"/>
                  </a:lnTo>
                  <a:lnTo>
                    <a:pt x="47490" y="2839643"/>
                  </a:lnTo>
                  <a:close/>
                </a:path>
                <a:path w="5514975" h="2860040">
                  <a:moveTo>
                    <a:pt x="5514974" y="2839643"/>
                  </a:moveTo>
                  <a:lnTo>
                    <a:pt x="47490" y="2839643"/>
                  </a:lnTo>
                  <a:lnTo>
                    <a:pt x="47498" y="2849549"/>
                  </a:lnTo>
                  <a:lnTo>
                    <a:pt x="5514974" y="2849549"/>
                  </a:lnTo>
                  <a:lnTo>
                    <a:pt x="5514974" y="2839643"/>
                  </a:lnTo>
                  <a:close/>
                </a:path>
                <a:path w="5514975" h="2860040">
                  <a:moveTo>
                    <a:pt x="25145" y="0"/>
                  </a:moveTo>
                  <a:lnTo>
                    <a:pt x="0" y="81407"/>
                  </a:lnTo>
                  <a:lnTo>
                    <a:pt x="25538" y="77179"/>
                  </a:lnTo>
                  <a:lnTo>
                    <a:pt x="25526" y="62611"/>
                  </a:lnTo>
                  <a:lnTo>
                    <a:pt x="70576" y="62611"/>
                  </a:lnTo>
                  <a:lnTo>
                    <a:pt x="25145" y="0"/>
                  </a:lnTo>
                  <a:close/>
                </a:path>
                <a:path w="5514975" h="2860040">
                  <a:moveTo>
                    <a:pt x="45338" y="62611"/>
                  </a:moveTo>
                  <a:lnTo>
                    <a:pt x="25526" y="62611"/>
                  </a:lnTo>
                  <a:lnTo>
                    <a:pt x="25538" y="77179"/>
                  </a:lnTo>
                  <a:lnTo>
                    <a:pt x="45347" y="73900"/>
                  </a:lnTo>
                  <a:lnTo>
                    <a:pt x="45338" y="62611"/>
                  </a:lnTo>
                  <a:close/>
                </a:path>
                <a:path w="5514975" h="2860040">
                  <a:moveTo>
                    <a:pt x="70576" y="62611"/>
                  </a:moveTo>
                  <a:lnTo>
                    <a:pt x="45338" y="62611"/>
                  </a:lnTo>
                  <a:lnTo>
                    <a:pt x="45347" y="73900"/>
                  </a:lnTo>
                  <a:lnTo>
                    <a:pt x="75183" y="68961"/>
                  </a:lnTo>
                  <a:lnTo>
                    <a:pt x="70576" y="62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39055" y="5640324"/>
              <a:ext cx="246888" cy="243839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639055" y="5640324"/>
              <a:ext cx="247015" cy="243840"/>
            </a:xfrm>
            <a:custGeom>
              <a:avLst/>
              <a:gdLst/>
              <a:ahLst/>
              <a:cxnLst/>
              <a:rect l="l" t="t" r="r" b="b"/>
              <a:pathLst>
                <a:path w="247014" h="243839">
                  <a:moveTo>
                    <a:pt x="0" y="121919"/>
                  </a:moveTo>
                  <a:lnTo>
                    <a:pt x="9697" y="74462"/>
                  </a:lnTo>
                  <a:lnTo>
                    <a:pt x="36147" y="35709"/>
                  </a:lnTo>
                  <a:lnTo>
                    <a:pt x="75384" y="9580"/>
                  </a:lnTo>
                  <a:lnTo>
                    <a:pt x="123444" y="0"/>
                  </a:lnTo>
                  <a:lnTo>
                    <a:pt x="171503" y="9580"/>
                  </a:lnTo>
                  <a:lnTo>
                    <a:pt x="210740" y="35709"/>
                  </a:lnTo>
                  <a:lnTo>
                    <a:pt x="237190" y="74462"/>
                  </a:lnTo>
                  <a:lnTo>
                    <a:pt x="246888" y="121919"/>
                  </a:lnTo>
                  <a:lnTo>
                    <a:pt x="237190" y="169377"/>
                  </a:lnTo>
                  <a:lnTo>
                    <a:pt x="210740" y="208130"/>
                  </a:lnTo>
                  <a:lnTo>
                    <a:pt x="171503" y="234259"/>
                  </a:lnTo>
                  <a:lnTo>
                    <a:pt x="123444" y="243839"/>
                  </a:lnTo>
                  <a:lnTo>
                    <a:pt x="75384" y="234259"/>
                  </a:lnTo>
                  <a:lnTo>
                    <a:pt x="36147" y="208130"/>
                  </a:lnTo>
                  <a:lnTo>
                    <a:pt x="9697" y="169377"/>
                  </a:lnTo>
                  <a:lnTo>
                    <a:pt x="0" y="12191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4692522" y="55980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887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041" y="386841"/>
            <a:ext cx="10622280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Resource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Manager: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Runs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Master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Manages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dirty="0">
                <a:latin typeface="Calibri"/>
                <a:cs typeface="Calibri"/>
              </a:rPr>
              <a:t> used </a:t>
            </a: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cluster.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35" dirty="0">
                <a:latin typeface="Calibri"/>
                <a:cs typeface="Calibri"/>
              </a:rPr>
              <a:t>Two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</a:t>
            </a:r>
            <a:r>
              <a:rPr sz="1800" dirty="0">
                <a:latin typeface="Calibri"/>
                <a:cs typeface="Calibri"/>
              </a:rPr>
              <a:t> 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Manager.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Scheduler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Performs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 marL="12700" marR="584835" indent="419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Master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restart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failure.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responsible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accept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submission </a:t>
            </a:r>
            <a:r>
              <a:rPr sz="1800" spc="-5" dirty="0">
                <a:latin typeface="Calibri"/>
                <a:cs typeface="Calibri"/>
              </a:rPr>
              <a:t>of jobs.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Node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Manager: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Runs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Worker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Launches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monitor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RM.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node.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Containers: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CPU,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monitored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Application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Master: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RM.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It’s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chief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responsibility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negotiate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RM.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works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monitor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93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725" y="1996820"/>
            <a:ext cx="235839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5" dirty="0">
                <a:latin typeface="Calibri"/>
                <a:cs typeface="Calibri"/>
              </a:rPr>
              <a:t>JVM</a:t>
            </a:r>
            <a:r>
              <a:rPr sz="3100" b="0" spc="-60" dirty="0">
                <a:latin typeface="Calibri"/>
                <a:cs typeface="Calibri"/>
              </a:rPr>
              <a:t> </a:t>
            </a:r>
            <a:r>
              <a:rPr sz="3100" b="0" spc="-15" dirty="0">
                <a:latin typeface="Calibri"/>
                <a:cs typeface="Calibri"/>
              </a:rPr>
              <a:t>Processes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4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4759" y="1909572"/>
            <a:ext cx="1783080" cy="2656840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62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1647" y="2653283"/>
            <a:ext cx="1283335" cy="3886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647" y="3235451"/>
            <a:ext cx="1283335" cy="35369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00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2409" y="3752850"/>
            <a:ext cx="1283335" cy="650875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Application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89750" y="1004061"/>
            <a:ext cx="1852295" cy="2285365"/>
            <a:chOff x="6889750" y="1004061"/>
            <a:chExt cx="1852295" cy="2285365"/>
          </a:xfrm>
        </p:grpSpPr>
        <p:sp>
          <p:nvSpPr>
            <p:cNvPr id="7" name="object 7"/>
            <p:cNvSpPr/>
            <p:nvPr/>
          </p:nvSpPr>
          <p:spPr>
            <a:xfrm>
              <a:off x="6896100" y="1010411"/>
              <a:ext cx="1839595" cy="2272665"/>
            </a:xfrm>
            <a:custGeom>
              <a:avLst/>
              <a:gdLst/>
              <a:ahLst/>
              <a:cxnLst/>
              <a:rect l="l" t="t" r="r" b="b"/>
              <a:pathLst>
                <a:path w="1839595" h="2272665">
                  <a:moveTo>
                    <a:pt x="1839468" y="0"/>
                  </a:moveTo>
                  <a:lnTo>
                    <a:pt x="0" y="0"/>
                  </a:lnTo>
                  <a:lnTo>
                    <a:pt x="0" y="2272283"/>
                  </a:lnTo>
                  <a:lnTo>
                    <a:pt x="1839468" y="2272283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96100" y="1010411"/>
              <a:ext cx="1839595" cy="2272665"/>
            </a:xfrm>
            <a:custGeom>
              <a:avLst/>
              <a:gdLst/>
              <a:ahLst/>
              <a:cxnLst/>
              <a:rect l="l" t="t" r="r" b="b"/>
              <a:pathLst>
                <a:path w="1839595" h="2272665">
                  <a:moveTo>
                    <a:pt x="0" y="2272283"/>
                  </a:moveTo>
                  <a:lnTo>
                    <a:pt x="1839468" y="2272283"/>
                  </a:lnTo>
                  <a:lnTo>
                    <a:pt x="1839468" y="0"/>
                  </a:lnTo>
                  <a:lnTo>
                    <a:pt x="0" y="0"/>
                  </a:lnTo>
                  <a:lnTo>
                    <a:pt x="0" y="227228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73594" y="1158316"/>
            <a:ext cx="1285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3656" y="1857755"/>
            <a:ext cx="1324610" cy="41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47306" y="2485389"/>
            <a:ext cx="361950" cy="270510"/>
            <a:chOff x="7147306" y="2485389"/>
            <a:chExt cx="361950" cy="270510"/>
          </a:xfrm>
        </p:grpSpPr>
        <p:sp>
          <p:nvSpPr>
            <p:cNvPr id="12" name="object 12"/>
            <p:cNvSpPr/>
            <p:nvPr/>
          </p:nvSpPr>
          <p:spPr>
            <a:xfrm>
              <a:off x="7498080" y="2491739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5"/>
                  </a:moveTo>
                  <a:lnTo>
                    <a:pt x="4572" y="257555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53656" y="2491739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5"/>
                  </a:moveTo>
                  <a:lnTo>
                    <a:pt x="348996" y="257555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1893" y="2526029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7710" y="2529967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02752" y="2488692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5593" y="2963926"/>
            <a:ext cx="363220" cy="270510"/>
            <a:chOff x="7165593" y="2963926"/>
            <a:chExt cx="363220" cy="270510"/>
          </a:xfrm>
        </p:grpSpPr>
        <p:sp>
          <p:nvSpPr>
            <p:cNvPr id="18" name="object 18"/>
            <p:cNvSpPr/>
            <p:nvPr/>
          </p:nvSpPr>
          <p:spPr>
            <a:xfrm>
              <a:off x="7171943" y="2970276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6"/>
                  </a:moveTo>
                  <a:lnTo>
                    <a:pt x="4572" y="257556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1943" y="2970276"/>
              <a:ext cx="350520" cy="257810"/>
            </a:xfrm>
            <a:custGeom>
              <a:avLst/>
              <a:gdLst/>
              <a:ahLst/>
              <a:cxnLst/>
              <a:rect l="l" t="t" r="r" b="b"/>
              <a:pathLst>
                <a:path w="350520" h="257810">
                  <a:moveTo>
                    <a:pt x="0" y="257556"/>
                  </a:moveTo>
                  <a:lnTo>
                    <a:pt x="350520" y="257556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91705" y="3004311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6100" y="2947161"/>
            <a:ext cx="1839595" cy="2952750"/>
            <a:chOff x="6896100" y="2947161"/>
            <a:chExt cx="1839595" cy="2952750"/>
          </a:xfrm>
        </p:grpSpPr>
        <p:sp>
          <p:nvSpPr>
            <p:cNvPr id="22" name="object 22"/>
            <p:cNvSpPr/>
            <p:nvPr/>
          </p:nvSpPr>
          <p:spPr>
            <a:xfrm>
              <a:off x="7719060" y="2953511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5">
                  <a:moveTo>
                    <a:pt x="0" y="268224"/>
                  </a:moveTo>
                  <a:lnTo>
                    <a:pt x="348996" y="268224"/>
                  </a:lnTo>
                  <a:lnTo>
                    <a:pt x="348996" y="10668"/>
                  </a:lnTo>
                  <a:lnTo>
                    <a:pt x="0" y="10668"/>
                  </a:lnTo>
                  <a:lnTo>
                    <a:pt x="0" y="268224"/>
                  </a:lnTo>
                  <a:close/>
                </a:path>
                <a:path w="932815" h="26860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96100" y="3625595"/>
              <a:ext cx="1839595" cy="2273935"/>
            </a:xfrm>
            <a:custGeom>
              <a:avLst/>
              <a:gdLst/>
              <a:ahLst/>
              <a:cxnLst/>
              <a:rect l="l" t="t" r="r" b="b"/>
              <a:pathLst>
                <a:path w="1839595" h="2273935">
                  <a:moveTo>
                    <a:pt x="1839468" y="0"/>
                  </a:moveTo>
                  <a:lnTo>
                    <a:pt x="0" y="0"/>
                  </a:lnTo>
                  <a:lnTo>
                    <a:pt x="0" y="2273807"/>
                  </a:lnTo>
                  <a:lnTo>
                    <a:pt x="1839468" y="2273807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96100" y="3625596"/>
            <a:ext cx="1839595" cy="227393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7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53656" y="5106923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8204" y="5111496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02752" y="5103876"/>
            <a:ext cx="349250" cy="257810"/>
          </a:xfrm>
          <a:custGeom>
            <a:avLst/>
            <a:gdLst/>
            <a:ahLst/>
            <a:cxnLst/>
            <a:rect l="l" t="t" r="r" b="b"/>
            <a:pathLst>
              <a:path w="349250" h="257810">
                <a:moveTo>
                  <a:pt x="0" y="257556"/>
                </a:moveTo>
                <a:lnTo>
                  <a:pt x="348996" y="257556"/>
                </a:lnTo>
                <a:lnTo>
                  <a:pt x="348996" y="0"/>
                </a:lnTo>
                <a:lnTo>
                  <a:pt x="0" y="0"/>
                </a:lnTo>
                <a:lnTo>
                  <a:pt x="0" y="2575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71943" y="5585459"/>
            <a:ext cx="35052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14066" y="2148077"/>
            <a:ext cx="5844540" cy="3695700"/>
            <a:chOff x="2814066" y="2148077"/>
            <a:chExt cx="5844540" cy="3695700"/>
          </a:xfrm>
        </p:grpSpPr>
        <p:sp>
          <p:nvSpPr>
            <p:cNvPr id="30" name="object 30"/>
            <p:cNvSpPr/>
            <p:nvPr/>
          </p:nvSpPr>
          <p:spPr>
            <a:xfrm>
              <a:off x="5552694" y="2148077"/>
              <a:ext cx="1343660" cy="1055370"/>
            </a:xfrm>
            <a:custGeom>
              <a:avLst/>
              <a:gdLst/>
              <a:ahLst/>
              <a:cxnLst/>
              <a:rect l="l" t="t" r="r" b="b"/>
              <a:pathLst>
                <a:path w="1343659" h="1055370">
                  <a:moveTo>
                    <a:pt x="36448" y="977900"/>
                  </a:moveTo>
                  <a:lnTo>
                    <a:pt x="0" y="1054989"/>
                  </a:lnTo>
                  <a:lnTo>
                    <a:pt x="83438" y="1037844"/>
                  </a:lnTo>
                  <a:lnTo>
                    <a:pt x="72189" y="1023493"/>
                  </a:lnTo>
                  <a:lnTo>
                    <a:pt x="56006" y="1023493"/>
                  </a:lnTo>
                  <a:lnTo>
                    <a:pt x="43814" y="1007999"/>
                  </a:lnTo>
                  <a:lnTo>
                    <a:pt x="53859" y="1000110"/>
                  </a:lnTo>
                  <a:lnTo>
                    <a:pt x="36448" y="977900"/>
                  </a:lnTo>
                  <a:close/>
                </a:path>
                <a:path w="1343659" h="1055370">
                  <a:moveTo>
                    <a:pt x="53859" y="1000110"/>
                  </a:moveTo>
                  <a:lnTo>
                    <a:pt x="43814" y="1007999"/>
                  </a:lnTo>
                  <a:lnTo>
                    <a:pt x="56006" y="1023493"/>
                  </a:lnTo>
                  <a:lnTo>
                    <a:pt x="66024" y="1015628"/>
                  </a:lnTo>
                  <a:lnTo>
                    <a:pt x="53859" y="1000110"/>
                  </a:lnTo>
                  <a:close/>
                </a:path>
                <a:path w="1343659" h="1055370">
                  <a:moveTo>
                    <a:pt x="66024" y="1015628"/>
                  </a:moveTo>
                  <a:lnTo>
                    <a:pt x="56006" y="1023493"/>
                  </a:lnTo>
                  <a:lnTo>
                    <a:pt x="72189" y="1023493"/>
                  </a:lnTo>
                  <a:lnTo>
                    <a:pt x="66024" y="1015628"/>
                  </a:lnTo>
                  <a:close/>
                </a:path>
                <a:path w="1343659" h="1055370">
                  <a:moveTo>
                    <a:pt x="1277399" y="39221"/>
                  </a:moveTo>
                  <a:lnTo>
                    <a:pt x="53859" y="1000110"/>
                  </a:lnTo>
                  <a:lnTo>
                    <a:pt x="66024" y="1015628"/>
                  </a:lnTo>
                  <a:lnTo>
                    <a:pt x="1289672" y="54877"/>
                  </a:lnTo>
                  <a:lnTo>
                    <a:pt x="1277399" y="39221"/>
                  </a:lnTo>
                  <a:close/>
                </a:path>
                <a:path w="1343659" h="1055370">
                  <a:moveTo>
                    <a:pt x="1328701" y="31369"/>
                  </a:moveTo>
                  <a:lnTo>
                    <a:pt x="1287399" y="31369"/>
                  </a:lnTo>
                  <a:lnTo>
                    <a:pt x="1299717" y="46989"/>
                  </a:lnTo>
                  <a:lnTo>
                    <a:pt x="1289672" y="54877"/>
                  </a:lnTo>
                  <a:lnTo>
                    <a:pt x="1307083" y="77088"/>
                  </a:lnTo>
                  <a:lnTo>
                    <a:pt x="1328701" y="31369"/>
                  </a:lnTo>
                  <a:close/>
                </a:path>
                <a:path w="1343659" h="1055370">
                  <a:moveTo>
                    <a:pt x="1287399" y="31369"/>
                  </a:moveTo>
                  <a:lnTo>
                    <a:pt x="1277399" y="39221"/>
                  </a:lnTo>
                  <a:lnTo>
                    <a:pt x="1289672" y="54877"/>
                  </a:lnTo>
                  <a:lnTo>
                    <a:pt x="1299717" y="46989"/>
                  </a:lnTo>
                  <a:lnTo>
                    <a:pt x="1287399" y="31369"/>
                  </a:lnTo>
                  <a:close/>
                </a:path>
                <a:path w="1343659" h="1055370">
                  <a:moveTo>
                    <a:pt x="1343532" y="0"/>
                  </a:moveTo>
                  <a:lnTo>
                    <a:pt x="1260094" y="17145"/>
                  </a:lnTo>
                  <a:lnTo>
                    <a:pt x="1277399" y="39221"/>
                  </a:lnTo>
                  <a:lnTo>
                    <a:pt x="1287399" y="31369"/>
                  </a:lnTo>
                  <a:lnTo>
                    <a:pt x="1328701" y="31369"/>
                  </a:lnTo>
                  <a:lnTo>
                    <a:pt x="1343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9060" y="5568695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4">
                  <a:moveTo>
                    <a:pt x="0" y="268223"/>
                  </a:moveTo>
                  <a:lnTo>
                    <a:pt x="348996" y="268223"/>
                  </a:lnTo>
                  <a:lnTo>
                    <a:pt x="348996" y="10667"/>
                  </a:lnTo>
                  <a:lnTo>
                    <a:pt x="0" y="10667"/>
                  </a:lnTo>
                  <a:lnTo>
                    <a:pt x="0" y="268223"/>
                  </a:lnTo>
                  <a:close/>
                </a:path>
                <a:path w="932815" h="268604">
                  <a:moveTo>
                    <a:pt x="583692" y="257555"/>
                  </a:moveTo>
                  <a:lnTo>
                    <a:pt x="932688" y="257555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4066" y="3232785"/>
              <a:ext cx="917575" cy="88265"/>
            </a:xfrm>
            <a:custGeom>
              <a:avLst/>
              <a:gdLst/>
              <a:ahLst/>
              <a:cxnLst/>
              <a:rect l="l" t="t" r="r" b="b"/>
              <a:pathLst>
                <a:path w="917575" h="88264">
                  <a:moveTo>
                    <a:pt x="75564" y="12064"/>
                  </a:moveTo>
                  <a:lnTo>
                    <a:pt x="0" y="51307"/>
                  </a:lnTo>
                  <a:lnTo>
                    <a:pt x="76834" y="88264"/>
                  </a:lnTo>
                  <a:lnTo>
                    <a:pt x="76367" y="60198"/>
                  </a:lnTo>
                  <a:lnTo>
                    <a:pt x="63626" y="60198"/>
                  </a:lnTo>
                  <a:lnTo>
                    <a:pt x="63372" y="40386"/>
                  </a:lnTo>
                  <a:lnTo>
                    <a:pt x="76033" y="40188"/>
                  </a:lnTo>
                  <a:lnTo>
                    <a:pt x="75564" y="12064"/>
                  </a:lnTo>
                  <a:close/>
                </a:path>
                <a:path w="917575" h="88264">
                  <a:moveTo>
                    <a:pt x="898584" y="28066"/>
                  </a:moveTo>
                  <a:lnTo>
                    <a:pt x="853439" y="28066"/>
                  </a:lnTo>
                  <a:lnTo>
                    <a:pt x="853694" y="47878"/>
                  </a:lnTo>
                  <a:lnTo>
                    <a:pt x="841033" y="48076"/>
                  </a:lnTo>
                  <a:lnTo>
                    <a:pt x="841501" y="76200"/>
                  </a:lnTo>
                  <a:lnTo>
                    <a:pt x="917067" y="36956"/>
                  </a:lnTo>
                  <a:lnTo>
                    <a:pt x="898584" y="28066"/>
                  </a:lnTo>
                  <a:close/>
                </a:path>
                <a:path w="917575" h="88264">
                  <a:moveTo>
                    <a:pt x="76033" y="40188"/>
                  </a:moveTo>
                  <a:lnTo>
                    <a:pt x="63372" y="40386"/>
                  </a:lnTo>
                  <a:lnTo>
                    <a:pt x="63626" y="60198"/>
                  </a:lnTo>
                  <a:lnTo>
                    <a:pt x="76363" y="59999"/>
                  </a:lnTo>
                  <a:lnTo>
                    <a:pt x="76033" y="40188"/>
                  </a:lnTo>
                  <a:close/>
                </a:path>
                <a:path w="917575" h="88264">
                  <a:moveTo>
                    <a:pt x="76363" y="59999"/>
                  </a:moveTo>
                  <a:lnTo>
                    <a:pt x="63626" y="60198"/>
                  </a:lnTo>
                  <a:lnTo>
                    <a:pt x="76367" y="60198"/>
                  </a:lnTo>
                  <a:lnTo>
                    <a:pt x="76363" y="59999"/>
                  </a:lnTo>
                  <a:close/>
                </a:path>
                <a:path w="917575" h="88264">
                  <a:moveTo>
                    <a:pt x="840703" y="28265"/>
                  </a:moveTo>
                  <a:lnTo>
                    <a:pt x="76033" y="40188"/>
                  </a:lnTo>
                  <a:lnTo>
                    <a:pt x="76363" y="59999"/>
                  </a:lnTo>
                  <a:lnTo>
                    <a:pt x="841033" y="48076"/>
                  </a:lnTo>
                  <a:lnTo>
                    <a:pt x="840703" y="28265"/>
                  </a:lnTo>
                  <a:close/>
                </a:path>
                <a:path w="917575" h="88264">
                  <a:moveTo>
                    <a:pt x="853439" y="28066"/>
                  </a:moveTo>
                  <a:lnTo>
                    <a:pt x="840703" y="28265"/>
                  </a:lnTo>
                  <a:lnTo>
                    <a:pt x="841033" y="48076"/>
                  </a:lnTo>
                  <a:lnTo>
                    <a:pt x="853694" y="47878"/>
                  </a:lnTo>
                  <a:lnTo>
                    <a:pt x="853439" y="28066"/>
                  </a:lnTo>
                  <a:close/>
                </a:path>
                <a:path w="917575" h="88264">
                  <a:moveTo>
                    <a:pt x="840232" y="0"/>
                  </a:moveTo>
                  <a:lnTo>
                    <a:pt x="840703" y="28265"/>
                  </a:lnTo>
                  <a:lnTo>
                    <a:pt x="853439" y="28066"/>
                  </a:lnTo>
                  <a:lnTo>
                    <a:pt x="898584" y="28066"/>
                  </a:lnTo>
                  <a:lnTo>
                    <a:pt x="84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2041" y="183641"/>
            <a:ext cx="580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Calibri"/>
                <a:cs typeface="Calibri"/>
              </a:rPr>
              <a:t>Where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JVMs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are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created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during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execution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across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the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Clusters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3836" y="2979420"/>
            <a:ext cx="1839595" cy="609600"/>
          </a:xfrm>
          <a:prstGeom prst="rect">
            <a:avLst/>
          </a:prstGeom>
          <a:solidFill>
            <a:srgbClr val="ECECEC"/>
          </a:solidFill>
          <a:ln w="12191">
            <a:solidFill>
              <a:srgbClr val="41709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08847" y="5063997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14446" y="801369"/>
            <a:ext cx="6510020" cy="5734050"/>
            <a:chOff x="3314446" y="801369"/>
            <a:chExt cx="6510020" cy="5734050"/>
          </a:xfrm>
        </p:grpSpPr>
        <p:sp>
          <p:nvSpPr>
            <p:cNvPr id="39" name="object 39"/>
            <p:cNvSpPr/>
            <p:nvPr/>
          </p:nvSpPr>
          <p:spPr>
            <a:xfrm>
              <a:off x="5586222" y="3370325"/>
              <a:ext cx="1310640" cy="1393190"/>
            </a:xfrm>
            <a:custGeom>
              <a:avLst/>
              <a:gdLst/>
              <a:ahLst/>
              <a:cxnLst/>
              <a:rect l="l" t="t" r="r" b="b"/>
              <a:pathLst>
                <a:path w="1310640" h="1393189">
                  <a:moveTo>
                    <a:pt x="1251115" y="1344292"/>
                  </a:moveTo>
                  <a:lnTo>
                    <a:pt x="1230502" y="1363726"/>
                  </a:lnTo>
                  <a:lnTo>
                    <a:pt x="1310512" y="1393063"/>
                  </a:lnTo>
                  <a:lnTo>
                    <a:pt x="1298657" y="1353566"/>
                  </a:lnTo>
                  <a:lnTo>
                    <a:pt x="1259839" y="1353566"/>
                  </a:lnTo>
                  <a:lnTo>
                    <a:pt x="1251115" y="1344292"/>
                  </a:lnTo>
                  <a:close/>
                </a:path>
                <a:path w="1310640" h="1393189">
                  <a:moveTo>
                    <a:pt x="1265495" y="1330734"/>
                  </a:moveTo>
                  <a:lnTo>
                    <a:pt x="1251115" y="1344292"/>
                  </a:lnTo>
                  <a:lnTo>
                    <a:pt x="1259839" y="1353566"/>
                  </a:lnTo>
                  <a:lnTo>
                    <a:pt x="1274191" y="1339977"/>
                  </a:lnTo>
                  <a:lnTo>
                    <a:pt x="1265495" y="1330734"/>
                  </a:lnTo>
                  <a:close/>
                </a:path>
                <a:path w="1310640" h="1393189">
                  <a:moveTo>
                    <a:pt x="1286002" y="1311402"/>
                  </a:moveTo>
                  <a:lnTo>
                    <a:pt x="1265495" y="1330734"/>
                  </a:lnTo>
                  <a:lnTo>
                    <a:pt x="1274191" y="1339977"/>
                  </a:lnTo>
                  <a:lnTo>
                    <a:pt x="1259839" y="1353566"/>
                  </a:lnTo>
                  <a:lnTo>
                    <a:pt x="1298657" y="1353566"/>
                  </a:lnTo>
                  <a:lnTo>
                    <a:pt x="1286002" y="1311402"/>
                  </a:lnTo>
                  <a:close/>
                </a:path>
                <a:path w="1310640" h="1393189">
                  <a:moveTo>
                    <a:pt x="59397" y="48770"/>
                  </a:moveTo>
                  <a:lnTo>
                    <a:pt x="45017" y="62328"/>
                  </a:lnTo>
                  <a:lnTo>
                    <a:pt x="1251115" y="1344292"/>
                  </a:lnTo>
                  <a:lnTo>
                    <a:pt x="1265495" y="1330734"/>
                  </a:lnTo>
                  <a:lnTo>
                    <a:pt x="59397" y="48770"/>
                  </a:lnTo>
                  <a:close/>
                </a:path>
                <a:path w="1310640" h="1393189">
                  <a:moveTo>
                    <a:pt x="0" y="0"/>
                  </a:moveTo>
                  <a:lnTo>
                    <a:pt x="24511" y="81661"/>
                  </a:lnTo>
                  <a:lnTo>
                    <a:pt x="45017" y="62328"/>
                  </a:lnTo>
                  <a:lnTo>
                    <a:pt x="36322" y="53086"/>
                  </a:lnTo>
                  <a:lnTo>
                    <a:pt x="50673" y="39497"/>
                  </a:lnTo>
                  <a:lnTo>
                    <a:pt x="69233" y="39497"/>
                  </a:lnTo>
                  <a:lnTo>
                    <a:pt x="80010" y="29337"/>
                  </a:lnTo>
                  <a:lnTo>
                    <a:pt x="0" y="0"/>
                  </a:lnTo>
                  <a:close/>
                </a:path>
                <a:path w="1310640" h="1393189">
                  <a:moveTo>
                    <a:pt x="50673" y="39497"/>
                  </a:moveTo>
                  <a:lnTo>
                    <a:pt x="36322" y="53086"/>
                  </a:lnTo>
                  <a:lnTo>
                    <a:pt x="45017" y="62328"/>
                  </a:lnTo>
                  <a:lnTo>
                    <a:pt x="59397" y="48770"/>
                  </a:lnTo>
                  <a:lnTo>
                    <a:pt x="50673" y="39497"/>
                  </a:lnTo>
                  <a:close/>
                </a:path>
                <a:path w="1310640" h="1393189">
                  <a:moveTo>
                    <a:pt x="69233" y="39497"/>
                  </a:moveTo>
                  <a:lnTo>
                    <a:pt x="50673" y="39497"/>
                  </a:lnTo>
                  <a:lnTo>
                    <a:pt x="59397" y="48770"/>
                  </a:lnTo>
                  <a:lnTo>
                    <a:pt x="69233" y="39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0796" y="807719"/>
              <a:ext cx="6497320" cy="5721350"/>
            </a:xfrm>
            <a:custGeom>
              <a:avLst/>
              <a:gdLst/>
              <a:ahLst/>
              <a:cxnLst/>
              <a:rect l="l" t="t" r="r" b="b"/>
              <a:pathLst>
                <a:path w="6497320" h="5721350">
                  <a:moveTo>
                    <a:pt x="0" y="5721096"/>
                  </a:moveTo>
                  <a:lnTo>
                    <a:pt x="6496811" y="5721096"/>
                  </a:lnTo>
                  <a:lnTo>
                    <a:pt x="6496811" y="0"/>
                  </a:lnTo>
                  <a:lnTo>
                    <a:pt x="0" y="0"/>
                  </a:lnTo>
                  <a:lnTo>
                    <a:pt x="0" y="57210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27476" y="897635"/>
              <a:ext cx="867410" cy="230504"/>
            </a:xfrm>
            <a:custGeom>
              <a:avLst/>
              <a:gdLst/>
              <a:ahLst/>
              <a:cxnLst/>
              <a:rect l="l" t="t" r="r" b="b"/>
              <a:pathLst>
                <a:path w="867410" h="230505">
                  <a:moveTo>
                    <a:pt x="82880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828801" y="230124"/>
                  </a:lnTo>
                  <a:lnTo>
                    <a:pt x="843742" y="227113"/>
                  </a:lnTo>
                  <a:lnTo>
                    <a:pt x="855932" y="218900"/>
                  </a:lnTo>
                  <a:lnTo>
                    <a:pt x="864145" y="206710"/>
                  </a:lnTo>
                  <a:lnTo>
                    <a:pt x="867156" y="191769"/>
                  </a:lnTo>
                  <a:lnTo>
                    <a:pt x="867156" y="38353"/>
                  </a:lnTo>
                  <a:lnTo>
                    <a:pt x="864145" y="23413"/>
                  </a:lnTo>
                  <a:lnTo>
                    <a:pt x="855932" y="11223"/>
                  </a:lnTo>
                  <a:lnTo>
                    <a:pt x="843742" y="3010"/>
                  </a:lnTo>
                  <a:lnTo>
                    <a:pt x="82880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7476" y="897635"/>
              <a:ext cx="867410" cy="230504"/>
            </a:xfrm>
            <a:custGeom>
              <a:avLst/>
              <a:gdLst/>
              <a:ahLst/>
              <a:cxnLst/>
              <a:rect l="l" t="t" r="r" b="b"/>
              <a:pathLst>
                <a:path w="867410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828801" y="0"/>
                  </a:lnTo>
                  <a:lnTo>
                    <a:pt x="843742" y="3010"/>
                  </a:lnTo>
                  <a:lnTo>
                    <a:pt x="855932" y="11223"/>
                  </a:lnTo>
                  <a:lnTo>
                    <a:pt x="864145" y="23413"/>
                  </a:lnTo>
                  <a:lnTo>
                    <a:pt x="867156" y="38353"/>
                  </a:lnTo>
                  <a:lnTo>
                    <a:pt x="867156" y="191769"/>
                  </a:lnTo>
                  <a:lnTo>
                    <a:pt x="864145" y="206710"/>
                  </a:lnTo>
                  <a:lnTo>
                    <a:pt x="855932" y="218900"/>
                  </a:lnTo>
                  <a:lnTo>
                    <a:pt x="843742" y="227113"/>
                  </a:lnTo>
                  <a:lnTo>
                    <a:pt x="828801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24503" y="848359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42733" y="2483866"/>
            <a:ext cx="2934970" cy="640080"/>
            <a:chOff x="7142733" y="2483866"/>
            <a:chExt cx="2934970" cy="640080"/>
          </a:xfrm>
        </p:grpSpPr>
        <p:sp>
          <p:nvSpPr>
            <p:cNvPr id="45" name="object 45"/>
            <p:cNvSpPr/>
            <p:nvPr/>
          </p:nvSpPr>
          <p:spPr>
            <a:xfrm>
              <a:off x="8598407" y="2488692"/>
              <a:ext cx="1475740" cy="631825"/>
            </a:xfrm>
            <a:custGeom>
              <a:avLst/>
              <a:gdLst/>
              <a:ahLst/>
              <a:cxnLst/>
              <a:rect l="l" t="t" r="r" b="b"/>
              <a:pathLst>
                <a:path w="1475740" h="631825">
                  <a:moveTo>
                    <a:pt x="53340" y="128778"/>
                  </a:moveTo>
                  <a:lnTo>
                    <a:pt x="1475740" y="0"/>
                  </a:lnTo>
                </a:path>
                <a:path w="1475740" h="631825">
                  <a:moveTo>
                    <a:pt x="0" y="631698"/>
                  </a:moveTo>
                  <a:lnTo>
                    <a:pt x="1422400" y="50292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348996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348996" y="259079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0" y="259079"/>
                  </a:moveTo>
                  <a:lnTo>
                    <a:pt x="348996" y="259079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151491" y="2340991"/>
            <a:ext cx="6705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Slots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39298" y="2830194"/>
            <a:ext cx="15138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Unoccupied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30" dirty="0">
                <a:latin typeface="Calibri"/>
                <a:cs typeface="Calibri"/>
              </a:rPr>
              <a:t>Task</a:t>
            </a:r>
            <a:r>
              <a:rPr sz="1300" spc="-5" dirty="0">
                <a:latin typeface="Calibri"/>
                <a:cs typeface="Calibri"/>
              </a:rPr>
              <a:t> Slots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9564" y="4469891"/>
            <a:ext cx="1324610" cy="42100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28204" y="2496311"/>
            <a:ext cx="349250" cy="258445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59752" y="2455290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170419" y="2964179"/>
            <a:ext cx="361315" cy="269875"/>
            <a:chOff x="7170419" y="2964179"/>
            <a:chExt cx="361315" cy="269875"/>
          </a:xfrm>
        </p:grpSpPr>
        <p:sp>
          <p:nvSpPr>
            <p:cNvPr id="54" name="object 54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182611" y="2934461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451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23875"/>
            <a:ext cx="6766559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60" dirty="0">
                <a:latin typeface="Calibri Light"/>
                <a:cs typeface="Calibri Light"/>
              </a:rPr>
              <a:t>Terms</a:t>
            </a:r>
            <a:r>
              <a:rPr sz="3100" b="0" spc="-5" dirty="0">
                <a:latin typeface="Calibri Light"/>
                <a:cs typeface="Calibri Light"/>
              </a:rPr>
              <a:t> used</a:t>
            </a:r>
            <a:r>
              <a:rPr sz="3100" b="0" spc="15" dirty="0">
                <a:latin typeface="Calibri Light"/>
                <a:cs typeface="Calibri Light"/>
              </a:rPr>
              <a:t> </a:t>
            </a:r>
            <a:r>
              <a:rPr sz="3100" b="0" spc="-5" dirty="0">
                <a:latin typeface="Calibri Light"/>
                <a:cs typeface="Calibri Light"/>
              </a:rPr>
              <a:t>in</a:t>
            </a:r>
            <a:r>
              <a:rPr sz="3100" b="0" spc="5" dirty="0">
                <a:latin typeface="Calibri Light"/>
                <a:cs typeface="Calibri Light"/>
              </a:rPr>
              <a:t> </a:t>
            </a:r>
            <a:r>
              <a:rPr sz="3100" b="0" spc="-5" dirty="0">
                <a:latin typeface="Calibri Light"/>
                <a:cs typeface="Calibri Light"/>
              </a:rPr>
              <a:t>Spark</a:t>
            </a:r>
            <a:r>
              <a:rPr sz="3100" b="0" spc="5" dirty="0">
                <a:latin typeface="Calibri Light"/>
                <a:cs typeface="Calibri Light"/>
              </a:rPr>
              <a:t> </a:t>
            </a:r>
            <a:r>
              <a:rPr sz="3100" b="0" spc="-20" dirty="0">
                <a:latin typeface="Calibri Light"/>
                <a:cs typeface="Calibri Light"/>
              </a:rPr>
              <a:t>Execution</a:t>
            </a:r>
            <a:r>
              <a:rPr sz="3100" b="0" spc="10" dirty="0">
                <a:latin typeface="Calibri Light"/>
                <a:cs typeface="Calibri Light"/>
              </a:rPr>
              <a:t> </a:t>
            </a:r>
            <a:r>
              <a:rPr sz="3100" b="0" spc="-20" dirty="0">
                <a:latin typeface="Calibri Light"/>
                <a:cs typeface="Calibri Light"/>
              </a:rPr>
              <a:t>Framework: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703" y="703554"/>
            <a:ext cx="10733405" cy="44900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1" spc="-5" dirty="0">
                <a:latin typeface="Calibri"/>
                <a:cs typeface="Calibri"/>
              </a:rPr>
              <a:t>Application: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built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Spark.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dirty="0">
                <a:latin typeface="Calibri"/>
                <a:cs typeface="Calibri"/>
              </a:rPr>
              <a:t>Job: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parallel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computation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consisting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multiple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tasks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spawned</a:t>
            </a:r>
            <a:r>
              <a:rPr sz="1400" dirty="0">
                <a:latin typeface="Calibri"/>
                <a:cs typeface="Calibri"/>
              </a:rPr>
              <a:t> 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response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Spark </a:t>
            </a:r>
            <a:r>
              <a:rPr sz="1400" dirty="0">
                <a:latin typeface="Calibri"/>
                <a:cs typeface="Calibri"/>
              </a:rPr>
              <a:t>action (e.g.</a:t>
            </a:r>
            <a:r>
              <a:rPr sz="1400" spc="-10" dirty="0">
                <a:latin typeface="Calibri"/>
                <a:cs typeface="Calibri"/>
              </a:rPr>
              <a:t> save,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collect).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10" dirty="0">
                <a:latin typeface="Calibri"/>
                <a:cs typeface="Calibri"/>
              </a:rPr>
              <a:t>Stage: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Each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job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gets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divided</a:t>
            </a:r>
            <a:r>
              <a:rPr sz="1400" spc="-5" dirty="0">
                <a:latin typeface="Calibri"/>
                <a:cs typeface="Calibri"/>
              </a:rPr>
              <a:t> into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smaller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sets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tasks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stages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dirty="0">
                <a:latin typeface="Calibri"/>
                <a:cs typeface="Calibri"/>
              </a:rPr>
              <a:t> depend 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each </a:t>
            </a:r>
            <a:r>
              <a:rPr sz="1400" spc="-5" dirty="0">
                <a:latin typeface="Calibri"/>
                <a:cs typeface="Calibri"/>
              </a:rPr>
              <a:t>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(similar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map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reduce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stages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MapReduce);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you'll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 term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driver's </a:t>
            </a:r>
            <a:r>
              <a:rPr sz="1400" dirty="0">
                <a:latin typeface="Calibri"/>
                <a:cs typeface="Calibri"/>
              </a:rPr>
              <a:t>logs.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25" dirty="0">
                <a:latin typeface="Calibri"/>
                <a:cs typeface="Calibri"/>
              </a:rPr>
              <a:t>Task: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unit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work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executor.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5" dirty="0">
                <a:latin typeface="Calibri"/>
                <a:cs typeface="Calibri"/>
              </a:rPr>
              <a:t>Application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Jar:</a:t>
            </a:r>
            <a:r>
              <a:rPr sz="1400" b="1" spc="2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jar</a:t>
            </a:r>
            <a:r>
              <a:rPr sz="1400" spc="-5" dirty="0">
                <a:latin typeface="Calibri"/>
                <a:cs typeface="Calibri"/>
              </a:rPr>
              <a:t> containing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user's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Spark application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codes.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5" dirty="0">
                <a:latin typeface="Calibri"/>
                <a:cs typeface="Calibri"/>
              </a:rPr>
              <a:t>Driver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Program: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running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main()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SparkContext.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10" dirty="0">
                <a:latin typeface="Calibri"/>
                <a:cs typeface="Calibri"/>
              </a:rPr>
              <a:t>Cluster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Manager: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external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acquiring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resources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cluster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(e.g.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standalone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manager,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Mesos,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YARN).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YARN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 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Resource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Manager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+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Master.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sz="1400" b="1" spc="-5" dirty="0">
                <a:latin typeface="Calibri"/>
                <a:cs typeface="Calibri"/>
              </a:rPr>
              <a:t>Deploy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Mode:</a:t>
            </a:r>
            <a:r>
              <a:rPr sz="1400" b="1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Distinguishes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where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driver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runs.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"cluster"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mode,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framework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launches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driver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inside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cluster.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"client"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submitter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launches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driver outside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cluster.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b="1" spc="-20" dirty="0">
                <a:latin typeface="Calibri"/>
                <a:cs typeface="Calibri"/>
              </a:rPr>
              <a:t>Worker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Node: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Any</a:t>
            </a:r>
            <a:r>
              <a:rPr sz="1400" spc="-5" dirty="0">
                <a:latin typeface="Calibri"/>
                <a:cs typeface="Calibri"/>
              </a:rPr>
              <a:t> node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run </a:t>
            </a:r>
            <a:r>
              <a:rPr sz="1400" spc="-5" dirty="0">
                <a:latin typeface="Calibri"/>
                <a:cs typeface="Calibri"/>
              </a:rPr>
              <a:t>application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code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25" dirty="0">
                <a:latin typeface="Calibri"/>
                <a:cs typeface="Calibri"/>
              </a:rPr>
              <a:t>cluster.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1400" b="1" spc="-10" dirty="0">
                <a:latin typeface="Calibri"/>
                <a:cs typeface="Calibri"/>
              </a:rPr>
              <a:t>Executor:</a:t>
            </a:r>
            <a:r>
              <a:rPr sz="1400" b="1" spc="1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launched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worker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node,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runs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tasks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keeps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memory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disk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storage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across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them.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Each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application has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own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executors.</a:t>
            </a:r>
            <a:endParaRPr sz="1400" dirty="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600"/>
              </a:spcBef>
            </a:pPr>
            <a:r>
              <a:rPr sz="1400" b="1" spc="-5" dirty="0">
                <a:latin typeface="Calibri"/>
                <a:cs typeface="Calibri"/>
              </a:rPr>
              <a:t>Cache: </a:t>
            </a:r>
            <a:r>
              <a:rPr sz="1400" spc="-5" dirty="0">
                <a:latin typeface="Calibri"/>
                <a:cs typeface="Calibri"/>
              </a:rPr>
              <a:t>Cache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nothing but the job </a:t>
            </a:r>
            <a:r>
              <a:rPr sz="1400" spc="-10" dirty="0">
                <a:latin typeface="Calibri"/>
                <a:cs typeface="Calibri"/>
              </a:rPr>
              <a:t>resources </a:t>
            </a:r>
            <a:r>
              <a:rPr sz="1400" dirty="0">
                <a:latin typeface="Calibri"/>
                <a:cs typeface="Calibri"/>
              </a:rPr>
              <a:t>which </a:t>
            </a:r>
            <a:r>
              <a:rPr sz="1400" spc="-5" dirty="0">
                <a:latin typeface="Calibri"/>
                <a:cs typeface="Calibri"/>
              </a:rPr>
              <a:t>we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dirty="0">
                <a:latin typeface="Calibri"/>
                <a:cs typeface="Calibri"/>
              </a:rPr>
              <a:t>trying </a:t>
            </a:r>
            <a:r>
              <a:rPr sz="1400" spc="-1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pass as part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execution. </a:t>
            </a:r>
            <a:r>
              <a:rPr sz="1400" spc="-5" dirty="0">
                <a:latin typeface="Calibri"/>
                <a:cs typeface="Calibri"/>
              </a:rPr>
              <a:t>One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the job </a:t>
            </a:r>
            <a:r>
              <a:rPr sz="1400" spc="-10" dirty="0">
                <a:latin typeface="Calibri"/>
                <a:cs typeface="Calibri"/>
              </a:rPr>
              <a:t>resource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5" dirty="0">
                <a:latin typeface="Calibri"/>
                <a:cs typeface="Calibri"/>
              </a:rPr>
              <a:t>be </a:t>
            </a:r>
            <a:r>
              <a:rPr sz="1400" spc="-5" dirty="0">
                <a:latin typeface="Calibri"/>
                <a:cs typeface="Calibri"/>
              </a:rPr>
              <a:t>our code </a:t>
            </a:r>
            <a:r>
              <a:rPr sz="1400" spc="-15" dirty="0">
                <a:latin typeface="Calibri"/>
                <a:cs typeface="Calibri"/>
              </a:rPr>
              <a:t>itself. </a:t>
            </a:r>
            <a:r>
              <a:rPr sz="1400" spc="-10" dirty="0">
                <a:latin typeface="Calibri"/>
                <a:cs typeface="Calibri"/>
              </a:rPr>
              <a:t> Typically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code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compiled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jar file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jar file will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passed </a:t>
            </a:r>
            <a:r>
              <a:rPr sz="1400" spc="-5" dirty="0">
                <a:latin typeface="Calibri"/>
                <a:cs typeface="Calibri"/>
              </a:rPr>
              <a:t>as cache and </a:t>
            </a:r>
            <a:r>
              <a:rPr sz="1400" dirty="0">
                <a:latin typeface="Calibri"/>
                <a:cs typeface="Calibri"/>
              </a:rPr>
              <a:t>it will </a:t>
            </a:r>
            <a:r>
              <a:rPr sz="1400" spc="-5" dirty="0">
                <a:latin typeface="Calibri"/>
                <a:cs typeface="Calibri"/>
              </a:rPr>
              <a:t>be cached </a:t>
            </a:r>
            <a:r>
              <a:rPr sz="1400" spc="-10" dirty="0">
                <a:latin typeface="Calibri"/>
                <a:cs typeface="Calibri"/>
              </a:rPr>
              <a:t>into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5" dirty="0">
                <a:latin typeface="Calibri"/>
                <a:cs typeface="Calibri"/>
              </a:rPr>
              <a:t>executors. </a:t>
            </a:r>
            <a:r>
              <a:rPr sz="1400" spc="-25" dirty="0">
                <a:latin typeface="Calibri"/>
                <a:cs typeface="Calibri"/>
              </a:rPr>
              <a:t>Tasks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using </a:t>
            </a:r>
            <a:r>
              <a:rPr sz="1400" dirty="0">
                <a:latin typeface="Calibri"/>
                <a:cs typeface="Calibri"/>
              </a:rPr>
              <a:t>this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cache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run </a:t>
            </a:r>
            <a:r>
              <a:rPr sz="1400" spc="-5" dirty="0">
                <a:latin typeface="Calibri"/>
                <a:cs typeface="Calibri"/>
              </a:rPr>
              <a:t>time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apply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dirty="0">
                <a:latin typeface="Calibri"/>
                <a:cs typeface="Calibri"/>
              </a:rPr>
              <a:t> while</a:t>
            </a:r>
            <a:r>
              <a:rPr sz="1400" spc="-10" dirty="0">
                <a:latin typeface="Calibri"/>
                <a:cs typeface="Calibri"/>
              </a:rPr>
              <a:t> data</a:t>
            </a:r>
            <a:r>
              <a:rPr sz="1400" dirty="0">
                <a:latin typeface="Calibri"/>
                <a:cs typeface="Calibri"/>
              </a:rPr>
              <a:t> is </a:t>
            </a:r>
            <a:r>
              <a:rPr sz="1400" spc="-5" dirty="0">
                <a:latin typeface="Calibri"/>
                <a:cs typeface="Calibri"/>
              </a:rPr>
              <a:t>being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processed.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10" dirty="0">
                <a:latin typeface="Calibri"/>
                <a:cs typeface="Calibri"/>
              </a:rPr>
              <a:t>persist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cache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RDDs.</a:t>
            </a:r>
          </a:p>
        </p:txBody>
      </p:sp>
    </p:spTree>
    <p:extLst>
      <p:ext uri="{BB962C8B-B14F-4D97-AF65-F5344CB8AC3E}">
        <p14:creationId xmlns:p14="http://schemas.microsoft.com/office/powerpoint/2010/main" val="295525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3888" y="1452372"/>
            <a:ext cx="2138680" cy="1923414"/>
            <a:chOff x="2913888" y="1452372"/>
            <a:chExt cx="2138680" cy="1923414"/>
          </a:xfrm>
        </p:grpSpPr>
        <p:sp>
          <p:nvSpPr>
            <p:cNvPr id="3" name="object 3"/>
            <p:cNvSpPr/>
            <p:nvPr/>
          </p:nvSpPr>
          <p:spPr>
            <a:xfrm>
              <a:off x="2919984" y="1458468"/>
              <a:ext cx="2125980" cy="1911350"/>
            </a:xfrm>
            <a:custGeom>
              <a:avLst/>
              <a:gdLst/>
              <a:ahLst/>
              <a:cxnLst/>
              <a:rect l="l" t="t" r="r" b="b"/>
              <a:pathLst>
                <a:path w="2125979" h="1911350">
                  <a:moveTo>
                    <a:pt x="2125980" y="0"/>
                  </a:moveTo>
                  <a:lnTo>
                    <a:pt x="0" y="0"/>
                  </a:lnTo>
                  <a:lnTo>
                    <a:pt x="0" y="1911095"/>
                  </a:lnTo>
                  <a:lnTo>
                    <a:pt x="2125980" y="1911095"/>
                  </a:lnTo>
                  <a:lnTo>
                    <a:pt x="212598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19984" y="1458468"/>
              <a:ext cx="2125980" cy="1911350"/>
            </a:xfrm>
            <a:custGeom>
              <a:avLst/>
              <a:gdLst/>
              <a:ahLst/>
              <a:cxnLst/>
              <a:rect l="l" t="t" r="r" b="b"/>
              <a:pathLst>
                <a:path w="2125979" h="1911350">
                  <a:moveTo>
                    <a:pt x="0" y="1911095"/>
                  </a:moveTo>
                  <a:lnTo>
                    <a:pt x="2125980" y="1911095"/>
                  </a:lnTo>
                  <a:lnTo>
                    <a:pt x="2125980" y="0"/>
                  </a:lnTo>
                  <a:lnTo>
                    <a:pt x="0" y="0"/>
                  </a:lnTo>
                  <a:lnTo>
                    <a:pt x="0" y="191109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04972" y="2182012"/>
            <a:ext cx="155638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Jobs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016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1428" y="1466088"/>
            <a:ext cx="2322830" cy="1925320"/>
            <a:chOff x="6091428" y="1466088"/>
            <a:chExt cx="2322830" cy="1925320"/>
          </a:xfrm>
        </p:grpSpPr>
        <p:sp>
          <p:nvSpPr>
            <p:cNvPr id="7" name="object 7"/>
            <p:cNvSpPr/>
            <p:nvPr/>
          </p:nvSpPr>
          <p:spPr>
            <a:xfrm>
              <a:off x="6097524" y="1472184"/>
              <a:ext cx="2310765" cy="1912620"/>
            </a:xfrm>
            <a:custGeom>
              <a:avLst/>
              <a:gdLst/>
              <a:ahLst/>
              <a:cxnLst/>
              <a:rect l="l" t="t" r="r" b="b"/>
              <a:pathLst>
                <a:path w="2310765" h="1912620">
                  <a:moveTo>
                    <a:pt x="2310383" y="0"/>
                  </a:moveTo>
                  <a:lnTo>
                    <a:pt x="0" y="0"/>
                  </a:lnTo>
                  <a:lnTo>
                    <a:pt x="0" y="1912620"/>
                  </a:lnTo>
                  <a:lnTo>
                    <a:pt x="2310383" y="1912620"/>
                  </a:lnTo>
                  <a:lnTo>
                    <a:pt x="231038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7524" y="1472184"/>
              <a:ext cx="2310765" cy="1912620"/>
            </a:xfrm>
            <a:custGeom>
              <a:avLst/>
              <a:gdLst/>
              <a:ahLst/>
              <a:cxnLst/>
              <a:rect l="l" t="t" r="r" b="b"/>
              <a:pathLst>
                <a:path w="2310765" h="1912620">
                  <a:moveTo>
                    <a:pt x="0" y="1912620"/>
                  </a:moveTo>
                  <a:lnTo>
                    <a:pt x="2310383" y="1912620"/>
                  </a:lnTo>
                  <a:lnTo>
                    <a:pt x="2310383" y="0"/>
                  </a:lnTo>
                  <a:lnTo>
                    <a:pt x="0" y="0"/>
                  </a:lnTo>
                  <a:lnTo>
                    <a:pt x="0" y="1912620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77304" y="2196210"/>
            <a:ext cx="175323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Stages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50196" y="1455292"/>
            <a:ext cx="2266950" cy="1932939"/>
            <a:chOff x="9450196" y="1455292"/>
            <a:chExt cx="2266950" cy="1932939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3371" y="1458467"/>
              <a:ext cx="2260092" cy="19263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453371" y="1458467"/>
              <a:ext cx="2260600" cy="1926589"/>
            </a:xfrm>
            <a:custGeom>
              <a:avLst/>
              <a:gdLst/>
              <a:ahLst/>
              <a:cxnLst/>
              <a:rect l="l" t="t" r="r" b="b"/>
              <a:pathLst>
                <a:path w="2260600" h="1926589">
                  <a:moveTo>
                    <a:pt x="0" y="1926336"/>
                  </a:moveTo>
                  <a:lnTo>
                    <a:pt x="2260092" y="1926336"/>
                  </a:lnTo>
                  <a:lnTo>
                    <a:pt x="2260092" y="0"/>
                  </a:lnTo>
                  <a:lnTo>
                    <a:pt x="0" y="0"/>
                  </a:lnTo>
                  <a:lnTo>
                    <a:pt x="0" y="1926336"/>
                  </a:lnTo>
                  <a:close/>
                </a:path>
              </a:pathLst>
            </a:custGeom>
            <a:ln w="609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76714" y="2119376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66033" y="1604517"/>
            <a:ext cx="3037840" cy="1924050"/>
            <a:chOff x="3066033" y="1604517"/>
            <a:chExt cx="3037840" cy="1924050"/>
          </a:xfrm>
        </p:grpSpPr>
        <p:sp>
          <p:nvSpPr>
            <p:cNvPr id="15" name="object 15"/>
            <p:cNvSpPr/>
            <p:nvPr/>
          </p:nvSpPr>
          <p:spPr>
            <a:xfrm>
              <a:off x="5052060" y="2261615"/>
              <a:ext cx="1045844" cy="332740"/>
            </a:xfrm>
            <a:custGeom>
              <a:avLst/>
              <a:gdLst/>
              <a:ahLst/>
              <a:cxnLst/>
              <a:rect l="l" t="t" r="r" b="b"/>
              <a:pathLst>
                <a:path w="1045845" h="332739">
                  <a:moveTo>
                    <a:pt x="879348" y="0"/>
                  </a:moveTo>
                  <a:lnTo>
                    <a:pt x="879348" y="83058"/>
                  </a:lnTo>
                  <a:lnTo>
                    <a:pt x="0" y="83058"/>
                  </a:lnTo>
                  <a:lnTo>
                    <a:pt x="0" y="249174"/>
                  </a:lnTo>
                  <a:lnTo>
                    <a:pt x="879348" y="249174"/>
                  </a:lnTo>
                  <a:lnTo>
                    <a:pt x="879348" y="332232"/>
                  </a:lnTo>
                  <a:lnTo>
                    <a:pt x="1045463" y="166116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2060" y="2261615"/>
              <a:ext cx="1045844" cy="332740"/>
            </a:xfrm>
            <a:custGeom>
              <a:avLst/>
              <a:gdLst/>
              <a:ahLst/>
              <a:cxnLst/>
              <a:rect l="l" t="t" r="r" b="b"/>
              <a:pathLst>
                <a:path w="1045845" h="332739">
                  <a:moveTo>
                    <a:pt x="0" y="83058"/>
                  </a:moveTo>
                  <a:lnTo>
                    <a:pt x="879348" y="83058"/>
                  </a:lnTo>
                  <a:lnTo>
                    <a:pt x="879348" y="0"/>
                  </a:lnTo>
                  <a:lnTo>
                    <a:pt x="1045463" y="166116"/>
                  </a:lnTo>
                  <a:lnTo>
                    <a:pt x="879348" y="332232"/>
                  </a:lnTo>
                  <a:lnTo>
                    <a:pt x="879348" y="249174"/>
                  </a:lnTo>
                  <a:lnTo>
                    <a:pt x="0" y="249174"/>
                  </a:lnTo>
                  <a:lnTo>
                    <a:pt x="0" y="8305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2383" y="1610867"/>
              <a:ext cx="2125980" cy="1911350"/>
            </a:xfrm>
            <a:custGeom>
              <a:avLst/>
              <a:gdLst/>
              <a:ahLst/>
              <a:cxnLst/>
              <a:rect l="l" t="t" r="r" b="b"/>
              <a:pathLst>
                <a:path w="2125979" h="1911350">
                  <a:moveTo>
                    <a:pt x="2125980" y="0"/>
                  </a:moveTo>
                  <a:lnTo>
                    <a:pt x="0" y="0"/>
                  </a:lnTo>
                  <a:lnTo>
                    <a:pt x="0" y="1911095"/>
                  </a:lnTo>
                  <a:lnTo>
                    <a:pt x="2125980" y="1911095"/>
                  </a:lnTo>
                  <a:lnTo>
                    <a:pt x="212598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2383" y="1610867"/>
              <a:ext cx="2125980" cy="1911350"/>
            </a:xfrm>
            <a:custGeom>
              <a:avLst/>
              <a:gdLst/>
              <a:ahLst/>
              <a:cxnLst/>
              <a:rect l="l" t="t" r="r" b="b"/>
              <a:pathLst>
                <a:path w="2125979" h="1911350">
                  <a:moveTo>
                    <a:pt x="0" y="1911095"/>
                  </a:moveTo>
                  <a:lnTo>
                    <a:pt x="2125980" y="1911095"/>
                  </a:lnTo>
                  <a:lnTo>
                    <a:pt x="2125980" y="0"/>
                  </a:lnTo>
                  <a:lnTo>
                    <a:pt x="0" y="0"/>
                  </a:lnTo>
                  <a:lnTo>
                    <a:pt x="0" y="191109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243573" y="1618233"/>
            <a:ext cx="3228340" cy="1925320"/>
            <a:chOff x="6243573" y="1618233"/>
            <a:chExt cx="3228340" cy="1925320"/>
          </a:xfrm>
        </p:grpSpPr>
        <p:sp>
          <p:nvSpPr>
            <p:cNvPr id="20" name="object 20"/>
            <p:cNvSpPr/>
            <p:nvPr/>
          </p:nvSpPr>
          <p:spPr>
            <a:xfrm>
              <a:off x="8420100" y="2255519"/>
              <a:ext cx="1045844" cy="332740"/>
            </a:xfrm>
            <a:custGeom>
              <a:avLst/>
              <a:gdLst/>
              <a:ahLst/>
              <a:cxnLst/>
              <a:rect l="l" t="t" r="r" b="b"/>
              <a:pathLst>
                <a:path w="1045845" h="332739">
                  <a:moveTo>
                    <a:pt x="879348" y="0"/>
                  </a:moveTo>
                  <a:lnTo>
                    <a:pt x="879348" y="83057"/>
                  </a:lnTo>
                  <a:lnTo>
                    <a:pt x="0" y="83057"/>
                  </a:lnTo>
                  <a:lnTo>
                    <a:pt x="0" y="249174"/>
                  </a:lnTo>
                  <a:lnTo>
                    <a:pt x="879348" y="249174"/>
                  </a:lnTo>
                  <a:lnTo>
                    <a:pt x="879348" y="332231"/>
                  </a:lnTo>
                  <a:lnTo>
                    <a:pt x="1045464" y="166115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20100" y="2255519"/>
              <a:ext cx="1045844" cy="332740"/>
            </a:xfrm>
            <a:custGeom>
              <a:avLst/>
              <a:gdLst/>
              <a:ahLst/>
              <a:cxnLst/>
              <a:rect l="l" t="t" r="r" b="b"/>
              <a:pathLst>
                <a:path w="1045845" h="332739">
                  <a:moveTo>
                    <a:pt x="0" y="83057"/>
                  </a:moveTo>
                  <a:lnTo>
                    <a:pt x="879348" y="83057"/>
                  </a:lnTo>
                  <a:lnTo>
                    <a:pt x="879348" y="0"/>
                  </a:lnTo>
                  <a:lnTo>
                    <a:pt x="1045464" y="166115"/>
                  </a:lnTo>
                  <a:lnTo>
                    <a:pt x="879348" y="332231"/>
                  </a:lnTo>
                  <a:lnTo>
                    <a:pt x="879348" y="249174"/>
                  </a:lnTo>
                  <a:lnTo>
                    <a:pt x="0" y="249174"/>
                  </a:lnTo>
                  <a:lnTo>
                    <a:pt x="0" y="8305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9923" y="1624583"/>
              <a:ext cx="2310765" cy="1912620"/>
            </a:xfrm>
            <a:custGeom>
              <a:avLst/>
              <a:gdLst/>
              <a:ahLst/>
              <a:cxnLst/>
              <a:rect l="l" t="t" r="r" b="b"/>
              <a:pathLst>
                <a:path w="2310765" h="1912620">
                  <a:moveTo>
                    <a:pt x="2310383" y="0"/>
                  </a:moveTo>
                  <a:lnTo>
                    <a:pt x="0" y="0"/>
                  </a:lnTo>
                  <a:lnTo>
                    <a:pt x="0" y="1912620"/>
                  </a:lnTo>
                  <a:lnTo>
                    <a:pt x="2310383" y="1912620"/>
                  </a:lnTo>
                  <a:lnTo>
                    <a:pt x="231038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9923" y="1624583"/>
              <a:ext cx="2310765" cy="1912620"/>
            </a:xfrm>
            <a:custGeom>
              <a:avLst/>
              <a:gdLst/>
              <a:ahLst/>
              <a:cxnLst/>
              <a:rect l="l" t="t" r="r" b="b"/>
              <a:pathLst>
                <a:path w="2310765" h="1912620">
                  <a:moveTo>
                    <a:pt x="0" y="1912620"/>
                  </a:moveTo>
                  <a:lnTo>
                    <a:pt x="2310383" y="1912620"/>
                  </a:lnTo>
                  <a:lnTo>
                    <a:pt x="2310383" y="0"/>
                  </a:lnTo>
                  <a:lnTo>
                    <a:pt x="0" y="0"/>
                  </a:lnTo>
                  <a:lnTo>
                    <a:pt x="0" y="1912620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8891" y="1464563"/>
            <a:ext cx="2124710" cy="191262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3181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97251" y="2241804"/>
            <a:ext cx="547370" cy="344805"/>
            <a:chOff x="2397251" y="2241804"/>
            <a:chExt cx="547370" cy="344805"/>
          </a:xfrm>
        </p:grpSpPr>
        <p:sp>
          <p:nvSpPr>
            <p:cNvPr id="26" name="object 26"/>
            <p:cNvSpPr/>
            <p:nvPr/>
          </p:nvSpPr>
          <p:spPr>
            <a:xfrm>
              <a:off x="2403347" y="2247900"/>
              <a:ext cx="535305" cy="332740"/>
            </a:xfrm>
            <a:custGeom>
              <a:avLst/>
              <a:gdLst/>
              <a:ahLst/>
              <a:cxnLst/>
              <a:rect l="l" t="t" r="r" b="b"/>
              <a:pathLst>
                <a:path w="535305" h="332739">
                  <a:moveTo>
                    <a:pt x="368807" y="0"/>
                  </a:moveTo>
                  <a:lnTo>
                    <a:pt x="368807" y="83058"/>
                  </a:lnTo>
                  <a:lnTo>
                    <a:pt x="0" y="83058"/>
                  </a:lnTo>
                  <a:lnTo>
                    <a:pt x="0" y="249174"/>
                  </a:lnTo>
                  <a:lnTo>
                    <a:pt x="368807" y="249174"/>
                  </a:lnTo>
                  <a:lnTo>
                    <a:pt x="368807" y="332232"/>
                  </a:lnTo>
                  <a:lnTo>
                    <a:pt x="534924" y="166115"/>
                  </a:lnTo>
                  <a:lnTo>
                    <a:pt x="36880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03347" y="2247900"/>
              <a:ext cx="535305" cy="332740"/>
            </a:xfrm>
            <a:custGeom>
              <a:avLst/>
              <a:gdLst/>
              <a:ahLst/>
              <a:cxnLst/>
              <a:rect l="l" t="t" r="r" b="b"/>
              <a:pathLst>
                <a:path w="535305" h="332739">
                  <a:moveTo>
                    <a:pt x="0" y="83058"/>
                  </a:moveTo>
                  <a:lnTo>
                    <a:pt x="368807" y="83058"/>
                  </a:lnTo>
                  <a:lnTo>
                    <a:pt x="368807" y="0"/>
                  </a:lnTo>
                  <a:lnTo>
                    <a:pt x="534924" y="166115"/>
                  </a:lnTo>
                  <a:lnTo>
                    <a:pt x="368807" y="332232"/>
                  </a:lnTo>
                  <a:lnTo>
                    <a:pt x="368807" y="249174"/>
                  </a:lnTo>
                  <a:lnTo>
                    <a:pt x="0" y="249174"/>
                  </a:lnTo>
                  <a:lnTo>
                    <a:pt x="0" y="8305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57371" y="2334895"/>
            <a:ext cx="155892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Jobs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016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18688" y="1757172"/>
            <a:ext cx="2138680" cy="1923414"/>
            <a:chOff x="3218688" y="1757172"/>
            <a:chExt cx="2138680" cy="1923414"/>
          </a:xfrm>
        </p:grpSpPr>
        <p:sp>
          <p:nvSpPr>
            <p:cNvPr id="30" name="object 30"/>
            <p:cNvSpPr/>
            <p:nvPr/>
          </p:nvSpPr>
          <p:spPr>
            <a:xfrm>
              <a:off x="3224784" y="1763268"/>
              <a:ext cx="2125980" cy="1911350"/>
            </a:xfrm>
            <a:custGeom>
              <a:avLst/>
              <a:gdLst/>
              <a:ahLst/>
              <a:cxnLst/>
              <a:rect l="l" t="t" r="r" b="b"/>
              <a:pathLst>
                <a:path w="2125979" h="1911350">
                  <a:moveTo>
                    <a:pt x="2125980" y="0"/>
                  </a:moveTo>
                  <a:lnTo>
                    <a:pt x="0" y="0"/>
                  </a:lnTo>
                  <a:lnTo>
                    <a:pt x="0" y="1911095"/>
                  </a:lnTo>
                  <a:lnTo>
                    <a:pt x="2125980" y="1911095"/>
                  </a:lnTo>
                  <a:lnTo>
                    <a:pt x="212598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24784" y="1763268"/>
              <a:ext cx="2125980" cy="1911350"/>
            </a:xfrm>
            <a:custGeom>
              <a:avLst/>
              <a:gdLst/>
              <a:ahLst/>
              <a:cxnLst/>
              <a:rect l="l" t="t" r="r" b="b"/>
              <a:pathLst>
                <a:path w="2125979" h="1911350">
                  <a:moveTo>
                    <a:pt x="0" y="1911095"/>
                  </a:moveTo>
                  <a:lnTo>
                    <a:pt x="2125980" y="1911095"/>
                  </a:lnTo>
                  <a:lnTo>
                    <a:pt x="2125980" y="0"/>
                  </a:lnTo>
                  <a:lnTo>
                    <a:pt x="0" y="0"/>
                  </a:lnTo>
                  <a:lnTo>
                    <a:pt x="0" y="191109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224783" y="1763267"/>
            <a:ext cx="1859280" cy="1606550"/>
          </a:xfrm>
          <a:prstGeom prst="rect">
            <a:avLst/>
          </a:prstGeom>
          <a:solidFill>
            <a:srgbClr val="6FAC46"/>
          </a:solidFill>
          <a:ln w="12192">
            <a:solidFill>
              <a:srgbClr val="50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1590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95910" indent="-10795">
              <a:lnSpc>
                <a:spcPct val="100000"/>
              </a:lnSpc>
              <a:spcBef>
                <a:spcPts val="1110"/>
              </a:spcBef>
            </a:pPr>
            <a:r>
              <a:rPr sz="1800" spc="-5" dirty="0">
                <a:latin typeface="Calibri"/>
                <a:cs typeface="Calibri"/>
              </a:rPr>
              <a:t>Multiple Jobs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30085" y="2348610"/>
            <a:ext cx="175069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1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Stages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395973" y="1770633"/>
            <a:ext cx="2323465" cy="1925320"/>
            <a:chOff x="6395973" y="1770633"/>
            <a:chExt cx="2323465" cy="1925320"/>
          </a:xfrm>
        </p:grpSpPr>
        <p:sp>
          <p:nvSpPr>
            <p:cNvPr id="35" name="object 35"/>
            <p:cNvSpPr/>
            <p:nvPr/>
          </p:nvSpPr>
          <p:spPr>
            <a:xfrm>
              <a:off x="6402323" y="1776983"/>
              <a:ext cx="2310765" cy="1912620"/>
            </a:xfrm>
            <a:custGeom>
              <a:avLst/>
              <a:gdLst/>
              <a:ahLst/>
              <a:cxnLst/>
              <a:rect l="l" t="t" r="r" b="b"/>
              <a:pathLst>
                <a:path w="2310765" h="1912620">
                  <a:moveTo>
                    <a:pt x="2310383" y="0"/>
                  </a:moveTo>
                  <a:lnTo>
                    <a:pt x="0" y="0"/>
                  </a:lnTo>
                  <a:lnTo>
                    <a:pt x="0" y="1912620"/>
                  </a:lnTo>
                  <a:lnTo>
                    <a:pt x="2310383" y="1912620"/>
                  </a:lnTo>
                  <a:lnTo>
                    <a:pt x="2310383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02323" y="1776983"/>
              <a:ext cx="2310765" cy="1912620"/>
            </a:xfrm>
            <a:custGeom>
              <a:avLst/>
              <a:gdLst/>
              <a:ahLst/>
              <a:cxnLst/>
              <a:rect l="l" t="t" r="r" b="b"/>
              <a:pathLst>
                <a:path w="2310765" h="1912620">
                  <a:moveTo>
                    <a:pt x="0" y="1912620"/>
                  </a:moveTo>
                  <a:lnTo>
                    <a:pt x="2310383" y="1912620"/>
                  </a:lnTo>
                  <a:lnTo>
                    <a:pt x="2310383" y="0"/>
                  </a:lnTo>
                  <a:lnTo>
                    <a:pt x="0" y="0"/>
                  </a:lnTo>
                  <a:lnTo>
                    <a:pt x="0" y="1912620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402323" y="1776983"/>
            <a:ext cx="2044064" cy="1607820"/>
          </a:xfrm>
          <a:prstGeom prst="rect">
            <a:avLst/>
          </a:prstGeom>
          <a:solidFill>
            <a:srgbClr val="A4A4A4"/>
          </a:solidFill>
          <a:ln w="12192">
            <a:solidFill>
              <a:srgbClr val="78787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1590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21590"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755650" indent="-475615">
              <a:lnSpc>
                <a:spcPct val="100000"/>
              </a:lnSpc>
              <a:spcBef>
                <a:spcPts val="1110"/>
              </a:spcBef>
            </a:pPr>
            <a:r>
              <a:rPr sz="1800" spc="-5" dirty="0">
                <a:latin typeface="Calibri"/>
                <a:cs typeface="Calibri"/>
              </a:rPr>
              <a:t>Multiple </a:t>
            </a:r>
            <a:r>
              <a:rPr sz="1800" spc="-10" dirty="0">
                <a:latin typeface="Calibri"/>
                <a:cs typeface="Calibri"/>
              </a:rPr>
              <a:t>Stages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602596" y="1607692"/>
            <a:ext cx="2266950" cy="1932939"/>
            <a:chOff x="9602596" y="1607692"/>
            <a:chExt cx="2266950" cy="1932939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5771" y="1610867"/>
              <a:ext cx="2260092" cy="192633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605771" y="1610867"/>
              <a:ext cx="2260600" cy="1926589"/>
            </a:xfrm>
            <a:custGeom>
              <a:avLst/>
              <a:gdLst/>
              <a:ahLst/>
              <a:cxnLst/>
              <a:rect l="l" t="t" r="r" b="b"/>
              <a:pathLst>
                <a:path w="2260600" h="1926589">
                  <a:moveTo>
                    <a:pt x="0" y="1926336"/>
                  </a:moveTo>
                  <a:lnTo>
                    <a:pt x="2260092" y="1926336"/>
                  </a:lnTo>
                  <a:lnTo>
                    <a:pt x="2260092" y="0"/>
                  </a:lnTo>
                  <a:lnTo>
                    <a:pt x="0" y="0"/>
                  </a:lnTo>
                  <a:lnTo>
                    <a:pt x="0" y="1926336"/>
                  </a:lnTo>
                  <a:close/>
                </a:path>
              </a:pathLst>
            </a:custGeom>
            <a:ln w="609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929114" y="2271776"/>
            <a:ext cx="1627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249154" y="2545791"/>
            <a:ext cx="989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755123" y="1760220"/>
            <a:ext cx="2266315" cy="1932939"/>
            <a:chOff x="9755123" y="1760220"/>
            <a:chExt cx="2266315" cy="1932939"/>
          </a:xfrm>
        </p:grpSpPr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171" y="1763268"/>
              <a:ext cx="2260092" cy="192633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9758171" y="1763268"/>
              <a:ext cx="2260600" cy="1926589"/>
            </a:xfrm>
            <a:custGeom>
              <a:avLst/>
              <a:gdLst/>
              <a:ahLst/>
              <a:cxnLst/>
              <a:rect l="l" t="t" r="r" b="b"/>
              <a:pathLst>
                <a:path w="2260600" h="1926589">
                  <a:moveTo>
                    <a:pt x="0" y="1926335"/>
                  </a:moveTo>
                  <a:lnTo>
                    <a:pt x="2260092" y="1926335"/>
                  </a:lnTo>
                  <a:lnTo>
                    <a:pt x="2260092" y="0"/>
                  </a:lnTo>
                  <a:lnTo>
                    <a:pt x="0" y="0"/>
                  </a:lnTo>
                  <a:lnTo>
                    <a:pt x="0" y="1926335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056114" y="2424176"/>
            <a:ext cx="167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420" dirty="0">
                <a:latin typeface="Calibri"/>
                <a:cs typeface="Calibri"/>
              </a:rPr>
              <a:t>M</a:t>
            </a:r>
            <a:r>
              <a:rPr sz="2700" spc="-44" baseline="7716" dirty="0">
                <a:latin typeface="Calibri"/>
                <a:cs typeface="Calibri"/>
              </a:rPr>
              <a:t>E</a:t>
            </a:r>
            <a:r>
              <a:rPr sz="2700" spc="-442" baseline="7716" dirty="0">
                <a:latin typeface="Calibri"/>
                <a:cs typeface="Calibri"/>
              </a:rPr>
              <a:t>a</a:t>
            </a:r>
            <a:r>
              <a:rPr sz="1800" spc="-655" dirty="0">
                <a:latin typeface="Calibri"/>
                <a:cs typeface="Calibri"/>
              </a:rPr>
              <a:t>u</a:t>
            </a:r>
            <a:r>
              <a:rPr sz="2700" spc="-165" baseline="7716" dirty="0">
                <a:latin typeface="Calibri"/>
                <a:cs typeface="Calibri"/>
              </a:rPr>
              <a:t>c</a:t>
            </a:r>
            <a:r>
              <a:rPr sz="1800" spc="-305" dirty="0">
                <a:latin typeface="Calibri"/>
                <a:cs typeface="Calibri"/>
              </a:rPr>
              <a:t>l</a:t>
            </a:r>
            <a:r>
              <a:rPr sz="2700" spc="-975" baseline="7716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900" dirty="0">
                <a:latin typeface="Calibri"/>
                <a:cs typeface="Calibri"/>
              </a:rPr>
              <a:t>p</a:t>
            </a:r>
            <a:r>
              <a:rPr sz="2700" spc="-30" baseline="7716" dirty="0">
                <a:latin typeface="Calibri"/>
                <a:cs typeface="Calibri"/>
              </a:rPr>
              <a:t>s</a:t>
            </a:r>
            <a:r>
              <a:rPr sz="2700" spc="-592" baseline="7716" dirty="0">
                <a:latin typeface="Calibri"/>
                <a:cs typeface="Calibri"/>
              </a:rPr>
              <a:t>t</a:t>
            </a:r>
            <a:r>
              <a:rPr sz="1800" spc="-50" dirty="0">
                <a:latin typeface="Calibri"/>
                <a:cs typeface="Calibri"/>
              </a:rPr>
              <a:t>l</a:t>
            </a:r>
            <a:r>
              <a:rPr sz="2700" spc="-1222" baseline="7716" dirty="0">
                <a:latin typeface="Calibri"/>
                <a:cs typeface="Calibri"/>
              </a:rPr>
              <a:t>a</a:t>
            </a:r>
            <a:r>
              <a:rPr sz="1800" spc="-85" dirty="0">
                <a:latin typeface="Calibri"/>
                <a:cs typeface="Calibri"/>
              </a:rPr>
              <a:t>e</a:t>
            </a:r>
            <a:r>
              <a:rPr sz="2700" spc="-509" baseline="7716" dirty="0">
                <a:latin typeface="Calibri"/>
                <a:cs typeface="Calibri"/>
              </a:rPr>
              <a:t>g</a:t>
            </a:r>
            <a:r>
              <a:rPr sz="1800" spc="-275" dirty="0">
                <a:latin typeface="Calibri"/>
                <a:cs typeface="Calibri"/>
              </a:rPr>
              <a:t>t</a:t>
            </a:r>
            <a:r>
              <a:rPr sz="2700" spc="-982" baseline="7716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401554" y="2698750"/>
            <a:ext cx="98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stage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01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8335" y="1386839"/>
            <a:ext cx="4089400" cy="2030095"/>
            <a:chOff x="2688335" y="1386839"/>
            <a:chExt cx="4089400" cy="2030095"/>
          </a:xfrm>
        </p:grpSpPr>
        <p:sp>
          <p:nvSpPr>
            <p:cNvPr id="3" name="object 3"/>
            <p:cNvSpPr/>
            <p:nvPr/>
          </p:nvSpPr>
          <p:spPr>
            <a:xfrm>
              <a:off x="2694431" y="1392935"/>
              <a:ext cx="4076700" cy="2018030"/>
            </a:xfrm>
            <a:custGeom>
              <a:avLst/>
              <a:gdLst/>
              <a:ahLst/>
              <a:cxnLst/>
              <a:rect l="l" t="t" r="r" b="b"/>
              <a:pathLst>
                <a:path w="4076700" h="2018029">
                  <a:moveTo>
                    <a:pt x="3740404" y="0"/>
                  </a:moveTo>
                  <a:lnTo>
                    <a:pt x="336295" y="0"/>
                  </a:lnTo>
                  <a:lnTo>
                    <a:pt x="290674" y="3071"/>
                  </a:lnTo>
                  <a:lnTo>
                    <a:pt x="246915" y="12016"/>
                  </a:lnTo>
                  <a:lnTo>
                    <a:pt x="205418" y="26435"/>
                  </a:lnTo>
                  <a:lnTo>
                    <a:pt x="166586" y="45926"/>
                  </a:lnTo>
                  <a:lnTo>
                    <a:pt x="130819" y="70088"/>
                  </a:lnTo>
                  <a:lnTo>
                    <a:pt x="98520" y="98520"/>
                  </a:lnTo>
                  <a:lnTo>
                    <a:pt x="70088" y="130819"/>
                  </a:lnTo>
                  <a:lnTo>
                    <a:pt x="45926" y="166586"/>
                  </a:lnTo>
                  <a:lnTo>
                    <a:pt x="26435" y="205418"/>
                  </a:lnTo>
                  <a:lnTo>
                    <a:pt x="12016" y="246915"/>
                  </a:lnTo>
                  <a:lnTo>
                    <a:pt x="3071" y="290674"/>
                  </a:lnTo>
                  <a:lnTo>
                    <a:pt x="0" y="336296"/>
                  </a:lnTo>
                  <a:lnTo>
                    <a:pt x="0" y="1681479"/>
                  </a:lnTo>
                  <a:lnTo>
                    <a:pt x="3071" y="1727101"/>
                  </a:lnTo>
                  <a:lnTo>
                    <a:pt x="12016" y="1770860"/>
                  </a:lnTo>
                  <a:lnTo>
                    <a:pt x="26435" y="1812357"/>
                  </a:lnTo>
                  <a:lnTo>
                    <a:pt x="45926" y="1851189"/>
                  </a:lnTo>
                  <a:lnTo>
                    <a:pt x="70088" y="1886956"/>
                  </a:lnTo>
                  <a:lnTo>
                    <a:pt x="98520" y="1919255"/>
                  </a:lnTo>
                  <a:lnTo>
                    <a:pt x="130819" y="1947687"/>
                  </a:lnTo>
                  <a:lnTo>
                    <a:pt x="166586" y="1971849"/>
                  </a:lnTo>
                  <a:lnTo>
                    <a:pt x="205418" y="1991340"/>
                  </a:lnTo>
                  <a:lnTo>
                    <a:pt x="246915" y="2005759"/>
                  </a:lnTo>
                  <a:lnTo>
                    <a:pt x="290674" y="2014704"/>
                  </a:lnTo>
                  <a:lnTo>
                    <a:pt x="336295" y="2017776"/>
                  </a:lnTo>
                  <a:lnTo>
                    <a:pt x="3740404" y="2017776"/>
                  </a:lnTo>
                  <a:lnTo>
                    <a:pt x="3786025" y="2014704"/>
                  </a:lnTo>
                  <a:lnTo>
                    <a:pt x="3829784" y="2005759"/>
                  </a:lnTo>
                  <a:lnTo>
                    <a:pt x="3871281" y="1991340"/>
                  </a:lnTo>
                  <a:lnTo>
                    <a:pt x="3910113" y="1971849"/>
                  </a:lnTo>
                  <a:lnTo>
                    <a:pt x="3945880" y="1947687"/>
                  </a:lnTo>
                  <a:lnTo>
                    <a:pt x="3978179" y="1919255"/>
                  </a:lnTo>
                  <a:lnTo>
                    <a:pt x="4006611" y="1886956"/>
                  </a:lnTo>
                  <a:lnTo>
                    <a:pt x="4030773" y="1851189"/>
                  </a:lnTo>
                  <a:lnTo>
                    <a:pt x="4050264" y="1812357"/>
                  </a:lnTo>
                  <a:lnTo>
                    <a:pt x="4064683" y="1770860"/>
                  </a:lnTo>
                  <a:lnTo>
                    <a:pt x="4073628" y="1727101"/>
                  </a:lnTo>
                  <a:lnTo>
                    <a:pt x="4076700" y="1681479"/>
                  </a:lnTo>
                  <a:lnTo>
                    <a:pt x="4076700" y="336296"/>
                  </a:lnTo>
                  <a:lnTo>
                    <a:pt x="4073628" y="290674"/>
                  </a:lnTo>
                  <a:lnTo>
                    <a:pt x="4064683" y="246915"/>
                  </a:lnTo>
                  <a:lnTo>
                    <a:pt x="4050264" y="205418"/>
                  </a:lnTo>
                  <a:lnTo>
                    <a:pt x="4030773" y="166586"/>
                  </a:lnTo>
                  <a:lnTo>
                    <a:pt x="4006611" y="130819"/>
                  </a:lnTo>
                  <a:lnTo>
                    <a:pt x="3978179" y="98520"/>
                  </a:lnTo>
                  <a:lnTo>
                    <a:pt x="3945880" y="70088"/>
                  </a:lnTo>
                  <a:lnTo>
                    <a:pt x="3910113" y="45926"/>
                  </a:lnTo>
                  <a:lnTo>
                    <a:pt x="3871281" y="26435"/>
                  </a:lnTo>
                  <a:lnTo>
                    <a:pt x="3829784" y="12016"/>
                  </a:lnTo>
                  <a:lnTo>
                    <a:pt x="3786025" y="3071"/>
                  </a:lnTo>
                  <a:lnTo>
                    <a:pt x="374040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94431" y="1392935"/>
              <a:ext cx="4076700" cy="2018030"/>
            </a:xfrm>
            <a:custGeom>
              <a:avLst/>
              <a:gdLst/>
              <a:ahLst/>
              <a:cxnLst/>
              <a:rect l="l" t="t" r="r" b="b"/>
              <a:pathLst>
                <a:path w="4076700" h="2018029">
                  <a:moveTo>
                    <a:pt x="0" y="336296"/>
                  </a:moveTo>
                  <a:lnTo>
                    <a:pt x="3071" y="290674"/>
                  </a:lnTo>
                  <a:lnTo>
                    <a:pt x="12016" y="246915"/>
                  </a:lnTo>
                  <a:lnTo>
                    <a:pt x="26435" y="205418"/>
                  </a:lnTo>
                  <a:lnTo>
                    <a:pt x="45926" y="166586"/>
                  </a:lnTo>
                  <a:lnTo>
                    <a:pt x="70088" y="130819"/>
                  </a:lnTo>
                  <a:lnTo>
                    <a:pt x="98520" y="98520"/>
                  </a:lnTo>
                  <a:lnTo>
                    <a:pt x="130819" y="70088"/>
                  </a:lnTo>
                  <a:lnTo>
                    <a:pt x="166586" y="45926"/>
                  </a:lnTo>
                  <a:lnTo>
                    <a:pt x="205418" y="26435"/>
                  </a:lnTo>
                  <a:lnTo>
                    <a:pt x="246915" y="12016"/>
                  </a:lnTo>
                  <a:lnTo>
                    <a:pt x="290674" y="3071"/>
                  </a:lnTo>
                  <a:lnTo>
                    <a:pt x="336295" y="0"/>
                  </a:lnTo>
                  <a:lnTo>
                    <a:pt x="3740404" y="0"/>
                  </a:lnTo>
                  <a:lnTo>
                    <a:pt x="3786025" y="3071"/>
                  </a:lnTo>
                  <a:lnTo>
                    <a:pt x="3829784" y="12016"/>
                  </a:lnTo>
                  <a:lnTo>
                    <a:pt x="3871281" y="26435"/>
                  </a:lnTo>
                  <a:lnTo>
                    <a:pt x="3910113" y="45926"/>
                  </a:lnTo>
                  <a:lnTo>
                    <a:pt x="3945880" y="70088"/>
                  </a:lnTo>
                  <a:lnTo>
                    <a:pt x="3978179" y="98520"/>
                  </a:lnTo>
                  <a:lnTo>
                    <a:pt x="4006611" y="130819"/>
                  </a:lnTo>
                  <a:lnTo>
                    <a:pt x="4030773" y="166586"/>
                  </a:lnTo>
                  <a:lnTo>
                    <a:pt x="4050264" y="205418"/>
                  </a:lnTo>
                  <a:lnTo>
                    <a:pt x="4064683" y="246915"/>
                  </a:lnTo>
                  <a:lnTo>
                    <a:pt x="4073628" y="290674"/>
                  </a:lnTo>
                  <a:lnTo>
                    <a:pt x="4076700" y="336296"/>
                  </a:lnTo>
                  <a:lnTo>
                    <a:pt x="4076700" y="1681479"/>
                  </a:lnTo>
                  <a:lnTo>
                    <a:pt x="4073628" y="1727101"/>
                  </a:lnTo>
                  <a:lnTo>
                    <a:pt x="4064683" y="1770860"/>
                  </a:lnTo>
                  <a:lnTo>
                    <a:pt x="4050264" y="1812357"/>
                  </a:lnTo>
                  <a:lnTo>
                    <a:pt x="4030773" y="1851189"/>
                  </a:lnTo>
                  <a:lnTo>
                    <a:pt x="4006611" y="1886956"/>
                  </a:lnTo>
                  <a:lnTo>
                    <a:pt x="3978179" y="1919255"/>
                  </a:lnTo>
                  <a:lnTo>
                    <a:pt x="3945880" y="1947687"/>
                  </a:lnTo>
                  <a:lnTo>
                    <a:pt x="3910113" y="1971849"/>
                  </a:lnTo>
                  <a:lnTo>
                    <a:pt x="3871281" y="1991340"/>
                  </a:lnTo>
                  <a:lnTo>
                    <a:pt x="3829784" y="2005759"/>
                  </a:lnTo>
                  <a:lnTo>
                    <a:pt x="3786025" y="2014704"/>
                  </a:lnTo>
                  <a:lnTo>
                    <a:pt x="3740404" y="2017776"/>
                  </a:lnTo>
                  <a:lnTo>
                    <a:pt x="336295" y="2017776"/>
                  </a:lnTo>
                  <a:lnTo>
                    <a:pt x="290674" y="2014704"/>
                  </a:lnTo>
                  <a:lnTo>
                    <a:pt x="246915" y="2005759"/>
                  </a:lnTo>
                  <a:lnTo>
                    <a:pt x="205418" y="1991340"/>
                  </a:lnTo>
                  <a:lnTo>
                    <a:pt x="166586" y="1971849"/>
                  </a:lnTo>
                  <a:lnTo>
                    <a:pt x="130819" y="1947687"/>
                  </a:lnTo>
                  <a:lnTo>
                    <a:pt x="98520" y="1919255"/>
                  </a:lnTo>
                  <a:lnTo>
                    <a:pt x="70088" y="1886956"/>
                  </a:lnTo>
                  <a:lnTo>
                    <a:pt x="45926" y="1851189"/>
                  </a:lnTo>
                  <a:lnTo>
                    <a:pt x="26435" y="1812357"/>
                  </a:lnTo>
                  <a:lnTo>
                    <a:pt x="12016" y="1770860"/>
                  </a:lnTo>
                  <a:lnTo>
                    <a:pt x="3071" y="1727101"/>
                  </a:lnTo>
                  <a:lnTo>
                    <a:pt x="0" y="1681479"/>
                  </a:lnTo>
                  <a:lnTo>
                    <a:pt x="0" y="3362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7232" y="1418336"/>
            <a:ext cx="3451225" cy="1901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4100" b="0" spc="-15" dirty="0">
                <a:solidFill>
                  <a:srgbClr val="FFFFFF"/>
                </a:solidFill>
                <a:latin typeface="Calibri"/>
                <a:cs typeface="Calibri"/>
              </a:rPr>
              <a:t>Narrow </a:t>
            </a:r>
            <a:r>
              <a:rPr sz="4100" b="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100" b="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100" b="0" spc="-5" dirty="0">
                <a:solidFill>
                  <a:srgbClr val="FFFFFF"/>
                </a:solidFill>
                <a:latin typeface="Calibri"/>
                <a:cs typeface="Calibri"/>
              </a:rPr>
              <a:t>Wide </a:t>
            </a:r>
            <a:r>
              <a:rPr sz="4100" b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100" b="0" spc="-2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100" b="0" spc="-9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100" b="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4100" b="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100" b="0" spc="-9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4100" b="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4100" b="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4100" b="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100" b="0" dirty="0">
                <a:solidFill>
                  <a:srgbClr val="FFFFFF"/>
                </a:solidFill>
                <a:latin typeface="Calibri"/>
                <a:cs typeface="Calibri"/>
              </a:rPr>
              <a:t>tio</a:t>
            </a:r>
            <a:r>
              <a:rPr sz="4100" b="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100" b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61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243" y="724611"/>
            <a:ext cx="2400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Narrow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Transformations: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3" y="999490"/>
            <a:ext cx="85490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</a:t>
            </a:r>
            <a:r>
              <a:rPr sz="1800" dirty="0">
                <a:latin typeface="Calibri"/>
                <a:cs typeface="Calibri"/>
              </a:rPr>
              <a:t> 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partition.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merges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narrow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Fast.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Ex-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map(),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filter()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2383" y="1911095"/>
            <a:ext cx="1574800" cy="108204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5021" y="6049162"/>
            <a:ext cx="54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D1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2383" y="3422903"/>
            <a:ext cx="1574800" cy="1082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2383" y="4934711"/>
            <a:ext cx="1574800" cy="1082040"/>
          </a:xfrm>
          <a:prstGeom prst="rect">
            <a:avLst/>
          </a:prstGeom>
          <a:solidFill>
            <a:srgbClr val="C55A11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1128" y="1911095"/>
            <a:ext cx="1572895" cy="108204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65083" y="6035446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RDD2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1128" y="3422903"/>
            <a:ext cx="1572895" cy="1082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01128" y="4934711"/>
            <a:ext cx="1572895" cy="1082040"/>
          </a:xfrm>
          <a:prstGeom prst="rect">
            <a:avLst/>
          </a:prstGeom>
          <a:solidFill>
            <a:srgbClr val="C55A11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80788" y="2383535"/>
            <a:ext cx="2615565" cy="341630"/>
            <a:chOff x="4780788" y="2383535"/>
            <a:chExt cx="2615565" cy="341630"/>
          </a:xfrm>
        </p:grpSpPr>
        <p:sp>
          <p:nvSpPr>
            <p:cNvPr id="13" name="object 13"/>
            <p:cNvSpPr/>
            <p:nvPr/>
          </p:nvSpPr>
          <p:spPr>
            <a:xfrm>
              <a:off x="4786884" y="2389631"/>
              <a:ext cx="2603500" cy="329565"/>
            </a:xfrm>
            <a:custGeom>
              <a:avLst/>
              <a:gdLst/>
              <a:ahLst/>
              <a:cxnLst/>
              <a:rect l="l" t="t" r="r" b="b"/>
              <a:pathLst>
                <a:path w="2603500" h="329564">
                  <a:moveTo>
                    <a:pt x="2438399" y="0"/>
                  </a:moveTo>
                  <a:lnTo>
                    <a:pt x="2438399" y="82295"/>
                  </a:lnTo>
                  <a:lnTo>
                    <a:pt x="0" y="82295"/>
                  </a:lnTo>
                  <a:lnTo>
                    <a:pt x="0" y="246887"/>
                  </a:lnTo>
                  <a:lnTo>
                    <a:pt x="2438399" y="246887"/>
                  </a:lnTo>
                  <a:lnTo>
                    <a:pt x="2438399" y="329183"/>
                  </a:lnTo>
                  <a:lnTo>
                    <a:pt x="2602991" y="164591"/>
                  </a:lnTo>
                  <a:lnTo>
                    <a:pt x="2438399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6884" y="2389631"/>
              <a:ext cx="2603500" cy="329565"/>
            </a:xfrm>
            <a:custGeom>
              <a:avLst/>
              <a:gdLst/>
              <a:ahLst/>
              <a:cxnLst/>
              <a:rect l="l" t="t" r="r" b="b"/>
              <a:pathLst>
                <a:path w="2603500" h="329564">
                  <a:moveTo>
                    <a:pt x="0" y="82295"/>
                  </a:moveTo>
                  <a:lnTo>
                    <a:pt x="2438399" y="82295"/>
                  </a:lnTo>
                  <a:lnTo>
                    <a:pt x="2438399" y="0"/>
                  </a:lnTo>
                  <a:lnTo>
                    <a:pt x="2602991" y="164591"/>
                  </a:lnTo>
                  <a:lnTo>
                    <a:pt x="2438399" y="329183"/>
                  </a:lnTo>
                  <a:lnTo>
                    <a:pt x="2438399" y="246887"/>
                  </a:lnTo>
                  <a:lnTo>
                    <a:pt x="0" y="246887"/>
                  </a:lnTo>
                  <a:lnTo>
                    <a:pt x="0" y="8229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780788" y="3793235"/>
            <a:ext cx="2615565" cy="341630"/>
            <a:chOff x="4780788" y="3793235"/>
            <a:chExt cx="2615565" cy="341630"/>
          </a:xfrm>
        </p:grpSpPr>
        <p:sp>
          <p:nvSpPr>
            <p:cNvPr id="16" name="object 16"/>
            <p:cNvSpPr/>
            <p:nvPr/>
          </p:nvSpPr>
          <p:spPr>
            <a:xfrm>
              <a:off x="4786884" y="3799331"/>
              <a:ext cx="2603500" cy="329565"/>
            </a:xfrm>
            <a:custGeom>
              <a:avLst/>
              <a:gdLst/>
              <a:ahLst/>
              <a:cxnLst/>
              <a:rect l="l" t="t" r="r" b="b"/>
              <a:pathLst>
                <a:path w="2603500" h="329564">
                  <a:moveTo>
                    <a:pt x="2438399" y="0"/>
                  </a:moveTo>
                  <a:lnTo>
                    <a:pt x="2438399" y="82296"/>
                  </a:lnTo>
                  <a:lnTo>
                    <a:pt x="0" y="82296"/>
                  </a:lnTo>
                  <a:lnTo>
                    <a:pt x="0" y="246888"/>
                  </a:lnTo>
                  <a:lnTo>
                    <a:pt x="2438399" y="246888"/>
                  </a:lnTo>
                  <a:lnTo>
                    <a:pt x="2438399" y="329184"/>
                  </a:lnTo>
                  <a:lnTo>
                    <a:pt x="2602991" y="164592"/>
                  </a:lnTo>
                  <a:lnTo>
                    <a:pt x="243839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6884" y="3799331"/>
              <a:ext cx="2603500" cy="329565"/>
            </a:xfrm>
            <a:custGeom>
              <a:avLst/>
              <a:gdLst/>
              <a:ahLst/>
              <a:cxnLst/>
              <a:rect l="l" t="t" r="r" b="b"/>
              <a:pathLst>
                <a:path w="2603500" h="329564">
                  <a:moveTo>
                    <a:pt x="0" y="82296"/>
                  </a:moveTo>
                  <a:lnTo>
                    <a:pt x="2438399" y="82296"/>
                  </a:lnTo>
                  <a:lnTo>
                    <a:pt x="2438399" y="0"/>
                  </a:lnTo>
                  <a:lnTo>
                    <a:pt x="2602991" y="164592"/>
                  </a:lnTo>
                  <a:lnTo>
                    <a:pt x="2438399" y="329184"/>
                  </a:lnTo>
                  <a:lnTo>
                    <a:pt x="2438399" y="246888"/>
                  </a:lnTo>
                  <a:lnTo>
                    <a:pt x="0" y="246888"/>
                  </a:lnTo>
                  <a:lnTo>
                    <a:pt x="0" y="822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11290" y="3869309"/>
            <a:ext cx="704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[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80788" y="5305044"/>
            <a:ext cx="2615565" cy="341630"/>
            <a:chOff x="4780788" y="5305044"/>
            <a:chExt cx="2615565" cy="341630"/>
          </a:xfrm>
        </p:grpSpPr>
        <p:sp>
          <p:nvSpPr>
            <p:cNvPr id="20" name="object 20"/>
            <p:cNvSpPr/>
            <p:nvPr/>
          </p:nvSpPr>
          <p:spPr>
            <a:xfrm>
              <a:off x="4786884" y="5311140"/>
              <a:ext cx="2603500" cy="329565"/>
            </a:xfrm>
            <a:custGeom>
              <a:avLst/>
              <a:gdLst/>
              <a:ahLst/>
              <a:cxnLst/>
              <a:rect l="l" t="t" r="r" b="b"/>
              <a:pathLst>
                <a:path w="2603500" h="329564">
                  <a:moveTo>
                    <a:pt x="2438399" y="0"/>
                  </a:moveTo>
                  <a:lnTo>
                    <a:pt x="2438399" y="82296"/>
                  </a:lnTo>
                  <a:lnTo>
                    <a:pt x="0" y="82296"/>
                  </a:lnTo>
                  <a:lnTo>
                    <a:pt x="0" y="246888"/>
                  </a:lnTo>
                  <a:lnTo>
                    <a:pt x="2438399" y="246888"/>
                  </a:lnTo>
                  <a:lnTo>
                    <a:pt x="2438399" y="329184"/>
                  </a:lnTo>
                  <a:lnTo>
                    <a:pt x="2602991" y="164592"/>
                  </a:lnTo>
                  <a:lnTo>
                    <a:pt x="2438399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6884" y="5311140"/>
              <a:ext cx="2603500" cy="329565"/>
            </a:xfrm>
            <a:custGeom>
              <a:avLst/>
              <a:gdLst/>
              <a:ahLst/>
              <a:cxnLst/>
              <a:rect l="l" t="t" r="r" b="b"/>
              <a:pathLst>
                <a:path w="2603500" h="329564">
                  <a:moveTo>
                    <a:pt x="0" y="82296"/>
                  </a:moveTo>
                  <a:lnTo>
                    <a:pt x="2438399" y="82296"/>
                  </a:lnTo>
                  <a:lnTo>
                    <a:pt x="2438399" y="0"/>
                  </a:lnTo>
                  <a:lnTo>
                    <a:pt x="2602991" y="164592"/>
                  </a:lnTo>
                  <a:lnTo>
                    <a:pt x="2438399" y="329184"/>
                  </a:lnTo>
                  <a:lnTo>
                    <a:pt x="2438399" y="246888"/>
                  </a:lnTo>
                  <a:lnTo>
                    <a:pt x="0" y="246888"/>
                  </a:lnTo>
                  <a:lnTo>
                    <a:pt x="0" y="822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91200" y="1911095"/>
            <a:ext cx="502920" cy="4119879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69265" y="23875"/>
            <a:ext cx="54400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0" dirty="0">
                <a:latin typeface="Calibri Light"/>
                <a:cs typeface="Calibri Light"/>
              </a:rPr>
              <a:t>Narrow</a:t>
            </a:r>
            <a:r>
              <a:rPr sz="3100" b="0" spc="-35" dirty="0">
                <a:latin typeface="Calibri Light"/>
                <a:cs typeface="Calibri Light"/>
              </a:rPr>
              <a:t> </a:t>
            </a:r>
            <a:r>
              <a:rPr sz="3100" b="0" spc="-5" dirty="0">
                <a:latin typeface="Calibri Light"/>
                <a:cs typeface="Calibri Light"/>
              </a:rPr>
              <a:t>and</a:t>
            </a:r>
            <a:r>
              <a:rPr sz="3100" b="0" spc="5" dirty="0">
                <a:latin typeface="Calibri Light"/>
                <a:cs typeface="Calibri Light"/>
              </a:rPr>
              <a:t> </a:t>
            </a:r>
            <a:r>
              <a:rPr sz="3100" b="0" spc="-5" dirty="0">
                <a:latin typeface="Calibri Light"/>
                <a:cs typeface="Calibri Light"/>
              </a:rPr>
              <a:t>Wide</a:t>
            </a:r>
            <a:r>
              <a:rPr sz="3100" b="0" dirty="0">
                <a:latin typeface="Calibri Light"/>
                <a:cs typeface="Calibri Light"/>
              </a:rPr>
              <a:t> </a:t>
            </a:r>
            <a:r>
              <a:rPr sz="3100" b="0" spc="-35" dirty="0">
                <a:latin typeface="Calibri Light"/>
                <a:cs typeface="Calibri Light"/>
              </a:rPr>
              <a:t>Transformations</a:t>
            </a:r>
            <a:endParaRPr sz="31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612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9734" y="2866644"/>
            <a:ext cx="2854960" cy="114300"/>
          </a:xfrm>
          <a:custGeom>
            <a:avLst/>
            <a:gdLst/>
            <a:ahLst/>
            <a:cxnLst/>
            <a:rect l="l" t="t" r="r" b="b"/>
            <a:pathLst>
              <a:path w="2854959" h="114300">
                <a:moveTo>
                  <a:pt x="2740151" y="0"/>
                </a:moveTo>
                <a:lnTo>
                  <a:pt x="2740151" y="114300"/>
                </a:lnTo>
                <a:lnTo>
                  <a:pt x="2816351" y="76200"/>
                </a:lnTo>
                <a:lnTo>
                  <a:pt x="2759201" y="76200"/>
                </a:lnTo>
                <a:lnTo>
                  <a:pt x="2759201" y="38100"/>
                </a:lnTo>
                <a:lnTo>
                  <a:pt x="2816351" y="38100"/>
                </a:lnTo>
                <a:lnTo>
                  <a:pt x="2740151" y="0"/>
                </a:lnTo>
                <a:close/>
              </a:path>
              <a:path w="2854959" h="114300">
                <a:moveTo>
                  <a:pt x="274015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740151" y="76200"/>
                </a:lnTo>
                <a:lnTo>
                  <a:pt x="2740151" y="38100"/>
                </a:lnTo>
                <a:close/>
              </a:path>
              <a:path w="2854959" h="114300">
                <a:moveTo>
                  <a:pt x="2816351" y="38100"/>
                </a:moveTo>
                <a:lnTo>
                  <a:pt x="2759201" y="38100"/>
                </a:lnTo>
                <a:lnTo>
                  <a:pt x="2759201" y="76200"/>
                </a:lnTo>
                <a:lnTo>
                  <a:pt x="2816351" y="76200"/>
                </a:lnTo>
                <a:lnTo>
                  <a:pt x="2854451" y="57150"/>
                </a:lnTo>
                <a:lnTo>
                  <a:pt x="2816351" y="3810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9607" y="5890145"/>
            <a:ext cx="2854960" cy="114300"/>
          </a:xfrm>
          <a:custGeom>
            <a:avLst/>
            <a:gdLst/>
            <a:ahLst/>
            <a:cxnLst/>
            <a:rect l="l" t="t" r="r" b="b"/>
            <a:pathLst>
              <a:path w="2854959" h="114300">
                <a:moveTo>
                  <a:pt x="2740151" y="76202"/>
                </a:moveTo>
                <a:lnTo>
                  <a:pt x="2740024" y="114300"/>
                </a:lnTo>
                <a:lnTo>
                  <a:pt x="2816839" y="76276"/>
                </a:lnTo>
                <a:lnTo>
                  <a:pt x="2759201" y="76276"/>
                </a:lnTo>
                <a:lnTo>
                  <a:pt x="2740151" y="76202"/>
                </a:lnTo>
                <a:close/>
              </a:path>
              <a:path w="2854959" h="114300">
                <a:moveTo>
                  <a:pt x="2740278" y="38102"/>
                </a:moveTo>
                <a:lnTo>
                  <a:pt x="2740151" y="76202"/>
                </a:lnTo>
                <a:lnTo>
                  <a:pt x="2759201" y="76276"/>
                </a:lnTo>
                <a:lnTo>
                  <a:pt x="2759328" y="38176"/>
                </a:lnTo>
                <a:lnTo>
                  <a:pt x="2740278" y="38102"/>
                </a:lnTo>
                <a:close/>
              </a:path>
              <a:path w="2854959" h="114300">
                <a:moveTo>
                  <a:pt x="2740406" y="0"/>
                </a:moveTo>
                <a:lnTo>
                  <a:pt x="2740278" y="38102"/>
                </a:lnTo>
                <a:lnTo>
                  <a:pt x="2759328" y="38176"/>
                </a:lnTo>
                <a:lnTo>
                  <a:pt x="2759201" y="76276"/>
                </a:lnTo>
                <a:lnTo>
                  <a:pt x="2816839" y="76276"/>
                </a:lnTo>
                <a:lnTo>
                  <a:pt x="2854578" y="57594"/>
                </a:lnTo>
                <a:lnTo>
                  <a:pt x="2740406" y="0"/>
                </a:lnTo>
                <a:close/>
              </a:path>
              <a:path w="2854959" h="114300">
                <a:moveTo>
                  <a:pt x="253" y="27546"/>
                </a:moveTo>
                <a:lnTo>
                  <a:pt x="0" y="65646"/>
                </a:lnTo>
                <a:lnTo>
                  <a:pt x="2740151" y="76202"/>
                </a:lnTo>
                <a:lnTo>
                  <a:pt x="2740278" y="38102"/>
                </a:lnTo>
                <a:lnTo>
                  <a:pt x="253" y="2754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715890" y="2910713"/>
            <a:ext cx="2868295" cy="3053715"/>
            <a:chOff x="4715890" y="2910713"/>
            <a:chExt cx="2868295" cy="3053715"/>
          </a:xfrm>
        </p:grpSpPr>
        <p:sp>
          <p:nvSpPr>
            <p:cNvPr id="5" name="object 5"/>
            <p:cNvSpPr/>
            <p:nvPr/>
          </p:nvSpPr>
          <p:spPr>
            <a:xfrm>
              <a:off x="4715891" y="2910712"/>
              <a:ext cx="2868295" cy="3036570"/>
            </a:xfrm>
            <a:custGeom>
              <a:avLst/>
              <a:gdLst/>
              <a:ahLst/>
              <a:cxnLst/>
              <a:rect l="l" t="t" r="r" b="b"/>
              <a:pathLst>
                <a:path w="2868295" h="3036570">
                  <a:moveTo>
                    <a:pt x="2868295" y="1524381"/>
                  </a:moveTo>
                  <a:lnTo>
                    <a:pt x="2848546" y="1496949"/>
                  </a:lnTo>
                  <a:lnTo>
                    <a:pt x="2793619" y="1420622"/>
                  </a:lnTo>
                  <a:lnTo>
                    <a:pt x="2775953" y="1454289"/>
                  </a:lnTo>
                  <a:lnTo>
                    <a:pt x="45415" y="18796"/>
                  </a:lnTo>
                  <a:lnTo>
                    <a:pt x="27686" y="0"/>
                  </a:lnTo>
                  <a:lnTo>
                    <a:pt x="0" y="26162"/>
                  </a:lnTo>
                  <a:lnTo>
                    <a:pt x="8064" y="34721"/>
                  </a:lnTo>
                  <a:lnTo>
                    <a:pt x="4953" y="40640"/>
                  </a:lnTo>
                  <a:lnTo>
                    <a:pt x="22250" y="49745"/>
                  </a:lnTo>
                  <a:lnTo>
                    <a:pt x="2775953" y="2966339"/>
                  </a:lnTo>
                  <a:lnTo>
                    <a:pt x="2748280" y="2992488"/>
                  </a:lnTo>
                  <a:lnTo>
                    <a:pt x="2868295" y="3036366"/>
                  </a:lnTo>
                  <a:lnTo>
                    <a:pt x="2851315" y="2980194"/>
                  </a:lnTo>
                  <a:lnTo>
                    <a:pt x="2831338" y="2914027"/>
                  </a:lnTo>
                  <a:lnTo>
                    <a:pt x="2803652" y="2940189"/>
                  </a:lnTo>
                  <a:lnTo>
                    <a:pt x="126263" y="104432"/>
                  </a:lnTo>
                  <a:lnTo>
                    <a:pt x="2758224" y="1488097"/>
                  </a:lnTo>
                  <a:lnTo>
                    <a:pt x="2740533" y="1521841"/>
                  </a:lnTo>
                  <a:lnTo>
                    <a:pt x="2868295" y="1524381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5891" y="2923793"/>
              <a:ext cx="2868295" cy="3040380"/>
            </a:xfrm>
            <a:custGeom>
              <a:avLst/>
              <a:gdLst/>
              <a:ahLst/>
              <a:cxnLst/>
              <a:rect l="l" t="t" r="r" b="b"/>
              <a:pathLst>
                <a:path w="2868295" h="3040379">
                  <a:moveTo>
                    <a:pt x="2868295" y="0"/>
                  </a:moveTo>
                  <a:lnTo>
                    <a:pt x="2748153" y="43688"/>
                  </a:lnTo>
                  <a:lnTo>
                    <a:pt x="2775775" y="69875"/>
                  </a:lnTo>
                  <a:lnTo>
                    <a:pt x="0" y="2999181"/>
                  </a:lnTo>
                  <a:lnTo>
                    <a:pt x="6807" y="3005645"/>
                  </a:lnTo>
                  <a:lnTo>
                    <a:pt x="4953" y="3006623"/>
                  </a:lnTo>
                  <a:lnTo>
                    <a:pt x="22733" y="3040291"/>
                  </a:lnTo>
                  <a:lnTo>
                    <a:pt x="2776169" y="1582178"/>
                  </a:lnTo>
                  <a:lnTo>
                    <a:pt x="2794000" y="1615821"/>
                  </a:lnTo>
                  <a:lnTo>
                    <a:pt x="2848508" y="1539494"/>
                  </a:lnTo>
                  <a:lnTo>
                    <a:pt x="2868295" y="1511808"/>
                  </a:lnTo>
                  <a:lnTo>
                    <a:pt x="2740533" y="1514856"/>
                  </a:lnTo>
                  <a:lnTo>
                    <a:pt x="2758313" y="1548447"/>
                  </a:lnTo>
                  <a:lnTo>
                    <a:pt x="86283" y="2963545"/>
                  </a:lnTo>
                  <a:lnTo>
                    <a:pt x="2803474" y="96151"/>
                  </a:lnTo>
                  <a:lnTo>
                    <a:pt x="2831084" y="122301"/>
                  </a:lnTo>
                  <a:lnTo>
                    <a:pt x="2851251" y="56007"/>
                  </a:lnTo>
                  <a:lnTo>
                    <a:pt x="2868295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8851" y="355853"/>
            <a:ext cx="88906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Wide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Transformations: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5" dirty="0">
                <a:latin typeface="Calibri"/>
                <a:cs typeface="Calibri"/>
              </a:rPr>
              <a:t> Wide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Transformations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Slow compared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Narrow.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Ex- </a:t>
            </a:r>
            <a:r>
              <a:rPr sz="1800" spc="-10" dirty="0">
                <a:latin typeface="Calibri"/>
                <a:cs typeface="Calibri"/>
              </a:rPr>
              <a:t>groupByKey(),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aggregateByKey(),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join,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distinct(),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repartition()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4679" y="2382011"/>
            <a:ext cx="1574800" cy="108204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4679" y="3893820"/>
            <a:ext cx="1574800" cy="1082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4679" y="5405628"/>
            <a:ext cx="1574800" cy="1082040"/>
          </a:xfrm>
          <a:prstGeom prst="rect">
            <a:avLst/>
          </a:prstGeom>
          <a:solidFill>
            <a:srgbClr val="C55A11"/>
          </a:solidFill>
          <a:ln w="12192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3423" y="2382011"/>
            <a:ext cx="1572895" cy="1082040"/>
          </a:xfrm>
          <a:prstGeom prst="rect">
            <a:avLst/>
          </a:prstGeom>
          <a:solidFill>
            <a:srgbClr val="525252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3423" y="3893820"/>
            <a:ext cx="1572895" cy="1082040"/>
          </a:xfrm>
          <a:prstGeom prst="rect">
            <a:avLst/>
          </a:prstGeom>
          <a:solidFill>
            <a:srgbClr val="525252"/>
          </a:solidFill>
          <a:ln w="12192">
            <a:solidFill>
              <a:srgbClr val="41709C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3423" y="5405628"/>
            <a:ext cx="1572895" cy="1082040"/>
          </a:xfrm>
          <a:prstGeom prst="rect">
            <a:avLst/>
          </a:prstGeom>
          <a:solidFill>
            <a:srgbClr val="525252"/>
          </a:solidFill>
          <a:ln w="12192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67146" y="2375661"/>
            <a:ext cx="515620" cy="4132579"/>
            <a:chOff x="5867146" y="2375661"/>
            <a:chExt cx="515620" cy="4132579"/>
          </a:xfrm>
        </p:grpSpPr>
        <p:sp>
          <p:nvSpPr>
            <p:cNvPr id="15" name="object 15"/>
            <p:cNvSpPr/>
            <p:nvPr/>
          </p:nvSpPr>
          <p:spPr>
            <a:xfrm>
              <a:off x="5873496" y="2382011"/>
              <a:ext cx="502920" cy="4119879"/>
            </a:xfrm>
            <a:custGeom>
              <a:avLst/>
              <a:gdLst/>
              <a:ahLst/>
              <a:cxnLst/>
              <a:rect l="l" t="t" r="r" b="b"/>
              <a:pathLst>
                <a:path w="502920" h="4119879">
                  <a:moveTo>
                    <a:pt x="502920" y="0"/>
                  </a:moveTo>
                  <a:lnTo>
                    <a:pt x="0" y="0"/>
                  </a:lnTo>
                  <a:lnTo>
                    <a:pt x="0" y="4119372"/>
                  </a:lnTo>
                  <a:lnTo>
                    <a:pt x="502920" y="4119372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3496" y="2382011"/>
              <a:ext cx="502920" cy="4119879"/>
            </a:xfrm>
            <a:custGeom>
              <a:avLst/>
              <a:gdLst/>
              <a:ahLst/>
              <a:cxnLst/>
              <a:rect l="l" t="t" r="r" b="b"/>
              <a:pathLst>
                <a:path w="502920" h="4119879">
                  <a:moveTo>
                    <a:pt x="0" y="4119372"/>
                  </a:moveTo>
                  <a:lnTo>
                    <a:pt x="502920" y="4119372"/>
                  </a:lnTo>
                  <a:lnTo>
                    <a:pt x="502920" y="0"/>
                  </a:lnTo>
                  <a:lnTo>
                    <a:pt x="0" y="0"/>
                  </a:lnTo>
                  <a:lnTo>
                    <a:pt x="0" y="41193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37326" y="3861307"/>
            <a:ext cx="17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20844" y="2923793"/>
            <a:ext cx="2863850" cy="3013075"/>
          </a:xfrm>
          <a:custGeom>
            <a:avLst/>
            <a:gdLst/>
            <a:ahLst/>
            <a:cxnLst/>
            <a:rect l="l" t="t" r="r" b="b"/>
            <a:pathLst>
              <a:path w="2863850" h="3013075">
                <a:moveTo>
                  <a:pt x="2863342" y="0"/>
                </a:moveTo>
                <a:lnTo>
                  <a:pt x="2735580" y="3175"/>
                </a:lnTo>
                <a:lnTo>
                  <a:pt x="2753461" y="36880"/>
                </a:lnTo>
                <a:lnTo>
                  <a:pt x="0" y="1501648"/>
                </a:lnTo>
                <a:lnTo>
                  <a:pt x="7124" y="1515148"/>
                </a:lnTo>
                <a:lnTo>
                  <a:pt x="0" y="1528699"/>
                </a:lnTo>
                <a:lnTo>
                  <a:pt x="8890" y="1533385"/>
                </a:lnTo>
                <a:lnTo>
                  <a:pt x="8890" y="1536954"/>
                </a:lnTo>
                <a:lnTo>
                  <a:pt x="15697" y="1536954"/>
                </a:lnTo>
                <a:lnTo>
                  <a:pt x="2753258" y="2976143"/>
                </a:lnTo>
                <a:lnTo>
                  <a:pt x="2735580" y="3009849"/>
                </a:lnTo>
                <a:lnTo>
                  <a:pt x="2863342" y="3012452"/>
                </a:lnTo>
                <a:lnTo>
                  <a:pt x="2843580" y="2984995"/>
                </a:lnTo>
                <a:lnTo>
                  <a:pt x="2788666" y="2908681"/>
                </a:lnTo>
                <a:lnTo>
                  <a:pt x="2770987" y="2942374"/>
                </a:lnTo>
                <a:lnTo>
                  <a:pt x="97726" y="1536954"/>
                </a:lnTo>
                <a:lnTo>
                  <a:pt x="2749042" y="1536954"/>
                </a:lnTo>
                <a:lnTo>
                  <a:pt x="2749042" y="1575054"/>
                </a:lnTo>
                <a:lnTo>
                  <a:pt x="2825242" y="1536954"/>
                </a:lnTo>
                <a:lnTo>
                  <a:pt x="2863342" y="1517904"/>
                </a:lnTo>
                <a:lnTo>
                  <a:pt x="2825242" y="1498854"/>
                </a:lnTo>
                <a:lnTo>
                  <a:pt x="2749042" y="1460754"/>
                </a:lnTo>
                <a:lnTo>
                  <a:pt x="2749042" y="1498854"/>
                </a:lnTo>
                <a:lnTo>
                  <a:pt x="86296" y="1498854"/>
                </a:lnTo>
                <a:lnTo>
                  <a:pt x="2771330" y="70548"/>
                </a:lnTo>
                <a:lnTo>
                  <a:pt x="2789174" y="104140"/>
                </a:lnTo>
                <a:lnTo>
                  <a:pt x="2843441" y="27940"/>
                </a:lnTo>
                <a:lnTo>
                  <a:pt x="286334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92829" y="6563512"/>
            <a:ext cx="5454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D1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9506" y="6563512"/>
            <a:ext cx="5454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D2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10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310" y="260730"/>
            <a:ext cx="3267075" cy="17189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500" b="1" spc="-5" dirty="0">
                <a:latin typeface="Calibri"/>
                <a:cs typeface="Calibri"/>
              </a:rPr>
              <a:t>Reading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File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from</a:t>
            </a:r>
            <a:r>
              <a:rPr sz="1500" b="1" spc="1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HDFS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into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RDD: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10" dirty="0">
                <a:latin typeface="Calibri"/>
                <a:cs typeface="Calibri"/>
              </a:rPr>
              <a:t>sc.textFile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45" dirty="0">
                <a:latin typeface="Calibri"/>
                <a:cs typeface="Calibri"/>
              </a:rPr>
              <a:t>Text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File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sc.sequenceFile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Sequence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File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500" b="1" spc="-10" dirty="0">
                <a:latin typeface="Calibri"/>
                <a:cs typeface="Calibri"/>
              </a:rPr>
              <a:t>Writing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data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into HDFS</a:t>
            </a:r>
            <a:r>
              <a:rPr sz="1500" b="1" spc="1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From</a:t>
            </a:r>
            <a:r>
              <a:rPr sz="1500" b="1" spc="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RDD: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20" dirty="0">
                <a:latin typeface="Calibri"/>
                <a:cs typeface="Calibri"/>
              </a:rPr>
              <a:t>saveAsTextFile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saveAsSequenceFile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334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2967" y="1716023"/>
            <a:ext cx="3415665" cy="1420495"/>
            <a:chOff x="3172967" y="1716023"/>
            <a:chExt cx="3415665" cy="1420495"/>
          </a:xfrm>
        </p:grpSpPr>
        <p:sp>
          <p:nvSpPr>
            <p:cNvPr id="3" name="object 3"/>
            <p:cNvSpPr/>
            <p:nvPr/>
          </p:nvSpPr>
          <p:spPr>
            <a:xfrm>
              <a:off x="3179063" y="1722119"/>
              <a:ext cx="3403600" cy="1408430"/>
            </a:xfrm>
            <a:custGeom>
              <a:avLst/>
              <a:gdLst/>
              <a:ahLst/>
              <a:cxnLst/>
              <a:rect l="l" t="t" r="r" b="b"/>
              <a:pathLst>
                <a:path w="3403600" h="1408430">
                  <a:moveTo>
                    <a:pt x="3168396" y="0"/>
                  </a:moveTo>
                  <a:lnTo>
                    <a:pt x="234696" y="0"/>
                  </a:lnTo>
                  <a:lnTo>
                    <a:pt x="187382" y="4766"/>
                  </a:lnTo>
                  <a:lnTo>
                    <a:pt x="143321" y="18436"/>
                  </a:lnTo>
                  <a:lnTo>
                    <a:pt x="103454" y="40069"/>
                  </a:lnTo>
                  <a:lnTo>
                    <a:pt x="68722" y="68722"/>
                  </a:lnTo>
                  <a:lnTo>
                    <a:pt x="40069" y="103454"/>
                  </a:lnTo>
                  <a:lnTo>
                    <a:pt x="18436" y="143321"/>
                  </a:lnTo>
                  <a:lnTo>
                    <a:pt x="4766" y="187382"/>
                  </a:lnTo>
                  <a:lnTo>
                    <a:pt x="0" y="234695"/>
                  </a:lnTo>
                  <a:lnTo>
                    <a:pt x="0" y="1173479"/>
                  </a:lnTo>
                  <a:lnTo>
                    <a:pt x="4766" y="1220793"/>
                  </a:lnTo>
                  <a:lnTo>
                    <a:pt x="18436" y="1264854"/>
                  </a:lnTo>
                  <a:lnTo>
                    <a:pt x="40069" y="1304721"/>
                  </a:lnTo>
                  <a:lnTo>
                    <a:pt x="68722" y="1339453"/>
                  </a:lnTo>
                  <a:lnTo>
                    <a:pt x="103454" y="1368106"/>
                  </a:lnTo>
                  <a:lnTo>
                    <a:pt x="143321" y="1389739"/>
                  </a:lnTo>
                  <a:lnTo>
                    <a:pt x="187382" y="1403409"/>
                  </a:lnTo>
                  <a:lnTo>
                    <a:pt x="234696" y="1408176"/>
                  </a:lnTo>
                  <a:lnTo>
                    <a:pt x="3168396" y="1408176"/>
                  </a:lnTo>
                  <a:lnTo>
                    <a:pt x="3215709" y="1403409"/>
                  </a:lnTo>
                  <a:lnTo>
                    <a:pt x="3259770" y="1389739"/>
                  </a:lnTo>
                  <a:lnTo>
                    <a:pt x="3299637" y="1368106"/>
                  </a:lnTo>
                  <a:lnTo>
                    <a:pt x="3334369" y="1339453"/>
                  </a:lnTo>
                  <a:lnTo>
                    <a:pt x="3363022" y="1304721"/>
                  </a:lnTo>
                  <a:lnTo>
                    <a:pt x="3384655" y="1264854"/>
                  </a:lnTo>
                  <a:lnTo>
                    <a:pt x="3398325" y="1220793"/>
                  </a:lnTo>
                  <a:lnTo>
                    <a:pt x="3403091" y="1173479"/>
                  </a:lnTo>
                  <a:lnTo>
                    <a:pt x="3403091" y="234695"/>
                  </a:lnTo>
                  <a:lnTo>
                    <a:pt x="3398325" y="187382"/>
                  </a:lnTo>
                  <a:lnTo>
                    <a:pt x="3384655" y="143321"/>
                  </a:lnTo>
                  <a:lnTo>
                    <a:pt x="3363022" y="103454"/>
                  </a:lnTo>
                  <a:lnTo>
                    <a:pt x="3334369" y="68722"/>
                  </a:lnTo>
                  <a:lnTo>
                    <a:pt x="3299637" y="40069"/>
                  </a:lnTo>
                  <a:lnTo>
                    <a:pt x="3259770" y="18436"/>
                  </a:lnTo>
                  <a:lnTo>
                    <a:pt x="3215709" y="4766"/>
                  </a:lnTo>
                  <a:lnTo>
                    <a:pt x="31683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9063" y="1722119"/>
              <a:ext cx="3403600" cy="1408430"/>
            </a:xfrm>
            <a:custGeom>
              <a:avLst/>
              <a:gdLst/>
              <a:ahLst/>
              <a:cxnLst/>
              <a:rect l="l" t="t" r="r" b="b"/>
              <a:pathLst>
                <a:path w="3403600" h="1408430">
                  <a:moveTo>
                    <a:pt x="0" y="234695"/>
                  </a:moveTo>
                  <a:lnTo>
                    <a:pt x="4766" y="187382"/>
                  </a:lnTo>
                  <a:lnTo>
                    <a:pt x="18436" y="143321"/>
                  </a:lnTo>
                  <a:lnTo>
                    <a:pt x="40069" y="103454"/>
                  </a:lnTo>
                  <a:lnTo>
                    <a:pt x="68722" y="68722"/>
                  </a:lnTo>
                  <a:lnTo>
                    <a:pt x="103454" y="40069"/>
                  </a:lnTo>
                  <a:lnTo>
                    <a:pt x="143321" y="18436"/>
                  </a:lnTo>
                  <a:lnTo>
                    <a:pt x="187382" y="4766"/>
                  </a:lnTo>
                  <a:lnTo>
                    <a:pt x="234696" y="0"/>
                  </a:lnTo>
                  <a:lnTo>
                    <a:pt x="3168396" y="0"/>
                  </a:lnTo>
                  <a:lnTo>
                    <a:pt x="3215709" y="4766"/>
                  </a:lnTo>
                  <a:lnTo>
                    <a:pt x="3259770" y="18436"/>
                  </a:lnTo>
                  <a:lnTo>
                    <a:pt x="3299637" y="40069"/>
                  </a:lnTo>
                  <a:lnTo>
                    <a:pt x="3334369" y="68722"/>
                  </a:lnTo>
                  <a:lnTo>
                    <a:pt x="3363022" y="103454"/>
                  </a:lnTo>
                  <a:lnTo>
                    <a:pt x="3384655" y="143321"/>
                  </a:lnTo>
                  <a:lnTo>
                    <a:pt x="3398325" y="187382"/>
                  </a:lnTo>
                  <a:lnTo>
                    <a:pt x="3403091" y="234695"/>
                  </a:lnTo>
                  <a:lnTo>
                    <a:pt x="3403091" y="1173479"/>
                  </a:lnTo>
                  <a:lnTo>
                    <a:pt x="3398325" y="1220793"/>
                  </a:lnTo>
                  <a:lnTo>
                    <a:pt x="3384655" y="1264854"/>
                  </a:lnTo>
                  <a:lnTo>
                    <a:pt x="3363022" y="1304721"/>
                  </a:lnTo>
                  <a:lnTo>
                    <a:pt x="3334369" y="1339453"/>
                  </a:lnTo>
                  <a:lnTo>
                    <a:pt x="3299637" y="1368106"/>
                  </a:lnTo>
                  <a:lnTo>
                    <a:pt x="3259770" y="1389739"/>
                  </a:lnTo>
                  <a:lnTo>
                    <a:pt x="3215709" y="1403409"/>
                  </a:lnTo>
                  <a:lnTo>
                    <a:pt x="3168396" y="1408176"/>
                  </a:lnTo>
                  <a:lnTo>
                    <a:pt x="234696" y="1408176"/>
                  </a:lnTo>
                  <a:lnTo>
                    <a:pt x="187382" y="1403409"/>
                  </a:lnTo>
                  <a:lnTo>
                    <a:pt x="143321" y="1389739"/>
                  </a:lnTo>
                  <a:lnTo>
                    <a:pt x="103454" y="1368106"/>
                  </a:lnTo>
                  <a:lnTo>
                    <a:pt x="68722" y="1339453"/>
                  </a:lnTo>
                  <a:lnTo>
                    <a:pt x="40069" y="1304721"/>
                  </a:lnTo>
                  <a:lnTo>
                    <a:pt x="18436" y="1264854"/>
                  </a:lnTo>
                  <a:lnTo>
                    <a:pt x="4766" y="1220793"/>
                  </a:lnTo>
                  <a:lnTo>
                    <a:pt x="0" y="1173479"/>
                  </a:lnTo>
                  <a:lnTo>
                    <a:pt x="0" y="23469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398009" y="2067813"/>
            <a:ext cx="96520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7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1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1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30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8466" y="1401825"/>
            <a:ext cx="1783714" cy="3128010"/>
            <a:chOff x="1188466" y="1401825"/>
            <a:chExt cx="1783714" cy="3128010"/>
          </a:xfrm>
        </p:grpSpPr>
        <p:sp>
          <p:nvSpPr>
            <p:cNvPr id="3" name="object 3"/>
            <p:cNvSpPr/>
            <p:nvPr/>
          </p:nvSpPr>
          <p:spPr>
            <a:xfrm>
              <a:off x="1194816" y="1408175"/>
              <a:ext cx="1771014" cy="3115310"/>
            </a:xfrm>
            <a:custGeom>
              <a:avLst/>
              <a:gdLst/>
              <a:ahLst/>
              <a:cxnLst/>
              <a:rect l="l" t="t" r="r" b="b"/>
              <a:pathLst>
                <a:path w="1771014" h="3115310">
                  <a:moveTo>
                    <a:pt x="1475740" y="0"/>
                  </a:moveTo>
                  <a:lnTo>
                    <a:pt x="295147" y="0"/>
                  </a:lnTo>
                  <a:lnTo>
                    <a:pt x="247289" y="3864"/>
                  </a:lnTo>
                  <a:lnTo>
                    <a:pt x="201883" y="15053"/>
                  </a:lnTo>
                  <a:lnTo>
                    <a:pt x="159539" y="32956"/>
                  </a:lnTo>
                  <a:lnTo>
                    <a:pt x="120865" y="56965"/>
                  </a:lnTo>
                  <a:lnTo>
                    <a:pt x="86471" y="86471"/>
                  </a:lnTo>
                  <a:lnTo>
                    <a:pt x="56965" y="120865"/>
                  </a:lnTo>
                  <a:lnTo>
                    <a:pt x="32956" y="159539"/>
                  </a:lnTo>
                  <a:lnTo>
                    <a:pt x="15053" y="201883"/>
                  </a:lnTo>
                  <a:lnTo>
                    <a:pt x="3864" y="247289"/>
                  </a:lnTo>
                  <a:lnTo>
                    <a:pt x="0" y="295148"/>
                  </a:lnTo>
                  <a:lnTo>
                    <a:pt x="0" y="2819908"/>
                  </a:lnTo>
                  <a:lnTo>
                    <a:pt x="3864" y="2867766"/>
                  </a:lnTo>
                  <a:lnTo>
                    <a:pt x="15053" y="2913172"/>
                  </a:lnTo>
                  <a:lnTo>
                    <a:pt x="32956" y="2955516"/>
                  </a:lnTo>
                  <a:lnTo>
                    <a:pt x="56965" y="2994190"/>
                  </a:lnTo>
                  <a:lnTo>
                    <a:pt x="86471" y="3028584"/>
                  </a:lnTo>
                  <a:lnTo>
                    <a:pt x="120865" y="3058090"/>
                  </a:lnTo>
                  <a:lnTo>
                    <a:pt x="159539" y="3082099"/>
                  </a:lnTo>
                  <a:lnTo>
                    <a:pt x="201883" y="3100002"/>
                  </a:lnTo>
                  <a:lnTo>
                    <a:pt x="247289" y="3111191"/>
                  </a:lnTo>
                  <a:lnTo>
                    <a:pt x="295147" y="3115056"/>
                  </a:lnTo>
                  <a:lnTo>
                    <a:pt x="1475740" y="3115056"/>
                  </a:lnTo>
                  <a:lnTo>
                    <a:pt x="1523598" y="3111191"/>
                  </a:lnTo>
                  <a:lnTo>
                    <a:pt x="1569004" y="3100002"/>
                  </a:lnTo>
                  <a:lnTo>
                    <a:pt x="1611348" y="3082099"/>
                  </a:lnTo>
                  <a:lnTo>
                    <a:pt x="1650022" y="3058090"/>
                  </a:lnTo>
                  <a:lnTo>
                    <a:pt x="1684416" y="3028584"/>
                  </a:lnTo>
                  <a:lnTo>
                    <a:pt x="1713922" y="2994190"/>
                  </a:lnTo>
                  <a:lnTo>
                    <a:pt x="1737931" y="2955516"/>
                  </a:lnTo>
                  <a:lnTo>
                    <a:pt x="1755834" y="2913172"/>
                  </a:lnTo>
                  <a:lnTo>
                    <a:pt x="1767023" y="2867766"/>
                  </a:lnTo>
                  <a:lnTo>
                    <a:pt x="1770888" y="2819908"/>
                  </a:lnTo>
                  <a:lnTo>
                    <a:pt x="1770888" y="295148"/>
                  </a:lnTo>
                  <a:lnTo>
                    <a:pt x="1767023" y="247289"/>
                  </a:lnTo>
                  <a:lnTo>
                    <a:pt x="1755834" y="201883"/>
                  </a:lnTo>
                  <a:lnTo>
                    <a:pt x="1737931" y="159539"/>
                  </a:lnTo>
                  <a:lnTo>
                    <a:pt x="1713922" y="120865"/>
                  </a:lnTo>
                  <a:lnTo>
                    <a:pt x="1684416" y="86471"/>
                  </a:lnTo>
                  <a:lnTo>
                    <a:pt x="1650022" y="56965"/>
                  </a:lnTo>
                  <a:lnTo>
                    <a:pt x="1611348" y="32956"/>
                  </a:lnTo>
                  <a:lnTo>
                    <a:pt x="1569004" y="15053"/>
                  </a:lnTo>
                  <a:lnTo>
                    <a:pt x="1523598" y="3864"/>
                  </a:lnTo>
                  <a:lnTo>
                    <a:pt x="14757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94816" y="1408175"/>
              <a:ext cx="1771014" cy="3115310"/>
            </a:xfrm>
            <a:custGeom>
              <a:avLst/>
              <a:gdLst/>
              <a:ahLst/>
              <a:cxnLst/>
              <a:rect l="l" t="t" r="r" b="b"/>
              <a:pathLst>
                <a:path w="1771014" h="3115310">
                  <a:moveTo>
                    <a:pt x="0" y="295148"/>
                  </a:moveTo>
                  <a:lnTo>
                    <a:pt x="3864" y="247289"/>
                  </a:lnTo>
                  <a:lnTo>
                    <a:pt x="15053" y="201883"/>
                  </a:lnTo>
                  <a:lnTo>
                    <a:pt x="32956" y="159539"/>
                  </a:lnTo>
                  <a:lnTo>
                    <a:pt x="56965" y="120865"/>
                  </a:lnTo>
                  <a:lnTo>
                    <a:pt x="86471" y="86471"/>
                  </a:lnTo>
                  <a:lnTo>
                    <a:pt x="120865" y="56965"/>
                  </a:lnTo>
                  <a:lnTo>
                    <a:pt x="159539" y="32956"/>
                  </a:lnTo>
                  <a:lnTo>
                    <a:pt x="201883" y="15053"/>
                  </a:lnTo>
                  <a:lnTo>
                    <a:pt x="247289" y="3864"/>
                  </a:lnTo>
                  <a:lnTo>
                    <a:pt x="295147" y="0"/>
                  </a:lnTo>
                  <a:lnTo>
                    <a:pt x="1475740" y="0"/>
                  </a:lnTo>
                  <a:lnTo>
                    <a:pt x="1523598" y="3864"/>
                  </a:lnTo>
                  <a:lnTo>
                    <a:pt x="1569004" y="15053"/>
                  </a:lnTo>
                  <a:lnTo>
                    <a:pt x="1611348" y="32956"/>
                  </a:lnTo>
                  <a:lnTo>
                    <a:pt x="1650022" y="56965"/>
                  </a:lnTo>
                  <a:lnTo>
                    <a:pt x="1684416" y="86471"/>
                  </a:lnTo>
                  <a:lnTo>
                    <a:pt x="1713922" y="120865"/>
                  </a:lnTo>
                  <a:lnTo>
                    <a:pt x="1737931" y="159539"/>
                  </a:lnTo>
                  <a:lnTo>
                    <a:pt x="1755834" y="201883"/>
                  </a:lnTo>
                  <a:lnTo>
                    <a:pt x="1767023" y="247289"/>
                  </a:lnTo>
                  <a:lnTo>
                    <a:pt x="1770888" y="295148"/>
                  </a:lnTo>
                  <a:lnTo>
                    <a:pt x="1770888" y="2819908"/>
                  </a:lnTo>
                  <a:lnTo>
                    <a:pt x="1767023" y="2867766"/>
                  </a:lnTo>
                  <a:lnTo>
                    <a:pt x="1755834" y="2913172"/>
                  </a:lnTo>
                  <a:lnTo>
                    <a:pt x="1737931" y="2955516"/>
                  </a:lnTo>
                  <a:lnTo>
                    <a:pt x="1713922" y="2994190"/>
                  </a:lnTo>
                  <a:lnTo>
                    <a:pt x="1684416" y="3028584"/>
                  </a:lnTo>
                  <a:lnTo>
                    <a:pt x="1650022" y="3058090"/>
                  </a:lnTo>
                  <a:lnTo>
                    <a:pt x="1611348" y="3082099"/>
                  </a:lnTo>
                  <a:lnTo>
                    <a:pt x="1569004" y="3100002"/>
                  </a:lnTo>
                  <a:lnTo>
                    <a:pt x="1523598" y="3111191"/>
                  </a:lnTo>
                  <a:lnTo>
                    <a:pt x="1475740" y="3115056"/>
                  </a:lnTo>
                  <a:lnTo>
                    <a:pt x="295147" y="3115056"/>
                  </a:lnTo>
                  <a:lnTo>
                    <a:pt x="247289" y="3111191"/>
                  </a:lnTo>
                  <a:lnTo>
                    <a:pt x="201883" y="3100002"/>
                  </a:lnTo>
                  <a:lnTo>
                    <a:pt x="159539" y="3082099"/>
                  </a:lnTo>
                  <a:lnTo>
                    <a:pt x="120865" y="3058090"/>
                  </a:lnTo>
                  <a:lnTo>
                    <a:pt x="86471" y="3028584"/>
                  </a:lnTo>
                  <a:lnTo>
                    <a:pt x="56965" y="2994190"/>
                  </a:lnTo>
                  <a:lnTo>
                    <a:pt x="32956" y="2955516"/>
                  </a:lnTo>
                  <a:lnTo>
                    <a:pt x="15053" y="2913172"/>
                  </a:lnTo>
                  <a:lnTo>
                    <a:pt x="3864" y="2867766"/>
                  </a:lnTo>
                  <a:lnTo>
                    <a:pt x="0" y="2819908"/>
                  </a:lnTo>
                  <a:lnTo>
                    <a:pt x="0" y="2951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93545" y="1566798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9324" y="2232660"/>
            <a:ext cx="1211580" cy="411480"/>
          </a:xfrm>
          <a:prstGeom prst="rect">
            <a:avLst/>
          </a:prstGeom>
          <a:solidFill>
            <a:srgbClr val="A4A4A4"/>
          </a:solidFill>
          <a:ln w="12191">
            <a:solidFill>
              <a:srgbClr val="787878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42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parallelize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324" y="3686555"/>
            <a:ext cx="1211580" cy="411480"/>
          </a:xfrm>
          <a:prstGeom prst="rect">
            <a:avLst/>
          </a:prstGeom>
          <a:solidFill>
            <a:srgbClr val="A4A4A4"/>
          </a:solidFill>
          <a:ln w="12191">
            <a:solidFill>
              <a:srgbClr val="787878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66065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distinct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9324" y="2948939"/>
            <a:ext cx="1211580" cy="411480"/>
          </a:xfrm>
          <a:prstGeom prst="rect">
            <a:avLst/>
          </a:prstGeom>
          <a:solidFill>
            <a:srgbClr val="A4A4A4"/>
          </a:solidFill>
          <a:ln w="12191">
            <a:solidFill>
              <a:srgbClr val="787878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11853" y="1423161"/>
            <a:ext cx="1783714" cy="3126740"/>
            <a:chOff x="3911853" y="1423161"/>
            <a:chExt cx="1783714" cy="3126740"/>
          </a:xfrm>
        </p:grpSpPr>
        <p:sp>
          <p:nvSpPr>
            <p:cNvPr id="10" name="object 10"/>
            <p:cNvSpPr/>
            <p:nvPr/>
          </p:nvSpPr>
          <p:spPr>
            <a:xfrm>
              <a:off x="3918203" y="1429511"/>
              <a:ext cx="1771014" cy="3114040"/>
            </a:xfrm>
            <a:custGeom>
              <a:avLst/>
              <a:gdLst/>
              <a:ahLst/>
              <a:cxnLst/>
              <a:rect l="l" t="t" r="r" b="b"/>
              <a:pathLst>
                <a:path w="1771014" h="3114040">
                  <a:moveTo>
                    <a:pt x="1475740" y="0"/>
                  </a:moveTo>
                  <a:lnTo>
                    <a:pt x="295148" y="0"/>
                  </a:lnTo>
                  <a:lnTo>
                    <a:pt x="247289" y="3864"/>
                  </a:lnTo>
                  <a:lnTo>
                    <a:pt x="201883" y="15053"/>
                  </a:lnTo>
                  <a:lnTo>
                    <a:pt x="159539" y="32956"/>
                  </a:lnTo>
                  <a:lnTo>
                    <a:pt x="120865" y="56965"/>
                  </a:lnTo>
                  <a:lnTo>
                    <a:pt x="86471" y="86471"/>
                  </a:lnTo>
                  <a:lnTo>
                    <a:pt x="56965" y="120865"/>
                  </a:lnTo>
                  <a:lnTo>
                    <a:pt x="32956" y="159539"/>
                  </a:lnTo>
                  <a:lnTo>
                    <a:pt x="15053" y="201883"/>
                  </a:lnTo>
                  <a:lnTo>
                    <a:pt x="3864" y="247289"/>
                  </a:lnTo>
                  <a:lnTo>
                    <a:pt x="0" y="295148"/>
                  </a:lnTo>
                  <a:lnTo>
                    <a:pt x="0" y="2818384"/>
                  </a:lnTo>
                  <a:lnTo>
                    <a:pt x="3864" y="2866242"/>
                  </a:lnTo>
                  <a:lnTo>
                    <a:pt x="15053" y="2911648"/>
                  </a:lnTo>
                  <a:lnTo>
                    <a:pt x="32956" y="2953992"/>
                  </a:lnTo>
                  <a:lnTo>
                    <a:pt x="56965" y="2992666"/>
                  </a:lnTo>
                  <a:lnTo>
                    <a:pt x="86471" y="3027060"/>
                  </a:lnTo>
                  <a:lnTo>
                    <a:pt x="120865" y="3056566"/>
                  </a:lnTo>
                  <a:lnTo>
                    <a:pt x="159539" y="3080575"/>
                  </a:lnTo>
                  <a:lnTo>
                    <a:pt x="201883" y="3098478"/>
                  </a:lnTo>
                  <a:lnTo>
                    <a:pt x="247289" y="3109667"/>
                  </a:lnTo>
                  <a:lnTo>
                    <a:pt x="295148" y="3113532"/>
                  </a:lnTo>
                  <a:lnTo>
                    <a:pt x="1475740" y="3113532"/>
                  </a:lnTo>
                  <a:lnTo>
                    <a:pt x="1523598" y="3109667"/>
                  </a:lnTo>
                  <a:lnTo>
                    <a:pt x="1569004" y="3098478"/>
                  </a:lnTo>
                  <a:lnTo>
                    <a:pt x="1611348" y="3080575"/>
                  </a:lnTo>
                  <a:lnTo>
                    <a:pt x="1650022" y="3056566"/>
                  </a:lnTo>
                  <a:lnTo>
                    <a:pt x="1684416" y="3027060"/>
                  </a:lnTo>
                  <a:lnTo>
                    <a:pt x="1713922" y="2992666"/>
                  </a:lnTo>
                  <a:lnTo>
                    <a:pt x="1737931" y="2953992"/>
                  </a:lnTo>
                  <a:lnTo>
                    <a:pt x="1755834" y="2911648"/>
                  </a:lnTo>
                  <a:lnTo>
                    <a:pt x="1767023" y="2866242"/>
                  </a:lnTo>
                  <a:lnTo>
                    <a:pt x="1770888" y="2818384"/>
                  </a:lnTo>
                  <a:lnTo>
                    <a:pt x="1770888" y="295148"/>
                  </a:lnTo>
                  <a:lnTo>
                    <a:pt x="1767023" y="247289"/>
                  </a:lnTo>
                  <a:lnTo>
                    <a:pt x="1755834" y="201883"/>
                  </a:lnTo>
                  <a:lnTo>
                    <a:pt x="1737931" y="159539"/>
                  </a:lnTo>
                  <a:lnTo>
                    <a:pt x="1713922" y="120865"/>
                  </a:lnTo>
                  <a:lnTo>
                    <a:pt x="1684416" y="86471"/>
                  </a:lnTo>
                  <a:lnTo>
                    <a:pt x="1650022" y="56965"/>
                  </a:lnTo>
                  <a:lnTo>
                    <a:pt x="1611348" y="32956"/>
                  </a:lnTo>
                  <a:lnTo>
                    <a:pt x="1569004" y="15053"/>
                  </a:lnTo>
                  <a:lnTo>
                    <a:pt x="1523598" y="3864"/>
                  </a:lnTo>
                  <a:lnTo>
                    <a:pt x="14757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8203" y="1429511"/>
              <a:ext cx="1771014" cy="3114040"/>
            </a:xfrm>
            <a:custGeom>
              <a:avLst/>
              <a:gdLst/>
              <a:ahLst/>
              <a:cxnLst/>
              <a:rect l="l" t="t" r="r" b="b"/>
              <a:pathLst>
                <a:path w="1771014" h="3114040">
                  <a:moveTo>
                    <a:pt x="0" y="295148"/>
                  </a:moveTo>
                  <a:lnTo>
                    <a:pt x="3864" y="247289"/>
                  </a:lnTo>
                  <a:lnTo>
                    <a:pt x="15053" y="201883"/>
                  </a:lnTo>
                  <a:lnTo>
                    <a:pt x="32956" y="159539"/>
                  </a:lnTo>
                  <a:lnTo>
                    <a:pt x="56965" y="120865"/>
                  </a:lnTo>
                  <a:lnTo>
                    <a:pt x="86471" y="86471"/>
                  </a:lnTo>
                  <a:lnTo>
                    <a:pt x="120865" y="56965"/>
                  </a:lnTo>
                  <a:lnTo>
                    <a:pt x="159539" y="32956"/>
                  </a:lnTo>
                  <a:lnTo>
                    <a:pt x="201883" y="15053"/>
                  </a:lnTo>
                  <a:lnTo>
                    <a:pt x="247289" y="3864"/>
                  </a:lnTo>
                  <a:lnTo>
                    <a:pt x="295148" y="0"/>
                  </a:lnTo>
                  <a:lnTo>
                    <a:pt x="1475740" y="0"/>
                  </a:lnTo>
                  <a:lnTo>
                    <a:pt x="1523598" y="3864"/>
                  </a:lnTo>
                  <a:lnTo>
                    <a:pt x="1569004" y="15053"/>
                  </a:lnTo>
                  <a:lnTo>
                    <a:pt x="1611348" y="32956"/>
                  </a:lnTo>
                  <a:lnTo>
                    <a:pt x="1650022" y="56965"/>
                  </a:lnTo>
                  <a:lnTo>
                    <a:pt x="1684416" y="86471"/>
                  </a:lnTo>
                  <a:lnTo>
                    <a:pt x="1713922" y="120865"/>
                  </a:lnTo>
                  <a:lnTo>
                    <a:pt x="1737931" y="159539"/>
                  </a:lnTo>
                  <a:lnTo>
                    <a:pt x="1755834" y="201883"/>
                  </a:lnTo>
                  <a:lnTo>
                    <a:pt x="1767023" y="247289"/>
                  </a:lnTo>
                  <a:lnTo>
                    <a:pt x="1770888" y="295148"/>
                  </a:lnTo>
                  <a:lnTo>
                    <a:pt x="1770888" y="2818384"/>
                  </a:lnTo>
                  <a:lnTo>
                    <a:pt x="1767023" y="2866242"/>
                  </a:lnTo>
                  <a:lnTo>
                    <a:pt x="1755834" y="2911648"/>
                  </a:lnTo>
                  <a:lnTo>
                    <a:pt x="1737931" y="2953992"/>
                  </a:lnTo>
                  <a:lnTo>
                    <a:pt x="1713922" y="2992666"/>
                  </a:lnTo>
                  <a:lnTo>
                    <a:pt x="1684416" y="3027060"/>
                  </a:lnTo>
                  <a:lnTo>
                    <a:pt x="1650022" y="3056566"/>
                  </a:lnTo>
                  <a:lnTo>
                    <a:pt x="1611348" y="3080575"/>
                  </a:lnTo>
                  <a:lnTo>
                    <a:pt x="1569004" y="3098478"/>
                  </a:lnTo>
                  <a:lnTo>
                    <a:pt x="1523598" y="3109667"/>
                  </a:lnTo>
                  <a:lnTo>
                    <a:pt x="1475740" y="3113532"/>
                  </a:lnTo>
                  <a:lnTo>
                    <a:pt x="295148" y="3113532"/>
                  </a:lnTo>
                  <a:lnTo>
                    <a:pt x="247289" y="3109667"/>
                  </a:lnTo>
                  <a:lnTo>
                    <a:pt x="201883" y="3098478"/>
                  </a:lnTo>
                  <a:lnTo>
                    <a:pt x="159539" y="3080575"/>
                  </a:lnTo>
                  <a:lnTo>
                    <a:pt x="120865" y="3056566"/>
                  </a:lnTo>
                  <a:lnTo>
                    <a:pt x="86471" y="3027060"/>
                  </a:lnTo>
                  <a:lnTo>
                    <a:pt x="56965" y="2992666"/>
                  </a:lnTo>
                  <a:lnTo>
                    <a:pt x="32956" y="2953992"/>
                  </a:lnTo>
                  <a:lnTo>
                    <a:pt x="15053" y="2911648"/>
                  </a:lnTo>
                  <a:lnTo>
                    <a:pt x="3864" y="2866242"/>
                  </a:lnTo>
                  <a:lnTo>
                    <a:pt x="0" y="2818384"/>
                  </a:lnTo>
                  <a:lnTo>
                    <a:pt x="0" y="2951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87722" y="1570482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3755" y="1993392"/>
            <a:ext cx="1211580" cy="749935"/>
          </a:xfrm>
          <a:prstGeom prst="rect">
            <a:avLst/>
          </a:prstGeom>
          <a:solidFill>
            <a:srgbClr val="A4A4A4"/>
          </a:solidFill>
          <a:ln w="12192">
            <a:solidFill>
              <a:srgbClr val="787878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27025" marR="139700" indent="-18034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ByKey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11214" y="1423161"/>
            <a:ext cx="1783714" cy="3126740"/>
            <a:chOff x="6411214" y="1423161"/>
            <a:chExt cx="1783714" cy="3126740"/>
          </a:xfrm>
        </p:grpSpPr>
        <p:sp>
          <p:nvSpPr>
            <p:cNvPr id="15" name="object 15"/>
            <p:cNvSpPr/>
            <p:nvPr/>
          </p:nvSpPr>
          <p:spPr>
            <a:xfrm>
              <a:off x="6417564" y="1429511"/>
              <a:ext cx="1771014" cy="3114040"/>
            </a:xfrm>
            <a:custGeom>
              <a:avLst/>
              <a:gdLst/>
              <a:ahLst/>
              <a:cxnLst/>
              <a:rect l="l" t="t" r="r" b="b"/>
              <a:pathLst>
                <a:path w="1771015" h="3114040">
                  <a:moveTo>
                    <a:pt x="1475739" y="0"/>
                  </a:moveTo>
                  <a:lnTo>
                    <a:pt x="295147" y="0"/>
                  </a:lnTo>
                  <a:lnTo>
                    <a:pt x="247289" y="3864"/>
                  </a:lnTo>
                  <a:lnTo>
                    <a:pt x="201883" y="15053"/>
                  </a:lnTo>
                  <a:lnTo>
                    <a:pt x="159539" y="32956"/>
                  </a:lnTo>
                  <a:lnTo>
                    <a:pt x="120865" y="56965"/>
                  </a:lnTo>
                  <a:lnTo>
                    <a:pt x="86471" y="86471"/>
                  </a:lnTo>
                  <a:lnTo>
                    <a:pt x="56965" y="120865"/>
                  </a:lnTo>
                  <a:lnTo>
                    <a:pt x="32956" y="159539"/>
                  </a:lnTo>
                  <a:lnTo>
                    <a:pt x="15053" y="201883"/>
                  </a:lnTo>
                  <a:lnTo>
                    <a:pt x="3864" y="247289"/>
                  </a:lnTo>
                  <a:lnTo>
                    <a:pt x="0" y="295148"/>
                  </a:lnTo>
                  <a:lnTo>
                    <a:pt x="0" y="2818384"/>
                  </a:lnTo>
                  <a:lnTo>
                    <a:pt x="3864" y="2866242"/>
                  </a:lnTo>
                  <a:lnTo>
                    <a:pt x="15053" y="2911648"/>
                  </a:lnTo>
                  <a:lnTo>
                    <a:pt x="32956" y="2953992"/>
                  </a:lnTo>
                  <a:lnTo>
                    <a:pt x="56965" y="2992666"/>
                  </a:lnTo>
                  <a:lnTo>
                    <a:pt x="86471" y="3027060"/>
                  </a:lnTo>
                  <a:lnTo>
                    <a:pt x="120865" y="3056566"/>
                  </a:lnTo>
                  <a:lnTo>
                    <a:pt x="159539" y="3080575"/>
                  </a:lnTo>
                  <a:lnTo>
                    <a:pt x="201883" y="3098478"/>
                  </a:lnTo>
                  <a:lnTo>
                    <a:pt x="247289" y="3109667"/>
                  </a:lnTo>
                  <a:lnTo>
                    <a:pt x="295147" y="3113532"/>
                  </a:lnTo>
                  <a:lnTo>
                    <a:pt x="1475739" y="3113532"/>
                  </a:lnTo>
                  <a:lnTo>
                    <a:pt x="1523598" y="3109667"/>
                  </a:lnTo>
                  <a:lnTo>
                    <a:pt x="1569004" y="3098478"/>
                  </a:lnTo>
                  <a:lnTo>
                    <a:pt x="1611348" y="3080575"/>
                  </a:lnTo>
                  <a:lnTo>
                    <a:pt x="1650022" y="3056566"/>
                  </a:lnTo>
                  <a:lnTo>
                    <a:pt x="1684416" y="3027060"/>
                  </a:lnTo>
                  <a:lnTo>
                    <a:pt x="1713922" y="2992666"/>
                  </a:lnTo>
                  <a:lnTo>
                    <a:pt x="1737931" y="2953992"/>
                  </a:lnTo>
                  <a:lnTo>
                    <a:pt x="1755834" y="2911648"/>
                  </a:lnTo>
                  <a:lnTo>
                    <a:pt x="1767023" y="2866242"/>
                  </a:lnTo>
                  <a:lnTo>
                    <a:pt x="1770888" y="2818384"/>
                  </a:lnTo>
                  <a:lnTo>
                    <a:pt x="1770888" y="295148"/>
                  </a:lnTo>
                  <a:lnTo>
                    <a:pt x="1767023" y="247289"/>
                  </a:lnTo>
                  <a:lnTo>
                    <a:pt x="1755834" y="201883"/>
                  </a:lnTo>
                  <a:lnTo>
                    <a:pt x="1737931" y="159539"/>
                  </a:lnTo>
                  <a:lnTo>
                    <a:pt x="1713922" y="120865"/>
                  </a:lnTo>
                  <a:lnTo>
                    <a:pt x="1684416" y="86471"/>
                  </a:lnTo>
                  <a:lnTo>
                    <a:pt x="1650022" y="56965"/>
                  </a:lnTo>
                  <a:lnTo>
                    <a:pt x="1611348" y="32956"/>
                  </a:lnTo>
                  <a:lnTo>
                    <a:pt x="1569004" y="15053"/>
                  </a:lnTo>
                  <a:lnTo>
                    <a:pt x="1523598" y="3864"/>
                  </a:lnTo>
                  <a:lnTo>
                    <a:pt x="14757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7564" y="1429511"/>
              <a:ext cx="1771014" cy="3114040"/>
            </a:xfrm>
            <a:custGeom>
              <a:avLst/>
              <a:gdLst/>
              <a:ahLst/>
              <a:cxnLst/>
              <a:rect l="l" t="t" r="r" b="b"/>
              <a:pathLst>
                <a:path w="1771015" h="3114040">
                  <a:moveTo>
                    <a:pt x="0" y="295148"/>
                  </a:moveTo>
                  <a:lnTo>
                    <a:pt x="3864" y="247289"/>
                  </a:lnTo>
                  <a:lnTo>
                    <a:pt x="15053" y="201883"/>
                  </a:lnTo>
                  <a:lnTo>
                    <a:pt x="32956" y="159539"/>
                  </a:lnTo>
                  <a:lnTo>
                    <a:pt x="56965" y="120865"/>
                  </a:lnTo>
                  <a:lnTo>
                    <a:pt x="86471" y="86471"/>
                  </a:lnTo>
                  <a:lnTo>
                    <a:pt x="120865" y="56965"/>
                  </a:lnTo>
                  <a:lnTo>
                    <a:pt x="159539" y="32956"/>
                  </a:lnTo>
                  <a:lnTo>
                    <a:pt x="201883" y="15053"/>
                  </a:lnTo>
                  <a:lnTo>
                    <a:pt x="247289" y="3864"/>
                  </a:lnTo>
                  <a:lnTo>
                    <a:pt x="295147" y="0"/>
                  </a:lnTo>
                  <a:lnTo>
                    <a:pt x="1475739" y="0"/>
                  </a:lnTo>
                  <a:lnTo>
                    <a:pt x="1523598" y="3864"/>
                  </a:lnTo>
                  <a:lnTo>
                    <a:pt x="1569004" y="15053"/>
                  </a:lnTo>
                  <a:lnTo>
                    <a:pt x="1611348" y="32956"/>
                  </a:lnTo>
                  <a:lnTo>
                    <a:pt x="1650022" y="56965"/>
                  </a:lnTo>
                  <a:lnTo>
                    <a:pt x="1684416" y="86471"/>
                  </a:lnTo>
                  <a:lnTo>
                    <a:pt x="1713922" y="120865"/>
                  </a:lnTo>
                  <a:lnTo>
                    <a:pt x="1737931" y="159539"/>
                  </a:lnTo>
                  <a:lnTo>
                    <a:pt x="1755834" y="201883"/>
                  </a:lnTo>
                  <a:lnTo>
                    <a:pt x="1767023" y="247289"/>
                  </a:lnTo>
                  <a:lnTo>
                    <a:pt x="1770888" y="295148"/>
                  </a:lnTo>
                  <a:lnTo>
                    <a:pt x="1770888" y="2818384"/>
                  </a:lnTo>
                  <a:lnTo>
                    <a:pt x="1767023" y="2866242"/>
                  </a:lnTo>
                  <a:lnTo>
                    <a:pt x="1755834" y="2911648"/>
                  </a:lnTo>
                  <a:lnTo>
                    <a:pt x="1737931" y="2953992"/>
                  </a:lnTo>
                  <a:lnTo>
                    <a:pt x="1713922" y="2992666"/>
                  </a:lnTo>
                  <a:lnTo>
                    <a:pt x="1684416" y="3027060"/>
                  </a:lnTo>
                  <a:lnTo>
                    <a:pt x="1650022" y="3056566"/>
                  </a:lnTo>
                  <a:lnTo>
                    <a:pt x="1611348" y="3080575"/>
                  </a:lnTo>
                  <a:lnTo>
                    <a:pt x="1569004" y="3098478"/>
                  </a:lnTo>
                  <a:lnTo>
                    <a:pt x="1523598" y="3109667"/>
                  </a:lnTo>
                  <a:lnTo>
                    <a:pt x="1475739" y="3113532"/>
                  </a:lnTo>
                  <a:lnTo>
                    <a:pt x="295147" y="3113532"/>
                  </a:lnTo>
                  <a:lnTo>
                    <a:pt x="247289" y="3109667"/>
                  </a:lnTo>
                  <a:lnTo>
                    <a:pt x="201883" y="3098478"/>
                  </a:lnTo>
                  <a:lnTo>
                    <a:pt x="159539" y="3080575"/>
                  </a:lnTo>
                  <a:lnTo>
                    <a:pt x="120865" y="3056566"/>
                  </a:lnTo>
                  <a:lnTo>
                    <a:pt x="86471" y="3027060"/>
                  </a:lnTo>
                  <a:lnTo>
                    <a:pt x="56965" y="2992666"/>
                  </a:lnTo>
                  <a:lnTo>
                    <a:pt x="32956" y="2953992"/>
                  </a:lnTo>
                  <a:lnTo>
                    <a:pt x="15053" y="2911648"/>
                  </a:lnTo>
                  <a:lnTo>
                    <a:pt x="3864" y="2866242"/>
                  </a:lnTo>
                  <a:lnTo>
                    <a:pt x="0" y="2818384"/>
                  </a:lnTo>
                  <a:lnTo>
                    <a:pt x="0" y="2951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04735" y="1566798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65721" y="2246122"/>
            <a:ext cx="1224280" cy="426084"/>
            <a:chOff x="6665721" y="2246122"/>
            <a:chExt cx="1224280" cy="426084"/>
          </a:xfrm>
        </p:grpSpPr>
        <p:sp>
          <p:nvSpPr>
            <p:cNvPr id="19" name="object 19"/>
            <p:cNvSpPr/>
            <p:nvPr/>
          </p:nvSpPr>
          <p:spPr>
            <a:xfrm>
              <a:off x="6672071" y="2252472"/>
              <a:ext cx="1211580" cy="413384"/>
            </a:xfrm>
            <a:custGeom>
              <a:avLst/>
              <a:gdLst/>
              <a:ahLst/>
              <a:cxnLst/>
              <a:rect l="l" t="t" r="r" b="b"/>
              <a:pathLst>
                <a:path w="1211579" h="413385">
                  <a:moveTo>
                    <a:pt x="1211579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211579" y="413003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2071" y="2252472"/>
              <a:ext cx="1211580" cy="413384"/>
            </a:xfrm>
            <a:custGeom>
              <a:avLst/>
              <a:gdLst/>
              <a:ahLst/>
              <a:cxnLst/>
              <a:rect l="l" t="t" r="r" b="b"/>
              <a:pathLst>
                <a:path w="1211579" h="413385">
                  <a:moveTo>
                    <a:pt x="0" y="413003"/>
                  </a:moveTo>
                  <a:lnTo>
                    <a:pt x="1211579" y="413003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78168" y="2294382"/>
            <a:ext cx="1199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parallelize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65721" y="3700017"/>
            <a:ext cx="1224280" cy="426084"/>
            <a:chOff x="6665721" y="3700017"/>
            <a:chExt cx="1224280" cy="426084"/>
          </a:xfrm>
        </p:grpSpPr>
        <p:sp>
          <p:nvSpPr>
            <p:cNvPr id="23" name="object 23"/>
            <p:cNvSpPr/>
            <p:nvPr/>
          </p:nvSpPr>
          <p:spPr>
            <a:xfrm>
              <a:off x="6672071" y="3706367"/>
              <a:ext cx="1211580" cy="413384"/>
            </a:xfrm>
            <a:custGeom>
              <a:avLst/>
              <a:gdLst/>
              <a:ahLst/>
              <a:cxnLst/>
              <a:rect l="l" t="t" r="r" b="b"/>
              <a:pathLst>
                <a:path w="1211579" h="413385">
                  <a:moveTo>
                    <a:pt x="1211579" y="0"/>
                  </a:moveTo>
                  <a:lnTo>
                    <a:pt x="0" y="0"/>
                  </a:lnTo>
                  <a:lnTo>
                    <a:pt x="0" y="413003"/>
                  </a:lnTo>
                  <a:lnTo>
                    <a:pt x="1211579" y="413003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72071" y="3706367"/>
              <a:ext cx="1211580" cy="413384"/>
            </a:xfrm>
            <a:custGeom>
              <a:avLst/>
              <a:gdLst/>
              <a:ahLst/>
              <a:cxnLst/>
              <a:rect l="l" t="t" r="r" b="b"/>
              <a:pathLst>
                <a:path w="1211579" h="413385">
                  <a:moveTo>
                    <a:pt x="0" y="413003"/>
                  </a:moveTo>
                  <a:lnTo>
                    <a:pt x="1211579" y="413003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413003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78168" y="3748227"/>
            <a:ext cx="1199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65721" y="2963926"/>
            <a:ext cx="1224280" cy="424180"/>
            <a:chOff x="6665721" y="2963926"/>
            <a:chExt cx="1224280" cy="424180"/>
          </a:xfrm>
        </p:grpSpPr>
        <p:sp>
          <p:nvSpPr>
            <p:cNvPr id="27" name="object 27"/>
            <p:cNvSpPr/>
            <p:nvPr/>
          </p:nvSpPr>
          <p:spPr>
            <a:xfrm>
              <a:off x="6672071" y="2970276"/>
              <a:ext cx="1211580" cy="411480"/>
            </a:xfrm>
            <a:custGeom>
              <a:avLst/>
              <a:gdLst/>
              <a:ahLst/>
              <a:cxnLst/>
              <a:rect l="l" t="t" r="r" b="b"/>
              <a:pathLst>
                <a:path w="1211579" h="411479">
                  <a:moveTo>
                    <a:pt x="1211579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1211579" y="411479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72071" y="2970276"/>
              <a:ext cx="1211580" cy="411480"/>
            </a:xfrm>
            <a:custGeom>
              <a:avLst/>
              <a:gdLst/>
              <a:ahLst/>
              <a:cxnLst/>
              <a:rect l="l" t="t" r="r" b="b"/>
              <a:pathLst>
                <a:path w="1211579" h="411479">
                  <a:moveTo>
                    <a:pt x="0" y="411479"/>
                  </a:moveTo>
                  <a:lnTo>
                    <a:pt x="1211579" y="411479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72071" y="2970276"/>
            <a:ext cx="1211580" cy="4114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54554" y="2369057"/>
            <a:ext cx="1490345" cy="1531620"/>
          </a:xfrm>
          <a:custGeom>
            <a:avLst/>
            <a:gdLst/>
            <a:ahLst/>
            <a:cxnLst/>
            <a:rect l="l" t="t" r="r" b="b"/>
            <a:pathLst>
              <a:path w="1490345" h="1531620">
                <a:moveTo>
                  <a:pt x="1429664" y="47720"/>
                </a:moveTo>
                <a:lnTo>
                  <a:pt x="0" y="1517395"/>
                </a:lnTo>
                <a:lnTo>
                  <a:pt x="14223" y="1531239"/>
                </a:lnTo>
                <a:lnTo>
                  <a:pt x="1443896" y="61555"/>
                </a:lnTo>
                <a:lnTo>
                  <a:pt x="1429664" y="47720"/>
                </a:lnTo>
                <a:close/>
              </a:path>
              <a:path w="1490345" h="1531620">
                <a:moveTo>
                  <a:pt x="1477638" y="38607"/>
                </a:moveTo>
                <a:lnTo>
                  <a:pt x="1438529" y="38607"/>
                </a:lnTo>
                <a:lnTo>
                  <a:pt x="1452753" y="52450"/>
                </a:lnTo>
                <a:lnTo>
                  <a:pt x="1443896" y="61555"/>
                </a:lnTo>
                <a:lnTo>
                  <a:pt x="1464056" y="81152"/>
                </a:lnTo>
                <a:lnTo>
                  <a:pt x="1477638" y="38607"/>
                </a:lnTo>
                <a:close/>
              </a:path>
              <a:path w="1490345" h="1531620">
                <a:moveTo>
                  <a:pt x="1438529" y="38607"/>
                </a:moveTo>
                <a:lnTo>
                  <a:pt x="1429664" y="47720"/>
                </a:lnTo>
                <a:lnTo>
                  <a:pt x="1443896" y="61555"/>
                </a:lnTo>
                <a:lnTo>
                  <a:pt x="1452753" y="52450"/>
                </a:lnTo>
                <a:lnTo>
                  <a:pt x="1438529" y="38607"/>
                </a:lnTo>
                <a:close/>
              </a:path>
              <a:path w="1490345" h="1531620">
                <a:moveTo>
                  <a:pt x="1489963" y="0"/>
                </a:moveTo>
                <a:lnTo>
                  <a:pt x="1409445" y="28066"/>
                </a:lnTo>
                <a:lnTo>
                  <a:pt x="1429664" y="47720"/>
                </a:lnTo>
                <a:lnTo>
                  <a:pt x="1438529" y="38607"/>
                </a:lnTo>
                <a:lnTo>
                  <a:pt x="1477638" y="38607"/>
                </a:lnTo>
                <a:lnTo>
                  <a:pt x="1489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92523" y="3686555"/>
            <a:ext cx="1211580" cy="411480"/>
          </a:xfrm>
          <a:prstGeom prst="rect">
            <a:avLst/>
          </a:prstGeom>
          <a:solidFill>
            <a:srgbClr val="A4A4A4"/>
          </a:solidFill>
          <a:ln w="12192">
            <a:solidFill>
              <a:srgbClr val="787878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18778" y="1484122"/>
            <a:ext cx="1783714" cy="3128010"/>
            <a:chOff x="9018778" y="1484122"/>
            <a:chExt cx="1783714" cy="3128010"/>
          </a:xfrm>
        </p:grpSpPr>
        <p:sp>
          <p:nvSpPr>
            <p:cNvPr id="33" name="object 33"/>
            <p:cNvSpPr/>
            <p:nvPr/>
          </p:nvSpPr>
          <p:spPr>
            <a:xfrm>
              <a:off x="9025128" y="1490472"/>
              <a:ext cx="1771014" cy="3115310"/>
            </a:xfrm>
            <a:custGeom>
              <a:avLst/>
              <a:gdLst/>
              <a:ahLst/>
              <a:cxnLst/>
              <a:rect l="l" t="t" r="r" b="b"/>
              <a:pathLst>
                <a:path w="1771015" h="3115310">
                  <a:moveTo>
                    <a:pt x="1475740" y="0"/>
                  </a:moveTo>
                  <a:lnTo>
                    <a:pt x="295148" y="0"/>
                  </a:lnTo>
                  <a:lnTo>
                    <a:pt x="247289" y="3864"/>
                  </a:lnTo>
                  <a:lnTo>
                    <a:pt x="201883" y="15053"/>
                  </a:lnTo>
                  <a:lnTo>
                    <a:pt x="159539" y="32956"/>
                  </a:lnTo>
                  <a:lnTo>
                    <a:pt x="120865" y="56965"/>
                  </a:lnTo>
                  <a:lnTo>
                    <a:pt x="86471" y="86471"/>
                  </a:lnTo>
                  <a:lnTo>
                    <a:pt x="56965" y="120865"/>
                  </a:lnTo>
                  <a:lnTo>
                    <a:pt x="32956" y="159539"/>
                  </a:lnTo>
                  <a:lnTo>
                    <a:pt x="15053" y="201883"/>
                  </a:lnTo>
                  <a:lnTo>
                    <a:pt x="3864" y="247289"/>
                  </a:lnTo>
                  <a:lnTo>
                    <a:pt x="0" y="295148"/>
                  </a:lnTo>
                  <a:lnTo>
                    <a:pt x="0" y="2819908"/>
                  </a:lnTo>
                  <a:lnTo>
                    <a:pt x="3864" y="2867766"/>
                  </a:lnTo>
                  <a:lnTo>
                    <a:pt x="15053" y="2913172"/>
                  </a:lnTo>
                  <a:lnTo>
                    <a:pt x="32956" y="2955516"/>
                  </a:lnTo>
                  <a:lnTo>
                    <a:pt x="56965" y="2994190"/>
                  </a:lnTo>
                  <a:lnTo>
                    <a:pt x="86471" y="3028584"/>
                  </a:lnTo>
                  <a:lnTo>
                    <a:pt x="120865" y="3058090"/>
                  </a:lnTo>
                  <a:lnTo>
                    <a:pt x="159539" y="3082099"/>
                  </a:lnTo>
                  <a:lnTo>
                    <a:pt x="201883" y="3100002"/>
                  </a:lnTo>
                  <a:lnTo>
                    <a:pt x="247289" y="3111191"/>
                  </a:lnTo>
                  <a:lnTo>
                    <a:pt x="295148" y="3115055"/>
                  </a:lnTo>
                  <a:lnTo>
                    <a:pt x="1475740" y="3115055"/>
                  </a:lnTo>
                  <a:lnTo>
                    <a:pt x="1523598" y="3111191"/>
                  </a:lnTo>
                  <a:lnTo>
                    <a:pt x="1569004" y="3100002"/>
                  </a:lnTo>
                  <a:lnTo>
                    <a:pt x="1611348" y="3082099"/>
                  </a:lnTo>
                  <a:lnTo>
                    <a:pt x="1650022" y="3058090"/>
                  </a:lnTo>
                  <a:lnTo>
                    <a:pt x="1684416" y="3028584"/>
                  </a:lnTo>
                  <a:lnTo>
                    <a:pt x="1713922" y="2994190"/>
                  </a:lnTo>
                  <a:lnTo>
                    <a:pt x="1737931" y="2955516"/>
                  </a:lnTo>
                  <a:lnTo>
                    <a:pt x="1755834" y="2913172"/>
                  </a:lnTo>
                  <a:lnTo>
                    <a:pt x="1767023" y="2867766"/>
                  </a:lnTo>
                  <a:lnTo>
                    <a:pt x="1770888" y="2819908"/>
                  </a:lnTo>
                  <a:lnTo>
                    <a:pt x="1770888" y="295148"/>
                  </a:lnTo>
                  <a:lnTo>
                    <a:pt x="1767023" y="247289"/>
                  </a:lnTo>
                  <a:lnTo>
                    <a:pt x="1755834" y="201883"/>
                  </a:lnTo>
                  <a:lnTo>
                    <a:pt x="1737931" y="159539"/>
                  </a:lnTo>
                  <a:lnTo>
                    <a:pt x="1713922" y="120865"/>
                  </a:lnTo>
                  <a:lnTo>
                    <a:pt x="1684416" y="86471"/>
                  </a:lnTo>
                  <a:lnTo>
                    <a:pt x="1650022" y="56965"/>
                  </a:lnTo>
                  <a:lnTo>
                    <a:pt x="1611348" y="32956"/>
                  </a:lnTo>
                  <a:lnTo>
                    <a:pt x="1569004" y="15053"/>
                  </a:lnTo>
                  <a:lnTo>
                    <a:pt x="1523598" y="3864"/>
                  </a:lnTo>
                  <a:lnTo>
                    <a:pt x="14757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25128" y="1490472"/>
              <a:ext cx="1771014" cy="3115310"/>
            </a:xfrm>
            <a:custGeom>
              <a:avLst/>
              <a:gdLst/>
              <a:ahLst/>
              <a:cxnLst/>
              <a:rect l="l" t="t" r="r" b="b"/>
              <a:pathLst>
                <a:path w="1771015" h="3115310">
                  <a:moveTo>
                    <a:pt x="0" y="295148"/>
                  </a:moveTo>
                  <a:lnTo>
                    <a:pt x="3864" y="247289"/>
                  </a:lnTo>
                  <a:lnTo>
                    <a:pt x="15053" y="201883"/>
                  </a:lnTo>
                  <a:lnTo>
                    <a:pt x="32956" y="159539"/>
                  </a:lnTo>
                  <a:lnTo>
                    <a:pt x="56965" y="120865"/>
                  </a:lnTo>
                  <a:lnTo>
                    <a:pt x="86471" y="86471"/>
                  </a:lnTo>
                  <a:lnTo>
                    <a:pt x="120865" y="56965"/>
                  </a:lnTo>
                  <a:lnTo>
                    <a:pt x="159539" y="32956"/>
                  </a:lnTo>
                  <a:lnTo>
                    <a:pt x="201883" y="15053"/>
                  </a:lnTo>
                  <a:lnTo>
                    <a:pt x="247289" y="3864"/>
                  </a:lnTo>
                  <a:lnTo>
                    <a:pt x="295148" y="0"/>
                  </a:lnTo>
                  <a:lnTo>
                    <a:pt x="1475740" y="0"/>
                  </a:lnTo>
                  <a:lnTo>
                    <a:pt x="1523598" y="3864"/>
                  </a:lnTo>
                  <a:lnTo>
                    <a:pt x="1569004" y="15053"/>
                  </a:lnTo>
                  <a:lnTo>
                    <a:pt x="1611348" y="32956"/>
                  </a:lnTo>
                  <a:lnTo>
                    <a:pt x="1650022" y="56965"/>
                  </a:lnTo>
                  <a:lnTo>
                    <a:pt x="1684416" y="86471"/>
                  </a:lnTo>
                  <a:lnTo>
                    <a:pt x="1713922" y="120865"/>
                  </a:lnTo>
                  <a:lnTo>
                    <a:pt x="1737931" y="159539"/>
                  </a:lnTo>
                  <a:lnTo>
                    <a:pt x="1755834" y="201883"/>
                  </a:lnTo>
                  <a:lnTo>
                    <a:pt x="1767023" y="247289"/>
                  </a:lnTo>
                  <a:lnTo>
                    <a:pt x="1770888" y="295148"/>
                  </a:lnTo>
                  <a:lnTo>
                    <a:pt x="1770888" y="2819908"/>
                  </a:lnTo>
                  <a:lnTo>
                    <a:pt x="1767023" y="2867766"/>
                  </a:lnTo>
                  <a:lnTo>
                    <a:pt x="1755834" y="2913172"/>
                  </a:lnTo>
                  <a:lnTo>
                    <a:pt x="1737931" y="2955516"/>
                  </a:lnTo>
                  <a:lnTo>
                    <a:pt x="1713922" y="2994190"/>
                  </a:lnTo>
                  <a:lnTo>
                    <a:pt x="1684416" y="3028584"/>
                  </a:lnTo>
                  <a:lnTo>
                    <a:pt x="1650022" y="3058090"/>
                  </a:lnTo>
                  <a:lnTo>
                    <a:pt x="1611348" y="3082099"/>
                  </a:lnTo>
                  <a:lnTo>
                    <a:pt x="1569004" y="3100002"/>
                  </a:lnTo>
                  <a:lnTo>
                    <a:pt x="1523598" y="3111191"/>
                  </a:lnTo>
                  <a:lnTo>
                    <a:pt x="1475740" y="3115055"/>
                  </a:lnTo>
                  <a:lnTo>
                    <a:pt x="295148" y="3115055"/>
                  </a:lnTo>
                  <a:lnTo>
                    <a:pt x="247289" y="3111191"/>
                  </a:lnTo>
                  <a:lnTo>
                    <a:pt x="201883" y="3100002"/>
                  </a:lnTo>
                  <a:lnTo>
                    <a:pt x="159539" y="3082099"/>
                  </a:lnTo>
                  <a:lnTo>
                    <a:pt x="120865" y="3058090"/>
                  </a:lnTo>
                  <a:lnTo>
                    <a:pt x="86471" y="3028584"/>
                  </a:lnTo>
                  <a:lnTo>
                    <a:pt x="56965" y="2994190"/>
                  </a:lnTo>
                  <a:lnTo>
                    <a:pt x="32956" y="2955516"/>
                  </a:lnTo>
                  <a:lnTo>
                    <a:pt x="15053" y="2913172"/>
                  </a:lnTo>
                  <a:lnTo>
                    <a:pt x="3864" y="2867766"/>
                  </a:lnTo>
                  <a:lnTo>
                    <a:pt x="0" y="2819908"/>
                  </a:lnTo>
                  <a:lnTo>
                    <a:pt x="0" y="2951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79636" y="2314955"/>
              <a:ext cx="1211580" cy="411480"/>
            </a:xfrm>
            <a:custGeom>
              <a:avLst/>
              <a:gdLst/>
              <a:ahLst/>
              <a:cxnLst/>
              <a:rect l="l" t="t" r="r" b="b"/>
              <a:pathLst>
                <a:path w="1211579" h="411480">
                  <a:moveTo>
                    <a:pt x="1211579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1211579" y="411479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279635" y="2314955"/>
            <a:ext cx="1211580" cy="411480"/>
          </a:xfrm>
          <a:prstGeom prst="rect">
            <a:avLst/>
          </a:prstGeom>
          <a:ln w="12192">
            <a:solidFill>
              <a:srgbClr val="787878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279635" y="3768852"/>
            <a:ext cx="1211580" cy="411480"/>
          </a:xfrm>
          <a:custGeom>
            <a:avLst/>
            <a:gdLst/>
            <a:ahLst/>
            <a:cxnLst/>
            <a:rect l="l" t="t" r="r" b="b"/>
            <a:pathLst>
              <a:path w="1211579" h="411479">
                <a:moveTo>
                  <a:pt x="1211579" y="0"/>
                </a:moveTo>
                <a:lnTo>
                  <a:pt x="0" y="0"/>
                </a:lnTo>
                <a:lnTo>
                  <a:pt x="0" y="411480"/>
                </a:lnTo>
                <a:lnTo>
                  <a:pt x="1211579" y="411480"/>
                </a:lnTo>
                <a:lnTo>
                  <a:pt x="121157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279635" y="3768852"/>
            <a:ext cx="1211580" cy="411480"/>
          </a:xfrm>
          <a:prstGeom prst="rect">
            <a:avLst/>
          </a:prstGeom>
          <a:ln w="12192">
            <a:solidFill>
              <a:srgbClr val="787878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42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273285" y="3024885"/>
            <a:ext cx="1224280" cy="424180"/>
            <a:chOff x="9273285" y="3024885"/>
            <a:chExt cx="1224280" cy="424180"/>
          </a:xfrm>
        </p:grpSpPr>
        <p:sp>
          <p:nvSpPr>
            <p:cNvPr id="40" name="object 40"/>
            <p:cNvSpPr/>
            <p:nvPr/>
          </p:nvSpPr>
          <p:spPr>
            <a:xfrm>
              <a:off x="9279635" y="3031235"/>
              <a:ext cx="1211580" cy="411480"/>
            </a:xfrm>
            <a:custGeom>
              <a:avLst/>
              <a:gdLst/>
              <a:ahLst/>
              <a:cxnLst/>
              <a:rect l="l" t="t" r="r" b="b"/>
              <a:pathLst>
                <a:path w="1211579" h="411479">
                  <a:moveTo>
                    <a:pt x="1211579" y="0"/>
                  </a:moveTo>
                  <a:lnTo>
                    <a:pt x="0" y="0"/>
                  </a:lnTo>
                  <a:lnTo>
                    <a:pt x="0" y="411479"/>
                  </a:lnTo>
                  <a:lnTo>
                    <a:pt x="1211579" y="411479"/>
                  </a:lnTo>
                  <a:lnTo>
                    <a:pt x="12115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79635" y="3031235"/>
              <a:ext cx="1211580" cy="411480"/>
            </a:xfrm>
            <a:custGeom>
              <a:avLst/>
              <a:gdLst/>
              <a:ahLst/>
              <a:cxnLst/>
              <a:rect l="l" t="t" r="r" b="b"/>
              <a:pathLst>
                <a:path w="1211579" h="411479">
                  <a:moveTo>
                    <a:pt x="0" y="411479"/>
                  </a:moveTo>
                  <a:lnTo>
                    <a:pt x="1211579" y="411479"/>
                  </a:lnTo>
                  <a:lnTo>
                    <a:pt x="1211579" y="0"/>
                  </a:lnTo>
                  <a:lnTo>
                    <a:pt x="0" y="0"/>
                  </a:lnTo>
                  <a:lnTo>
                    <a:pt x="0" y="411479"/>
                  </a:lnTo>
                  <a:close/>
                </a:path>
              </a:pathLst>
            </a:custGeom>
            <a:ln w="12192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279635" y="3073146"/>
            <a:ext cx="1205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499854" y="1583182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74342" y="2511424"/>
            <a:ext cx="7949565" cy="1414780"/>
          </a:xfrm>
          <a:custGeom>
            <a:avLst/>
            <a:gdLst/>
            <a:ahLst/>
            <a:cxnLst/>
            <a:rect l="l" t="t" r="r" b="b"/>
            <a:pathLst>
              <a:path w="7949565" h="1414779">
                <a:moveTo>
                  <a:pt x="76200" y="1099693"/>
                </a:moveTo>
                <a:lnTo>
                  <a:pt x="48006" y="1099693"/>
                </a:lnTo>
                <a:lnTo>
                  <a:pt x="48006" y="871093"/>
                </a:lnTo>
                <a:lnTo>
                  <a:pt x="28194" y="871093"/>
                </a:lnTo>
                <a:lnTo>
                  <a:pt x="28194" y="1099693"/>
                </a:lnTo>
                <a:lnTo>
                  <a:pt x="0" y="1099693"/>
                </a:lnTo>
                <a:lnTo>
                  <a:pt x="38100" y="1175893"/>
                </a:lnTo>
                <a:lnTo>
                  <a:pt x="69850" y="1112393"/>
                </a:lnTo>
                <a:lnTo>
                  <a:pt x="76200" y="1099693"/>
                </a:lnTo>
                <a:close/>
              </a:path>
              <a:path w="7949565" h="1414779">
                <a:moveTo>
                  <a:pt x="76200" y="372745"/>
                </a:moveTo>
                <a:lnTo>
                  <a:pt x="48006" y="372745"/>
                </a:lnTo>
                <a:lnTo>
                  <a:pt x="48006" y="144145"/>
                </a:lnTo>
                <a:lnTo>
                  <a:pt x="28194" y="144145"/>
                </a:lnTo>
                <a:lnTo>
                  <a:pt x="28194" y="372745"/>
                </a:lnTo>
                <a:lnTo>
                  <a:pt x="0" y="372745"/>
                </a:lnTo>
                <a:lnTo>
                  <a:pt x="38100" y="448945"/>
                </a:lnTo>
                <a:lnTo>
                  <a:pt x="69850" y="385445"/>
                </a:lnTo>
                <a:lnTo>
                  <a:pt x="76200" y="372745"/>
                </a:lnTo>
                <a:close/>
              </a:path>
              <a:path w="7949565" h="1414779">
                <a:moveTo>
                  <a:pt x="2863215" y="1099312"/>
                </a:moveTo>
                <a:lnTo>
                  <a:pt x="2834932" y="1099502"/>
                </a:lnTo>
                <a:lnTo>
                  <a:pt x="2829306" y="232410"/>
                </a:lnTo>
                <a:lnTo>
                  <a:pt x="2809494" y="232664"/>
                </a:lnTo>
                <a:lnTo>
                  <a:pt x="2815120" y="1099642"/>
                </a:lnTo>
                <a:lnTo>
                  <a:pt x="2787015" y="1099820"/>
                </a:lnTo>
                <a:lnTo>
                  <a:pt x="2825623" y="1175766"/>
                </a:lnTo>
                <a:lnTo>
                  <a:pt x="2856776" y="1112393"/>
                </a:lnTo>
                <a:lnTo>
                  <a:pt x="2863215" y="1099312"/>
                </a:lnTo>
                <a:close/>
              </a:path>
              <a:path w="7949565" h="1414779">
                <a:moveTo>
                  <a:pt x="5340096" y="1119505"/>
                </a:moveTo>
                <a:lnTo>
                  <a:pt x="5311902" y="1119505"/>
                </a:lnTo>
                <a:lnTo>
                  <a:pt x="5311902" y="890905"/>
                </a:lnTo>
                <a:lnTo>
                  <a:pt x="5292090" y="890905"/>
                </a:lnTo>
                <a:lnTo>
                  <a:pt x="5292090" y="1119505"/>
                </a:lnTo>
                <a:lnTo>
                  <a:pt x="5263896" y="1119505"/>
                </a:lnTo>
                <a:lnTo>
                  <a:pt x="5301996" y="1195705"/>
                </a:lnTo>
                <a:lnTo>
                  <a:pt x="5333746" y="1132205"/>
                </a:lnTo>
                <a:lnTo>
                  <a:pt x="5340096" y="1119505"/>
                </a:lnTo>
                <a:close/>
              </a:path>
              <a:path w="7949565" h="1414779">
                <a:moveTo>
                  <a:pt x="5355336" y="409321"/>
                </a:moveTo>
                <a:lnTo>
                  <a:pt x="5327142" y="409321"/>
                </a:lnTo>
                <a:lnTo>
                  <a:pt x="5327142" y="180721"/>
                </a:lnTo>
                <a:lnTo>
                  <a:pt x="5307330" y="180721"/>
                </a:lnTo>
                <a:lnTo>
                  <a:pt x="5307330" y="409321"/>
                </a:lnTo>
                <a:lnTo>
                  <a:pt x="5279136" y="409321"/>
                </a:lnTo>
                <a:lnTo>
                  <a:pt x="5317236" y="485521"/>
                </a:lnTo>
                <a:lnTo>
                  <a:pt x="5348986" y="422021"/>
                </a:lnTo>
                <a:lnTo>
                  <a:pt x="5355336" y="409321"/>
                </a:lnTo>
                <a:close/>
              </a:path>
              <a:path w="7949565" h="1414779">
                <a:moveTo>
                  <a:pt x="7305802" y="10033"/>
                </a:moveTo>
                <a:lnTo>
                  <a:pt x="7221220" y="0"/>
                </a:lnTo>
                <a:lnTo>
                  <a:pt x="7230758" y="26517"/>
                </a:lnTo>
                <a:lnTo>
                  <a:pt x="3434842" y="1391031"/>
                </a:lnTo>
                <a:lnTo>
                  <a:pt x="3441446" y="1409700"/>
                </a:lnTo>
                <a:lnTo>
                  <a:pt x="7237476" y="45186"/>
                </a:lnTo>
                <a:lnTo>
                  <a:pt x="7247001" y="71628"/>
                </a:lnTo>
                <a:lnTo>
                  <a:pt x="7294156" y="22225"/>
                </a:lnTo>
                <a:lnTo>
                  <a:pt x="7305802" y="10033"/>
                </a:lnTo>
                <a:close/>
              </a:path>
              <a:path w="7949565" h="1414779">
                <a:moveTo>
                  <a:pt x="7363841" y="154813"/>
                </a:moveTo>
                <a:lnTo>
                  <a:pt x="7281418" y="176022"/>
                </a:lnTo>
                <a:lnTo>
                  <a:pt x="7299884" y="197319"/>
                </a:lnTo>
                <a:lnTo>
                  <a:pt x="5915787" y="1399667"/>
                </a:lnTo>
                <a:lnTo>
                  <a:pt x="5928741" y="1414653"/>
                </a:lnTo>
                <a:lnTo>
                  <a:pt x="7312863" y="212280"/>
                </a:lnTo>
                <a:lnTo>
                  <a:pt x="7331329" y="233553"/>
                </a:lnTo>
                <a:lnTo>
                  <a:pt x="7349731" y="188976"/>
                </a:lnTo>
                <a:lnTo>
                  <a:pt x="7363841" y="154813"/>
                </a:lnTo>
                <a:close/>
              </a:path>
              <a:path w="7949565" h="1414779">
                <a:moveTo>
                  <a:pt x="7949184" y="1159129"/>
                </a:moveTo>
                <a:lnTo>
                  <a:pt x="7920990" y="1159129"/>
                </a:lnTo>
                <a:lnTo>
                  <a:pt x="7920990" y="930529"/>
                </a:lnTo>
                <a:lnTo>
                  <a:pt x="7901178" y="930529"/>
                </a:lnTo>
                <a:lnTo>
                  <a:pt x="7901178" y="1159129"/>
                </a:lnTo>
                <a:lnTo>
                  <a:pt x="7872984" y="1159129"/>
                </a:lnTo>
                <a:lnTo>
                  <a:pt x="7911084" y="1235329"/>
                </a:lnTo>
                <a:lnTo>
                  <a:pt x="7942834" y="1171829"/>
                </a:lnTo>
                <a:lnTo>
                  <a:pt x="7949184" y="1159129"/>
                </a:lnTo>
                <a:close/>
              </a:path>
              <a:path w="7949565" h="1414779">
                <a:moveTo>
                  <a:pt x="7949184" y="444373"/>
                </a:moveTo>
                <a:lnTo>
                  <a:pt x="7920990" y="444373"/>
                </a:lnTo>
                <a:lnTo>
                  <a:pt x="7920990" y="215773"/>
                </a:lnTo>
                <a:lnTo>
                  <a:pt x="7901178" y="215773"/>
                </a:lnTo>
                <a:lnTo>
                  <a:pt x="7901178" y="444373"/>
                </a:lnTo>
                <a:lnTo>
                  <a:pt x="7872984" y="444373"/>
                </a:lnTo>
                <a:lnTo>
                  <a:pt x="7911084" y="520573"/>
                </a:lnTo>
                <a:lnTo>
                  <a:pt x="7942834" y="457073"/>
                </a:lnTo>
                <a:lnTo>
                  <a:pt x="7949184" y="444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69265" y="23875"/>
            <a:ext cx="17856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5" dirty="0">
                <a:latin typeface="Calibri Light"/>
                <a:cs typeface="Calibri Light"/>
              </a:rPr>
              <a:t>DAG</a:t>
            </a:r>
            <a:r>
              <a:rPr sz="3100" b="0" spc="-50" dirty="0">
                <a:latin typeface="Calibri Light"/>
                <a:cs typeface="Calibri Light"/>
              </a:rPr>
              <a:t> </a:t>
            </a:r>
            <a:r>
              <a:rPr sz="3100" b="0" spc="-20" dirty="0">
                <a:latin typeface="Calibri Light"/>
                <a:cs typeface="Calibri Light"/>
              </a:rPr>
              <a:t>Graph</a:t>
            </a:r>
            <a:endParaRPr sz="31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4032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110" y="856310"/>
            <a:ext cx="10017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DAG</a:t>
            </a:r>
            <a:r>
              <a:rPr sz="1800" spc="-5" dirty="0">
                <a:latin typeface="Calibri"/>
                <a:cs typeface="Calibri"/>
              </a:rPr>
              <a:t> Stands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irected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cyclic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raph.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25"/>
              </a:spcBef>
            </a:pPr>
            <a:r>
              <a:rPr sz="1800" b="1" spc="-10" dirty="0">
                <a:latin typeface="Calibri"/>
                <a:cs typeface="Calibri"/>
              </a:rPr>
              <a:t>Directed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another.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Acyclic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cycle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5" dirty="0">
                <a:latin typeface="Calibri"/>
                <a:cs typeface="Calibri"/>
              </a:rPr>
              <a:t>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position.</a:t>
            </a:r>
            <a:endParaRPr sz="1800">
              <a:latin typeface="Calibri"/>
              <a:cs typeface="Calibri"/>
            </a:endParaRPr>
          </a:p>
          <a:p>
            <a:pPr marL="1007744" marR="5080" indent="-890905">
              <a:lnSpc>
                <a:spcPts val="2140"/>
              </a:lnSpc>
              <a:spcBef>
                <a:spcPts val="90"/>
              </a:spcBef>
              <a:tabLst>
                <a:tab pos="1981835" algn="l"/>
              </a:tabLst>
            </a:pPr>
            <a:r>
              <a:rPr sz="1800" b="1" spc="-10" dirty="0">
                <a:latin typeface="Calibri"/>
                <a:cs typeface="Calibri"/>
              </a:rPr>
              <a:t>Graph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Vertices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Edges. </a:t>
            </a:r>
            <a:r>
              <a:rPr sz="1800" spc="-15" dirty="0">
                <a:latin typeface="Calibri"/>
                <a:cs typeface="Calibri"/>
              </a:rPr>
              <a:t>Vertices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RDDs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edges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refers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RDD.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	</a:t>
            </a:r>
            <a:r>
              <a:rPr sz="1800" spc="-10" dirty="0">
                <a:latin typeface="Calibri"/>
                <a:cs typeface="Calibri"/>
              </a:rPr>
              <a:t>represented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graph.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23875"/>
            <a:ext cx="72644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40" dirty="0">
                <a:latin typeface="Calibri Light"/>
                <a:cs typeface="Calibri Light"/>
              </a:rPr>
              <a:t>D</a:t>
            </a:r>
            <a:r>
              <a:rPr sz="3100" b="0" spc="-25" dirty="0">
                <a:latin typeface="Calibri Light"/>
                <a:cs typeface="Calibri Light"/>
              </a:rPr>
              <a:t>A</a:t>
            </a:r>
            <a:r>
              <a:rPr sz="3100" b="0" spc="-5" dirty="0">
                <a:latin typeface="Calibri Light"/>
                <a:cs typeface="Calibri Light"/>
              </a:rPr>
              <a:t>G</a:t>
            </a:r>
            <a:endParaRPr sz="31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1117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23875"/>
            <a:ext cx="238569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25" dirty="0">
                <a:latin typeface="Calibri Light"/>
                <a:cs typeface="Calibri Light"/>
              </a:rPr>
              <a:t>DAG</a:t>
            </a:r>
            <a:r>
              <a:rPr sz="3100" b="0" spc="-55" dirty="0">
                <a:latin typeface="Calibri Light"/>
                <a:cs typeface="Calibri Light"/>
              </a:rPr>
              <a:t> </a:t>
            </a:r>
            <a:r>
              <a:rPr sz="3100" b="0" spc="-5" dirty="0">
                <a:latin typeface="Calibri Light"/>
                <a:cs typeface="Calibri Light"/>
              </a:rPr>
              <a:t>Scheduler</a:t>
            </a:r>
            <a:endParaRPr sz="31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3215" y="1671066"/>
            <a:ext cx="2486025" cy="1456690"/>
            <a:chOff x="3633215" y="1671066"/>
            <a:chExt cx="2486025" cy="1456690"/>
          </a:xfrm>
        </p:grpSpPr>
        <p:sp>
          <p:nvSpPr>
            <p:cNvPr id="5" name="object 5"/>
            <p:cNvSpPr/>
            <p:nvPr/>
          </p:nvSpPr>
          <p:spPr>
            <a:xfrm>
              <a:off x="4372863" y="2943098"/>
              <a:ext cx="1746885" cy="114300"/>
            </a:xfrm>
            <a:custGeom>
              <a:avLst/>
              <a:gdLst/>
              <a:ahLst/>
              <a:cxnLst/>
              <a:rect l="l" t="t" r="r" b="b"/>
              <a:pathLst>
                <a:path w="1746885" h="114300">
                  <a:moveTo>
                    <a:pt x="1632965" y="0"/>
                  </a:moveTo>
                  <a:lnTo>
                    <a:pt x="1632371" y="38192"/>
                  </a:lnTo>
                  <a:lnTo>
                    <a:pt x="1651381" y="38480"/>
                  </a:lnTo>
                  <a:lnTo>
                    <a:pt x="1650873" y="76453"/>
                  </a:lnTo>
                  <a:lnTo>
                    <a:pt x="1631776" y="76453"/>
                  </a:lnTo>
                  <a:lnTo>
                    <a:pt x="1631188" y="114300"/>
                  </a:lnTo>
                  <a:lnTo>
                    <a:pt x="1709918" y="76453"/>
                  </a:lnTo>
                  <a:lnTo>
                    <a:pt x="1650873" y="76453"/>
                  </a:lnTo>
                  <a:lnTo>
                    <a:pt x="1631781" y="76166"/>
                  </a:lnTo>
                  <a:lnTo>
                    <a:pt x="1710516" y="76166"/>
                  </a:lnTo>
                  <a:lnTo>
                    <a:pt x="1746377" y="58927"/>
                  </a:lnTo>
                  <a:lnTo>
                    <a:pt x="1632965" y="0"/>
                  </a:lnTo>
                  <a:close/>
                </a:path>
                <a:path w="1746885" h="114300">
                  <a:moveTo>
                    <a:pt x="1632371" y="38192"/>
                  </a:moveTo>
                  <a:lnTo>
                    <a:pt x="1631781" y="76166"/>
                  </a:lnTo>
                  <a:lnTo>
                    <a:pt x="1650873" y="76453"/>
                  </a:lnTo>
                  <a:lnTo>
                    <a:pt x="1651381" y="38480"/>
                  </a:lnTo>
                  <a:lnTo>
                    <a:pt x="1632371" y="38192"/>
                  </a:lnTo>
                  <a:close/>
                </a:path>
                <a:path w="1746885" h="114300">
                  <a:moveTo>
                    <a:pt x="508" y="13462"/>
                  </a:moveTo>
                  <a:lnTo>
                    <a:pt x="0" y="51562"/>
                  </a:lnTo>
                  <a:lnTo>
                    <a:pt x="1631781" y="76166"/>
                  </a:lnTo>
                  <a:lnTo>
                    <a:pt x="1632371" y="38192"/>
                  </a:lnTo>
                  <a:lnTo>
                    <a:pt x="508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1559" y="2732532"/>
              <a:ext cx="845819" cy="388620"/>
            </a:xfrm>
            <a:custGeom>
              <a:avLst/>
              <a:gdLst/>
              <a:ahLst/>
              <a:cxnLst/>
              <a:rect l="l" t="t" r="r" b="b"/>
              <a:pathLst>
                <a:path w="845820" h="388619">
                  <a:moveTo>
                    <a:pt x="781050" y="0"/>
                  </a:moveTo>
                  <a:lnTo>
                    <a:pt x="64769" y="0"/>
                  </a:lnTo>
                  <a:lnTo>
                    <a:pt x="39540" y="5083"/>
                  </a:lnTo>
                  <a:lnTo>
                    <a:pt x="18954" y="18954"/>
                  </a:lnTo>
                  <a:lnTo>
                    <a:pt x="5083" y="39540"/>
                  </a:lnTo>
                  <a:lnTo>
                    <a:pt x="0" y="64769"/>
                  </a:lnTo>
                  <a:lnTo>
                    <a:pt x="0" y="323850"/>
                  </a:lnTo>
                  <a:lnTo>
                    <a:pt x="5083" y="349079"/>
                  </a:lnTo>
                  <a:lnTo>
                    <a:pt x="18954" y="369665"/>
                  </a:lnTo>
                  <a:lnTo>
                    <a:pt x="39540" y="383536"/>
                  </a:lnTo>
                  <a:lnTo>
                    <a:pt x="64769" y="388619"/>
                  </a:lnTo>
                  <a:lnTo>
                    <a:pt x="781050" y="388619"/>
                  </a:lnTo>
                  <a:lnTo>
                    <a:pt x="806279" y="383536"/>
                  </a:lnTo>
                  <a:lnTo>
                    <a:pt x="826865" y="369665"/>
                  </a:lnTo>
                  <a:lnTo>
                    <a:pt x="840736" y="349079"/>
                  </a:lnTo>
                  <a:lnTo>
                    <a:pt x="845819" y="323850"/>
                  </a:lnTo>
                  <a:lnTo>
                    <a:pt x="845819" y="64769"/>
                  </a:lnTo>
                  <a:lnTo>
                    <a:pt x="840736" y="39540"/>
                  </a:lnTo>
                  <a:lnTo>
                    <a:pt x="826865" y="18954"/>
                  </a:lnTo>
                  <a:lnTo>
                    <a:pt x="806279" y="5083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1559" y="2732532"/>
              <a:ext cx="845819" cy="388620"/>
            </a:xfrm>
            <a:custGeom>
              <a:avLst/>
              <a:gdLst/>
              <a:ahLst/>
              <a:cxnLst/>
              <a:rect l="l" t="t" r="r" b="b"/>
              <a:pathLst>
                <a:path w="845820" h="388619">
                  <a:moveTo>
                    <a:pt x="0" y="64769"/>
                  </a:moveTo>
                  <a:lnTo>
                    <a:pt x="5083" y="39540"/>
                  </a:lnTo>
                  <a:lnTo>
                    <a:pt x="18954" y="18954"/>
                  </a:lnTo>
                  <a:lnTo>
                    <a:pt x="39540" y="5083"/>
                  </a:lnTo>
                  <a:lnTo>
                    <a:pt x="64769" y="0"/>
                  </a:lnTo>
                  <a:lnTo>
                    <a:pt x="781050" y="0"/>
                  </a:lnTo>
                  <a:lnTo>
                    <a:pt x="806279" y="5083"/>
                  </a:lnTo>
                  <a:lnTo>
                    <a:pt x="826865" y="18954"/>
                  </a:lnTo>
                  <a:lnTo>
                    <a:pt x="840736" y="39540"/>
                  </a:lnTo>
                  <a:lnTo>
                    <a:pt x="845819" y="64769"/>
                  </a:lnTo>
                  <a:lnTo>
                    <a:pt x="845819" y="323850"/>
                  </a:lnTo>
                  <a:lnTo>
                    <a:pt x="840736" y="349079"/>
                  </a:lnTo>
                  <a:lnTo>
                    <a:pt x="826865" y="369665"/>
                  </a:lnTo>
                  <a:lnTo>
                    <a:pt x="806279" y="383536"/>
                  </a:lnTo>
                  <a:lnTo>
                    <a:pt x="781050" y="388619"/>
                  </a:lnTo>
                  <a:lnTo>
                    <a:pt x="64769" y="388619"/>
                  </a:lnTo>
                  <a:lnTo>
                    <a:pt x="39540" y="383536"/>
                  </a:lnTo>
                  <a:lnTo>
                    <a:pt x="18954" y="369665"/>
                  </a:lnTo>
                  <a:lnTo>
                    <a:pt x="5083" y="349079"/>
                  </a:lnTo>
                  <a:lnTo>
                    <a:pt x="0" y="323850"/>
                  </a:lnTo>
                  <a:lnTo>
                    <a:pt x="0" y="6476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3215" y="1671066"/>
              <a:ext cx="86995" cy="664210"/>
            </a:xfrm>
            <a:custGeom>
              <a:avLst/>
              <a:gdLst/>
              <a:ahLst/>
              <a:cxnLst/>
              <a:rect l="l" t="t" r="r" b="b"/>
              <a:pathLst>
                <a:path w="86995" h="664210">
                  <a:moveTo>
                    <a:pt x="28956" y="576961"/>
                  </a:moveTo>
                  <a:lnTo>
                    <a:pt x="0" y="576961"/>
                  </a:lnTo>
                  <a:lnTo>
                    <a:pt x="43434" y="663829"/>
                  </a:lnTo>
                  <a:lnTo>
                    <a:pt x="79629" y="591438"/>
                  </a:lnTo>
                  <a:lnTo>
                    <a:pt x="28956" y="591438"/>
                  </a:lnTo>
                  <a:lnTo>
                    <a:pt x="28956" y="576961"/>
                  </a:lnTo>
                  <a:close/>
                </a:path>
                <a:path w="86995" h="664210">
                  <a:moveTo>
                    <a:pt x="57912" y="0"/>
                  </a:moveTo>
                  <a:lnTo>
                    <a:pt x="28956" y="0"/>
                  </a:lnTo>
                  <a:lnTo>
                    <a:pt x="28956" y="591438"/>
                  </a:lnTo>
                  <a:lnTo>
                    <a:pt x="57912" y="591438"/>
                  </a:lnTo>
                  <a:lnTo>
                    <a:pt x="57912" y="0"/>
                  </a:lnTo>
                  <a:close/>
                </a:path>
                <a:path w="86995" h="664210">
                  <a:moveTo>
                    <a:pt x="86868" y="576961"/>
                  </a:moveTo>
                  <a:lnTo>
                    <a:pt x="57912" y="576961"/>
                  </a:lnTo>
                  <a:lnTo>
                    <a:pt x="57912" y="591438"/>
                  </a:lnTo>
                  <a:lnTo>
                    <a:pt x="79629" y="591438"/>
                  </a:lnTo>
                  <a:lnTo>
                    <a:pt x="86868" y="576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2336" y="2737866"/>
            <a:ext cx="60515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Action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Operati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43429" y="891286"/>
            <a:ext cx="2352675" cy="1127125"/>
            <a:chOff x="2543429" y="891286"/>
            <a:chExt cx="2352675" cy="1127125"/>
          </a:xfrm>
        </p:grpSpPr>
        <p:sp>
          <p:nvSpPr>
            <p:cNvPr id="11" name="object 11"/>
            <p:cNvSpPr/>
            <p:nvPr/>
          </p:nvSpPr>
          <p:spPr>
            <a:xfrm>
              <a:off x="2557272" y="897636"/>
              <a:ext cx="2322830" cy="1114425"/>
            </a:xfrm>
            <a:custGeom>
              <a:avLst/>
              <a:gdLst/>
              <a:ahLst/>
              <a:cxnLst/>
              <a:rect l="l" t="t" r="r" b="b"/>
              <a:pathLst>
                <a:path w="2322829" h="1114425">
                  <a:moveTo>
                    <a:pt x="0" y="1114044"/>
                  </a:moveTo>
                  <a:lnTo>
                    <a:pt x="2322576" y="1114044"/>
                  </a:lnTo>
                  <a:lnTo>
                    <a:pt x="2322576" y="0"/>
                  </a:lnTo>
                  <a:lnTo>
                    <a:pt x="0" y="0"/>
                  </a:lnTo>
                  <a:lnTo>
                    <a:pt x="0" y="111404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8034" y="1169670"/>
              <a:ext cx="2323465" cy="0"/>
            </a:xfrm>
            <a:custGeom>
              <a:avLst/>
              <a:gdLst/>
              <a:ahLst/>
              <a:cxnLst/>
              <a:rect l="l" t="t" r="r" b="b"/>
              <a:pathLst>
                <a:path w="2323465">
                  <a:moveTo>
                    <a:pt x="0" y="0"/>
                  </a:moveTo>
                  <a:lnTo>
                    <a:pt x="2323084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9420" y="1382268"/>
              <a:ext cx="1393190" cy="288290"/>
            </a:xfrm>
            <a:custGeom>
              <a:avLst/>
              <a:gdLst/>
              <a:ahLst/>
              <a:cxnLst/>
              <a:rect l="l" t="t" r="r" b="b"/>
              <a:pathLst>
                <a:path w="1393189" h="288289">
                  <a:moveTo>
                    <a:pt x="1344930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40030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1344930" y="288036"/>
                  </a:lnTo>
                  <a:lnTo>
                    <a:pt x="1363628" y="284267"/>
                  </a:lnTo>
                  <a:lnTo>
                    <a:pt x="1378886" y="273986"/>
                  </a:lnTo>
                  <a:lnTo>
                    <a:pt x="1389167" y="258728"/>
                  </a:lnTo>
                  <a:lnTo>
                    <a:pt x="1392935" y="240030"/>
                  </a:lnTo>
                  <a:lnTo>
                    <a:pt x="1392935" y="48006"/>
                  </a:lnTo>
                  <a:lnTo>
                    <a:pt x="1389167" y="29307"/>
                  </a:lnTo>
                  <a:lnTo>
                    <a:pt x="1378886" y="14049"/>
                  </a:lnTo>
                  <a:lnTo>
                    <a:pt x="1363628" y="3768"/>
                  </a:lnTo>
                  <a:lnTo>
                    <a:pt x="1344930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9420" y="1382268"/>
              <a:ext cx="1393190" cy="288290"/>
            </a:xfrm>
            <a:custGeom>
              <a:avLst/>
              <a:gdLst/>
              <a:ahLst/>
              <a:cxnLst/>
              <a:rect l="l" t="t" r="r" b="b"/>
              <a:pathLst>
                <a:path w="1393189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1344930" y="0"/>
                  </a:lnTo>
                  <a:lnTo>
                    <a:pt x="1363628" y="3768"/>
                  </a:lnTo>
                  <a:lnTo>
                    <a:pt x="1378886" y="14049"/>
                  </a:lnTo>
                  <a:lnTo>
                    <a:pt x="1389167" y="29307"/>
                  </a:lnTo>
                  <a:lnTo>
                    <a:pt x="1392935" y="48006"/>
                  </a:lnTo>
                  <a:lnTo>
                    <a:pt x="1392935" y="240030"/>
                  </a:lnTo>
                  <a:lnTo>
                    <a:pt x="1389167" y="258728"/>
                  </a:lnTo>
                  <a:lnTo>
                    <a:pt x="1378886" y="273986"/>
                  </a:lnTo>
                  <a:lnTo>
                    <a:pt x="1363628" y="284267"/>
                  </a:lnTo>
                  <a:lnTo>
                    <a:pt x="1344930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30"/>
                  </a:lnTo>
                  <a:lnTo>
                    <a:pt x="0" y="4800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92540" y="1404619"/>
            <a:ext cx="13671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3367" y="868426"/>
            <a:ext cx="231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3019" y="1107947"/>
            <a:ext cx="1255395" cy="609600"/>
            <a:chOff x="1303019" y="1107947"/>
            <a:chExt cx="1255395" cy="6096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3019" y="1107947"/>
              <a:ext cx="620268" cy="6096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17369" y="1351787"/>
              <a:ext cx="741045" cy="86995"/>
            </a:xfrm>
            <a:custGeom>
              <a:avLst/>
              <a:gdLst/>
              <a:ahLst/>
              <a:cxnLst/>
              <a:rect l="l" t="t" r="r" b="b"/>
              <a:pathLst>
                <a:path w="741044" h="86994">
                  <a:moveTo>
                    <a:pt x="653796" y="0"/>
                  </a:moveTo>
                  <a:lnTo>
                    <a:pt x="653796" y="86867"/>
                  </a:lnTo>
                  <a:lnTo>
                    <a:pt x="711707" y="57912"/>
                  </a:lnTo>
                  <a:lnTo>
                    <a:pt x="668274" y="57912"/>
                  </a:lnTo>
                  <a:lnTo>
                    <a:pt x="668274" y="28956"/>
                  </a:lnTo>
                  <a:lnTo>
                    <a:pt x="711708" y="28956"/>
                  </a:lnTo>
                  <a:lnTo>
                    <a:pt x="653796" y="0"/>
                  </a:lnTo>
                  <a:close/>
                </a:path>
                <a:path w="741044" h="86994">
                  <a:moveTo>
                    <a:pt x="653796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653796" y="57912"/>
                  </a:lnTo>
                  <a:lnTo>
                    <a:pt x="653796" y="28956"/>
                  </a:lnTo>
                  <a:close/>
                </a:path>
                <a:path w="741044" h="86994">
                  <a:moveTo>
                    <a:pt x="711708" y="28956"/>
                  </a:moveTo>
                  <a:lnTo>
                    <a:pt x="668274" y="28956"/>
                  </a:lnTo>
                  <a:lnTo>
                    <a:pt x="668274" y="57912"/>
                  </a:lnTo>
                  <a:lnTo>
                    <a:pt x="711707" y="57912"/>
                  </a:lnTo>
                  <a:lnTo>
                    <a:pt x="740663" y="43434"/>
                  </a:lnTo>
                  <a:lnTo>
                    <a:pt x="71170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81426" y="2437841"/>
            <a:ext cx="548640" cy="36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sz="1100" dirty="0">
                <a:latin typeface="Calibri"/>
                <a:cs typeface="Calibri"/>
              </a:rPr>
              <a:t>erator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libri"/>
                <a:cs typeface="Calibri"/>
              </a:rPr>
              <a:t>DAG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35909" y="2331592"/>
            <a:ext cx="681990" cy="311150"/>
            <a:chOff x="3335909" y="2331592"/>
            <a:chExt cx="681990" cy="31115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9084" y="2334767"/>
              <a:ext cx="675131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39084" y="2334767"/>
              <a:ext cx="675640" cy="304800"/>
            </a:xfrm>
            <a:custGeom>
              <a:avLst/>
              <a:gdLst/>
              <a:ahLst/>
              <a:cxnLst/>
              <a:rect l="l" t="t" r="r" b="b"/>
              <a:pathLst>
                <a:path w="675639" h="304800">
                  <a:moveTo>
                    <a:pt x="0" y="152400"/>
                  </a:moveTo>
                  <a:lnTo>
                    <a:pt x="21118" y="99209"/>
                  </a:lnTo>
                  <a:lnTo>
                    <a:pt x="79390" y="54197"/>
                  </a:lnTo>
                  <a:lnTo>
                    <a:pt x="120075" y="35831"/>
                  </a:lnTo>
                  <a:lnTo>
                    <a:pt x="167188" y="20799"/>
                  </a:lnTo>
                  <a:lnTo>
                    <a:pt x="219776" y="9530"/>
                  </a:lnTo>
                  <a:lnTo>
                    <a:pt x="276887" y="2454"/>
                  </a:lnTo>
                  <a:lnTo>
                    <a:pt x="337565" y="0"/>
                  </a:lnTo>
                  <a:lnTo>
                    <a:pt x="398244" y="2454"/>
                  </a:lnTo>
                  <a:lnTo>
                    <a:pt x="455355" y="9530"/>
                  </a:lnTo>
                  <a:lnTo>
                    <a:pt x="507943" y="20799"/>
                  </a:lnTo>
                  <a:lnTo>
                    <a:pt x="555056" y="35831"/>
                  </a:lnTo>
                  <a:lnTo>
                    <a:pt x="595741" y="54197"/>
                  </a:lnTo>
                  <a:lnTo>
                    <a:pt x="629045" y="75466"/>
                  </a:lnTo>
                  <a:lnTo>
                    <a:pt x="669693" y="124997"/>
                  </a:lnTo>
                  <a:lnTo>
                    <a:pt x="675131" y="152400"/>
                  </a:lnTo>
                  <a:lnTo>
                    <a:pt x="669693" y="179802"/>
                  </a:lnTo>
                  <a:lnTo>
                    <a:pt x="629045" y="229333"/>
                  </a:lnTo>
                  <a:lnTo>
                    <a:pt x="595741" y="250602"/>
                  </a:lnTo>
                  <a:lnTo>
                    <a:pt x="555056" y="268968"/>
                  </a:lnTo>
                  <a:lnTo>
                    <a:pt x="507943" y="284000"/>
                  </a:lnTo>
                  <a:lnTo>
                    <a:pt x="455355" y="295269"/>
                  </a:lnTo>
                  <a:lnTo>
                    <a:pt x="398244" y="302345"/>
                  </a:lnTo>
                  <a:lnTo>
                    <a:pt x="337565" y="304800"/>
                  </a:lnTo>
                  <a:lnTo>
                    <a:pt x="276887" y="302345"/>
                  </a:lnTo>
                  <a:lnTo>
                    <a:pt x="219776" y="295269"/>
                  </a:lnTo>
                  <a:lnTo>
                    <a:pt x="167188" y="284000"/>
                  </a:lnTo>
                  <a:lnTo>
                    <a:pt x="120075" y="268968"/>
                  </a:lnTo>
                  <a:lnTo>
                    <a:pt x="79390" y="250602"/>
                  </a:lnTo>
                  <a:lnTo>
                    <a:pt x="46086" y="229333"/>
                  </a:lnTo>
                  <a:lnTo>
                    <a:pt x="5438" y="179802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33902" y="2398521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DD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80817" y="2819273"/>
            <a:ext cx="669290" cy="311150"/>
            <a:chOff x="2980817" y="2819273"/>
            <a:chExt cx="669290" cy="31115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2" y="2822448"/>
              <a:ext cx="662940" cy="3048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83992" y="2822448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39" h="304800">
                  <a:moveTo>
                    <a:pt x="0" y="152400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69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40" y="152400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69" y="304800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72460" y="2885947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DD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42004" y="3308477"/>
            <a:ext cx="681990" cy="311150"/>
            <a:chOff x="3342004" y="3308477"/>
            <a:chExt cx="681990" cy="31115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5179" y="3311652"/>
              <a:ext cx="675132" cy="3048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45179" y="3311652"/>
              <a:ext cx="675640" cy="304800"/>
            </a:xfrm>
            <a:custGeom>
              <a:avLst/>
              <a:gdLst/>
              <a:ahLst/>
              <a:cxnLst/>
              <a:rect l="l" t="t" r="r" b="b"/>
              <a:pathLst>
                <a:path w="675639" h="304800">
                  <a:moveTo>
                    <a:pt x="0" y="152400"/>
                  </a:moveTo>
                  <a:lnTo>
                    <a:pt x="21118" y="99209"/>
                  </a:lnTo>
                  <a:lnTo>
                    <a:pt x="79390" y="54197"/>
                  </a:lnTo>
                  <a:lnTo>
                    <a:pt x="120075" y="35831"/>
                  </a:lnTo>
                  <a:lnTo>
                    <a:pt x="167188" y="20799"/>
                  </a:lnTo>
                  <a:lnTo>
                    <a:pt x="219776" y="9530"/>
                  </a:lnTo>
                  <a:lnTo>
                    <a:pt x="276887" y="2454"/>
                  </a:lnTo>
                  <a:lnTo>
                    <a:pt x="337566" y="0"/>
                  </a:lnTo>
                  <a:lnTo>
                    <a:pt x="398244" y="2454"/>
                  </a:lnTo>
                  <a:lnTo>
                    <a:pt x="455355" y="9530"/>
                  </a:lnTo>
                  <a:lnTo>
                    <a:pt x="507943" y="20799"/>
                  </a:lnTo>
                  <a:lnTo>
                    <a:pt x="555056" y="35831"/>
                  </a:lnTo>
                  <a:lnTo>
                    <a:pt x="595741" y="54197"/>
                  </a:lnTo>
                  <a:lnTo>
                    <a:pt x="629045" y="75466"/>
                  </a:lnTo>
                  <a:lnTo>
                    <a:pt x="669693" y="124997"/>
                  </a:lnTo>
                  <a:lnTo>
                    <a:pt x="675132" y="152400"/>
                  </a:lnTo>
                  <a:lnTo>
                    <a:pt x="669693" y="179802"/>
                  </a:lnTo>
                  <a:lnTo>
                    <a:pt x="629045" y="229333"/>
                  </a:lnTo>
                  <a:lnTo>
                    <a:pt x="595741" y="250602"/>
                  </a:lnTo>
                  <a:lnTo>
                    <a:pt x="555056" y="268968"/>
                  </a:lnTo>
                  <a:lnTo>
                    <a:pt x="507943" y="284000"/>
                  </a:lnTo>
                  <a:lnTo>
                    <a:pt x="455355" y="295269"/>
                  </a:lnTo>
                  <a:lnTo>
                    <a:pt x="398244" y="302345"/>
                  </a:lnTo>
                  <a:lnTo>
                    <a:pt x="337566" y="304800"/>
                  </a:lnTo>
                  <a:lnTo>
                    <a:pt x="276887" y="302345"/>
                  </a:lnTo>
                  <a:lnTo>
                    <a:pt x="219776" y="295269"/>
                  </a:lnTo>
                  <a:lnTo>
                    <a:pt x="167188" y="284000"/>
                  </a:lnTo>
                  <a:lnTo>
                    <a:pt x="120075" y="268968"/>
                  </a:lnTo>
                  <a:lnTo>
                    <a:pt x="79390" y="250602"/>
                  </a:lnTo>
                  <a:lnTo>
                    <a:pt x="46086" y="229333"/>
                  </a:lnTo>
                  <a:lnTo>
                    <a:pt x="5438" y="179802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39997" y="3375152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DD</a:t>
            </a:r>
            <a:r>
              <a:rPr sz="900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06240" y="2819273"/>
            <a:ext cx="669290" cy="311150"/>
            <a:chOff x="3706240" y="2819273"/>
            <a:chExt cx="669290" cy="311150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9415" y="2822448"/>
              <a:ext cx="662939" cy="3048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709415" y="2822448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39" h="304800">
                  <a:moveTo>
                    <a:pt x="0" y="152400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70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39" y="152400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70" y="304800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897629" y="2885947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DD</a:t>
            </a:r>
            <a:r>
              <a:rPr sz="90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05302" y="1711198"/>
            <a:ext cx="5308600" cy="2579370"/>
            <a:chOff x="3305302" y="1711198"/>
            <a:chExt cx="5308600" cy="2579370"/>
          </a:xfrm>
        </p:grpSpPr>
        <p:sp>
          <p:nvSpPr>
            <p:cNvPr id="38" name="object 38"/>
            <p:cNvSpPr/>
            <p:nvPr/>
          </p:nvSpPr>
          <p:spPr>
            <a:xfrm>
              <a:off x="3315462" y="2640330"/>
              <a:ext cx="725805" cy="672465"/>
            </a:xfrm>
            <a:custGeom>
              <a:avLst/>
              <a:gdLst/>
              <a:ahLst/>
              <a:cxnLst/>
              <a:rect l="l" t="t" r="r" b="b"/>
              <a:pathLst>
                <a:path w="725804" h="672464">
                  <a:moveTo>
                    <a:pt x="360807" y="0"/>
                  </a:moveTo>
                  <a:lnTo>
                    <a:pt x="0" y="182499"/>
                  </a:lnTo>
                </a:path>
                <a:path w="725804" h="672464">
                  <a:moveTo>
                    <a:pt x="725170" y="487680"/>
                  </a:moveTo>
                  <a:lnTo>
                    <a:pt x="367284" y="671957"/>
                  </a:lnTo>
                </a:path>
                <a:path w="725804" h="672464">
                  <a:moveTo>
                    <a:pt x="361188" y="0"/>
                  </a:moveTo>
                  <a:lnTo>
                    <a:pt x="725297" y="182499"/>
                  </a:lnTo>
                </a:path>
                <a:path w="725804" h="672464">
                  <a:moveTo>
                    <a:pt x="0" y="487680"/>
                  </a:moveTo>
                  <a:lnTo>
                    <a:pt x="367029" y="67195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17336" y="1717548"/>
              <a:ext cx="2490470" cy="2566670"/>
            </a:xfrm>
            <a:custGeom>
              <a:avLst/>
              <a:gdLst/>
              <a:ahLst/>
              <a:cxnLst/>
              <a:rect l="l" t="t" r="r" b="b"/>
              <a:pathLst>
                <a:path w="2490470" h="2566670">
                  <a:moveTo>
                    <a:pt x="2075180" y="0"/>
                  </a:moveTo>
                  <a:lnTo>
                    <a:pt x="415036" y="0"/>
                  </a:lnTo>
                  <a:lnTo>
                    <a:pt x="366630" y="2792"/>
                  </a:lnTo>
                  <a:lnTo>
                    <a:pt x="319866" y="10960"/>
                  </a:lnTo>
                  <a:lnTo>
                    <a:pt x="275054" y="24194"/>
                  </a:lnTo>
                  <a:lnTo>
                    <a:pt x="232506" y="42181"/>
                  </a:lnTo>
                  <a:lnTo>
                    <a:pt x="192532" y="64611"/>
                  </a:lnTo>
                  <a:lnTo>
                    <a:pt x="155445" y="91173"/>
                  </a:lnTo>
                  <a:lnTo>
                    <a:pt x="121554" y="121554"/>
                  </a:lnTo>
                  <a:lnTo>
                    <a:pt x="91173" y="155445"/>
                  </a:lnTo>
                  <a:lnTo>
                    <a:pt x="64611" y="192532"/>
                  </a:lnTo>
                  <a:lnTo>
                    <a:pt x="42181" y="232506"/>
                  </a:lnTo>
                  <a:lnTo>
                    <a:pt x="24194" y="275054"/>
                  </a:lnTo>
                  <a:lnTo>
                    <a:pt x="10960" y="319866"/>
                  </a:lnTo>
                  <a:lnTo>
                    <a:pt x="2792" y="366630"/>
                  </a:lnTo>
                  <a:lnTo>
                    <a:pt x="0" y="415036"/>
                  </a:lnTo>
                  <a:lnTo>
                    <a:pt x="0" y="2151379"/>
                  </a:lnTo>
                  <a:lnTo>
                    <a:pt x="2792" y="2199785"/>
                  </a:lnTo>
                  <a:lnTo>
                    <a:pt x="10960" y="2246549"/>
                  </a:lnTo>
                  <a:lnTo>
                    <a:pt x="24194" y="2291361"/>
                  </a:lnTo>
                  <a:lnTo>
                    <a:pt x="42181" y="2333909"/>
                  </a:lnTo>
                  <a:lnTo>
                    <a:pt x="64611" y="2373883"/>
                  </a:lnTo>
                  <a:lnTo>
                    <a:pt x="91173" y="2410970"/>
                  </a:lnTo>
                  <a:lnTo>
                    <a:pt x="121554" y="2444861"/>
                  </a:lnTo>
                  <a:lnTo>
                    <a:pt x="155445" y="2475242"/>
                  </a:lnTo>
                  <a:lnTo>
                    <a:pt x="192532" y="2501804"/>
                  </a:lnTo>
                  <a:lnTo>
                    <a:pt x="232506" y="2524234"/>
                  </a:lnTo>
                  <a:lnTo>
                    <a:pt x="275054" y="2542221"/>
                  </a:lnTo>
                  <a:lnTo>
                    <a:pt x="319866" y="2555455"/>
                  </a:lnTo>
                  <a:lnTo>
                    <a:pt x="366630" y="2563623"/>
                  </a:lnTo>
                  <a:lnTo>
                    <a:pt x="415036" y="2566416"/>
                  </a:lnTo>
                  <a:lnTo>
                    <a:pt x="2075180" y="2566416"/>
                  </a:lnTo>
                  <a:lnTo>
                    <a:pt x="2123585" y="2563623"/>
                  </a:lnTo>
                  <a:lnTo>
                    <a:pt x="2170349" y="2555455"/>
                  </a:lnTo>
                  <a:lnTo>
                    <a:pt x="2215161" y="2542221"/>
                  </a:lnTo>
                  <a:lnTo>
                    <a:pt x="2257709" y="2524234"/>
                  </a:lnTo>
                  <a:lnTo>
                    <a:pt x="2297683" y="2501804"/>
                  </a:lnTo>
                  <a:lnTo>
                    <a:pt x="2334770" y="2475242"/>
                  </a:lnTo>
                  <a:lnTo>
                    <a:pt x="2368661" y="2444861"/>
                  </a:lnTo>
                  <a:lnTo>
                    <a:pt x="2399042" y="2410970"/>
                  </a:lnTo>
                  <a:lnTo>
                    <a:pt x="2425604" y="2373883"/>
                  </a:lnTo>
                  <a:lnTo>
                    <a:pt x="2448034" y="2333909"/>
                  </a:lnTo>
                  <a:lnTo>
                    <a:pt x="2466021" y="2291361"/>
                  </a:lnTo>
                  <a:lnTo>
                    <a:pt x="2479255" y="2246549"/>
                  </a:lnTo>
                  <a:lnTo>
                    <a:pt x="2487423" y="2199785"/>
                  </a:lnTo>
                  <a:lnTo>
                    <a:pt x="2490216" y="2151379"/>
                  </a:lnTo>
                  <a:lnTo>
                    <a:pt x="2490216" y="415036"/>
                  </a:lnTo>
                  <a:lnTo>
                    <a:pt x="2487423" y="366630"/>
                  </a:lnTo>
                  <a:lnTo>
                    <a:pt x="2479255" y="319866"/>
                  </a:lnTo>
                  <a:lnTo>
                    <a:pt x="2466021" y="275054"/>
                  </a:lnTo>
                  <a:lnTo>
                    <a:pt x="2448034" y="232506"/>
                  </a:lnTo>
                  <a:lnTo>
                    <a:pt x="2425604" y="192532"/>
                  </a:lnTo>
                  <a:lnTo>
                    <a:pt x="2399042" y="155445"/>
                  </a:lnTo>
                  <a:lnTo>
                    <a:pt x="2368661" y="121554"/>
                  </a:lnTo>
                  <a:lnTo>
                    <a:pt x="2334770" y="91173"/>
                  </a:lnTo>
                  <a:lnTo>
                    <a:pt x="2297683" y="64611"/>
                  </a:lnTo>
                  <a:lnTo>
                    <a:pt x="2257709" y="42181"/>
                  </a:lnTo>
                  <a:lnTo>
                    <a:pt x="2215161" y="24194"/>
                  </a:lnTo>
                  <a:lnTo>
                    <a:pt x="2170349" y="10960"/>
                  </a:lnTo>
                  <a:lnTo>
                    <a:pt x="2123585" y="2792"/>
                  </a:lnTo>
                  <a:lnTo>
                    <a:pt x="207518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17336" y="1717548"/>
              <a:ext cx="2490470" cy="2566670"/>
            </a:xfrm>
            <a:custGeom>
              <a:avLst/>
              <a:gdLst/>
              <a:ahLst/>
              <a:cxnLst/>
              <a:rect l="l" t="t" r="r" b="b"/>
              <a:pathLst>
                <a:path w="2490470" h="2566670">
                  <a:moveTo>
                    <a:pt x="0" y="415036"/>
                  </a:moveTo>
                  <a:lnTo>
                    <a:pt x="2792" y="366630"/>
                  </a:lnTo>
                  <a:lnTo>
                    <a:pt x="10960" y="319866"/>
                  </a:lnTo>
                  <a:lnTo>
                    <a:pt x="24194" y="275054"/>
                  </a:lnTo>
                  <a:lnTo>
                    <a:pt x="42181" y="232506"/>
                  </a:lnTo>
                  <a:lnTo>
                    <a:pt x="64611" y="192532"/>
                  </a:lnTo>
                  <a:lnTo>
                    <a:pt x="91173" y="155445"/>
                  </a:lnTo>
                  <a:lnTo>
                    <a:pt x="121554" y="121554"/>
                  </a:lnTo>
                  <a:lnTo>
                    <a:pt x="155445" y="91173"/>
                  </a:lnTo>
                  <a:lnTo>
                    <a:pt x="192532" y="64611"/>
                  </a:lnTo>
                  <a:lnTo>
                    <a:pt x="232506" y="42181"/>
                  </a:lnTo>
                  <a:lnTo>
                    <a:pt x="275054" y="24194"/>
                  </a:lnTo>
                  <a:lnTo>
                    <a:pt x="319866" y="10960"/>
                  </a:lnTo>
                  <a:lnTo>
                    <a:pt x="366630" y="2792"/>
                  </a:lnTo>
                  <a:lnTo>
                    <a:pt x="415036" y="0"/>
                  </a:lnTo>
                  <a:lnTo>
                    <a:pt x="2075180" y="0"/>
                  </a:lnTo>
                  <a:lnTo>
                    <a:pt x="2123585" y="2792"/>
                  </a:lnTo>
                  <a:lnTo>
                    <a:pt x="2170349" y="10960"/>
                  </a:lnTo>
                  <a:lnTo>
                    <a:pt x="2215161" y="24194"/>
                  </a:lnTo>
                  <a:lnTo>
                    <a:pt x="2257709" y="42181"/>
                  </a:lnTo>
                  <a:lnTo>
                    <a:pt x="2297683" y="64611"/>
                  </a:lnTo>
                  <a:lnTo>
                    <a:pt x="2334770" y="91173"/>
                  </a:lnTo>
                  <a:lnTo>
                    <a:pt x="2368661" y="121554"/>
                  </a:lnTo>
                  <a:lnTo>
                    <a:pt x="2399042" y="155445"/>
                  </a:lnTo>
                  <a:lnTo>
                    <a:pt x="2425604" y="192532"/>
                  </a:lnTo>
                  <a:lnTo>
                    <a:pt x="2448034" y="232506"/>
                  </a:lnTo>
                  <a:lnTo>
                    <a:pt x="2466021" y="275054"/>
                  </a:lnTo>
                  <a:lnTo>
                    <a:pt x="2479255" y="319866"/>
                  </a:lnTo>
                  <a:lnTo>
                    <a:pt x="2487423" y="366630"/>
                  </a:lnTo>
                  <a:lnTo>
                    <a:pt x="2490216" y="415036"/>
                  </a:lnTo>
                  <a:lnTo>
                    <a:pt x="2490216" y="2151379"/>
                  </a:lnTo>
                  <a:lnTo>
                    <a:pt x="2487423" y="2199785"/>
                  </a:lnTo>
                  <a:lnTo>
                    <a:pt x="2479255" y="2246549"/>
                  </a:lnTo>
                  <a:lnTo>
                    <a:pt x="2466021" y="2291361"/>
                  </a:lnTo>
                  <a:lnTo>
                    <a:pt x="2448034" y="2333909"/>
                  </a:lnTo>
                  <a:lnTo>
                    <a:pt x="2425604" y="2373883"/>
                  </a:lnTo>
                  <a:lnTo>
                    <a:pt x="2399042" y="2410970"/>
                  </a:lnTo>
                  <a:lnTo>
                    <a:pt x="2368661" y="2444861"/>
                  </a:lnTo>
                  <a:lnTo>
                    <a:pt x="2334770" y="2475242"/>
                  </a:lnTo>
                  <a:lnTo>
                    <a:pt x="2297683" y="2501804"/>
                  </a:lnTo>
                  <a:lnTo>
                    <a:pt x="2257709" y="2524234"/>
                  </a:lnTo>
                  <a:lnTo>
                    <a:pt x="2215161" y="2542221"/>
                  </a:lnTo>
                  <a:lnTo>
                    <a:pt x="2170349" y="2555455"/>
                  </a:lnTo>
                  <a:lnTo>
                    <a:pt x="2123585" y="2563623"/>
                  </a:lnTo>
                  <a:lnTo>
                    <a:pt x="2075180" y="2566416"/>
                  </a:lnTo>
                  <a:lnTo>
                    <a:pt x="415036" y="2566416"/>
                  </a:lnTo>
                  <a:lnTo>
                    <a:pt x="366630" y="2563623"/>
                  </a:lnTo>
                  <a:lnTo>
                    <a:pt x="319866" y="2555455"/>
                  </a:lnTo>
                  <a:lnTo>
                    <a:pt x="275054" y="2542221"/>
                  </a:lnTo>
                  <a:lnTo>
                    <a:pt x="232506" y="2524234"/>
                  </a:lnTo>
                  <a:lnTo>
                    <a:pt x="192532" y="2501804"/>
                  </a:lnTo>
                  <a:lnTo>
                    <a:pt x="155445" y="2475242"/>
                  </a:lnTo>
                  <a:lnTo>
                    <a:pt x="121554" y="2444861"/>
                  </a:lnTo>
                  <a:lnTo>
                    <a:pt x="91173" y="2410970"/>
                  </a:lnTo>
                  <a:lnTo>
                    <a:pt x="64611" y="2373883"/>
                  </a:lnTo>
                  <a:lnTo>
                    <a:pt x="42181" y="2333909"/>
                  </a:lnTo>
                  <a:lnTo>
                    <a:pt x="24194" y="2291361"/>
                  </a:lnTo>
                  <a:lnTo>
                    <a:pt x="10960" y="2246549"/>
                  </a:lnTo>
                  <a:lnTo>
                    <a:pt x="2792" y="2199785"/>
                  </a:lnTo>
                  <a:lnTo>
                    <a:pt x="0" y="2151379"/>
                  </a:lnTo>
                  <a:lnTo>
                    <a:pt x="0" y="415036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3180" y="2354580"/>
              <a:ext cx="664464" cy="3048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393180" y="2354580"/>
              <a:ext cx="664845" cy="304800"/>
            </a:xfrm>
            <a:custGeom>
              <a:avLst/>
              <a:gdLst/>
              <a:ahLst/>
              <a:cxnLst/>
              <a:rect l="l" t="t" r="r" b="b"/>
              <a:pathLst>
                <a:path w="664845" h="304800">
                  <a:moveTo>
                    <a:pt x="0" y="152400"/>
                  </a:moveTo>
                  <a:lnTo>
                    <a:pt x="26104" y="93065"/>
                  </a:lnTo>
                  <a:lnTo>
                    <a:pt x="56732" y="67177"/>
                  </a:lnTo>
                  <a:lnTo>
                    <a:pt x="97297" y="44624"/>
                  </a:lnTo>
                  <a:lnTo>
                    <a:pt x="146465" y="26018"/>
                  </a:lnTo>
                  <a:lnTo>
                    <a:pt x="202900" y="11971"/>
                  </a:lnTo>
                  <a:lnTo>
                    <a:pt x="265267" y="3094"/>
                  </a:lnTo>
                  <a:lnTo>
                    <a:pt x="332231" y="0"/>
                  </a:lnTo>
                  <a:lnTo>
                    <a:pt x="399196" y="3094"/>
                  </a:lnTo>
                  <a:lnTo>
                    <a:pt x="461563" y="11971"/>
                  </a:lnTo>
                  <a:lnTo>
                    <a:pt x="517998" y="26018"/>
                  </a:lnTo>
                  <a:lnTo>
                    <a:pt x="567166" y="44624"/>
                  </a:lnTo>
                  <a:lnTo>
                    <a:pt x="607731" y="67177"/>
                  </a:lnTo>
                  <a:lnTo>
                    <a:pt x="638359" y="93065"/>
                  </a:lnTo>
                  <a:lnTo>
                    <a:pt x="664464" y="152400"/>
                  </a:lnTo>
                  <a:lnTo>
                    <a:pt x="657715" y="183123"/>
                  </a:lnTo>
                  <a:lnTo>
                    <a:pt x="607731" y="237622"/>
                  </a:lnTo>
                  <a:lnTo>
                    <a:pt x="567166" y="260175"/>
                  </a:lnTo>
                  <a:lnTo>
                    <a:pt x="517998" y="278781"/>
                  </a:lnTo>
                  <a:lnTo>
                    <a:pt x="461563" y="292828"/>
                  </a:lnTo>
                  <a:lnTo>
                    <a:pt x="399196" y="301705"/>
                  </a:lnTo>
                  <a:lnTo>
                    <a:pt x="332231" y="304800"/>
                  </a:lnTo>
                  <a:lnTo>
                    <a:pt x="265267" y="301705"/>
                  </a:lnTo>
                  <a:lnTo>
                    <a:pt x="202900" y="292828"/>
                  </a:lnTo>
                  <a:lnTo>
                    <a:pt x="146465" y="278781"/>
                  </a:lnTo>
                  <a:lnTo>
                    <a:pt x="97297" y="260175"/>
                  </a:lnTo>
                  <a:lnTo>
                    <a:pt x="56732" y="237622"/>
                  </a:lnTo>
                  <a:lnTo>
                    <a:pt x="26104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059048" y="3636390"/>
            <a:ext cx="1274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ical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</a:t>
            </a:r>
            <a:r>
              <a:rPr sz="1100" dirty="0">
                <a:latin typeface="Calibri"/>
                <a:cs typeface="Calibri"/>
              </a:rPr>
              <a:t>ecution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90538" y="2418715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90004" y="2820797"/>
            <a:ext cx="671195" cy="311150"/>
            <a:chOff x="6390004" y="2820797"/>
            <a:chExt cx="671195" cy="311150"/>
          </a:xfrm>
        </p:grpSpPr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3179" y="2823972"/>
              <a:ext cx="664464" cy="3048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393179" y="2823972"/>
              <a:ext cx="664845" cy="304800"/>
            </a:xfrm>
            <a:custGeom>
              <a:avLst/>
              <a:gdLst/>
              <a:ahLst/>
              <a:cxnLst/>
              <a:rect l="l" t="t" r="r" b="b"/>
              <a:pathLst>
                <a:path w="664845" h="304800">
                  <a:moveTo>
                    <a:pt x="0" y="152400"/>
                  </a:moveTo>
                  <a:lnTo>
                    <a:pt x="26104" y="93065"/>
                  </a:lnTo>
                  <a:lnTo>
                    <a:pt x="56732" y="67177"/>
                  </a:lnTo>
                  <a:lnTo>
                    <a:pt x="97297" y="44624"/>
                  </a:lnTo>
                  <a:lnTo>
                    <a:pt x="146465" y="26018"/>
                  </a:lnTo>
                  <a:lnTo>
                    <a:pt x="202900" y="11971"/>
                  </a:lnTo>
                  <a:lnTo>
                    <a:pt x="265267" y="3094"/>
                  </a:lnTo>
                  <a:lnTo>
                    <a:pt x="332231" y="0"/>
                  </a:lnTo>
                  <a:lnTo>
                    <a:pt x="399196" y="3094"/>
                  </a:lnTo>
                  <a:lnTo>
                    <a:pt x="461563" y="11971"/>
                  </a:lnTo>
                  <a:lnTo>
                    <a:pt x="517998" y="26018"/>
                  </a:lnTo>
                  <a:lnTo>
                    <a:pt x="567166" y="44624"/>
                  </a:lnTo>
                  <a:lnTo>
                    <a:pt x="607731" y="67177"/>
                  </a:lnTo>
                  <a:lnTo>
                    <a:pt x="638359" y="93065"/>
                  </a:lnTo>
                  <a:lnTo>
                    <a:pt x="664464" y="152400"/>
                  </a:lnTo>
                  <a:lnTo>
                    <a:pt x="657715" y="183123"/>
                  </a:lnTo>
                  <a:lnTo>
                    <a:pt x="607731" y="237622"/>
                  </a:lnTo>
                  <a:lnTo>
                    <a:pt x="567166" y="260175"/>
                  </a:lnTo>
                  <a:lnTo>
                    <a:pt x="517998" y="278781"/>
                  </a:lnTo>
                  <a:lnTo>
                    <a:pt x="461563" y="292828"/>
                  </a:lnTo>
                  <a:lnTo>
                    <a:pt x="399196" y="301705"/>
                  </a:lnTo>
                  <a:lnTo>
                    <a:pt x="332231" y="304800"/>
                  </a:lnTo>
                  <a:lnTo>
                    <a:pt x="265267" y="301705"/>
                  </a:lnTo>
                  <a:lnTo>
                    <a:pt x="202900" y="292828"/>
                  </a:lnTo>
                  <a:lnTo>
                    <a:pt x="146465" y="278781"/>
                  </a:lnTo>
                  <a:lnTo>
                    <a:pt x="97297" y="260175"/>
                  </a:lnTo>
                  <a:lnTo>
                    <a:pt x="56732" y="237622"/>
                  </a:lnTo>
                  <a:lnTo>
                    <a:pt x="26104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590538" y="2888741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402196" y="3253613"/>
            <a:ext cx="669290" cy="311150"/>
            <a:chOff x="6402196" y="3253613"/>
            <a:chExt cx="669290" cy="311150"/>
          </a:xfrm>
        </p:grpSpPr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5371" y="3256788"/>
              <a:ext cx="662939" cy="3048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405371" y="3256788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40" h="304800">
                  <a:moveTo>
                    <a:pt x="0" y="152400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70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39" y="152400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70" y="304800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601459" y="3320237"/>
            <a:ext cx="2730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10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k3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402196" y="3700145"/>
            <a:ext cx="669290" cy="311150"/>
            <a:chOff x="6402196" y="3700145"/>
            <a:chExt cx="669290" cy="311150"/>
          </a:xfrm>
        </p:grpSpPr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5371" y="3703320"/>
              <a:ext cx="662939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405371" y="3703320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40" h="304800">
                  <a:moveTo>
                    <a:pt x="0" y="152399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70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39" y="152399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70" y="304799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399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601459" y="3768090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k4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711695" y="2656332"/>
            <a:ext cx="1274445" cy="1087755"/>
            <a:chOff x="6711695" y="2656332"/>
            <a:chExt cx="1274445" cy="1087755"/>
          </a:xfrm>
        </p:grpSpPr>
        <p:sp>
          <p:nvSpPr>
            <p:cNvPr id="58" name="object 58"/>
            <p:cNvSpPr/>
            <p:nvPr/>
          </p:nvSpPr>
          <p:spPr>
            <a:xfrm>
              <a:off x="6723125" y="2667762"/>
              <a:ext cx="2540" cy="170180"/>
            </a:xfrm>
            <a:custGeom>
              <a:avLst/>
              <a:gdLst/>
              <a:ahLst/>
              <a:cxnLst/>
              <a:rect l="l" t="t" r="r" b="b"/>
              <a:pathLst>
                <a:path w="2540" h="170180">
                  <a:moveTo>
                    <a:pt x="1270" y="-9905"/>
                  </a:moveTo>
                  <a:lnTo>
                    <a:pt x="1270" y="179831"/>
                  </a:lnTo>
                </a:path>
              </a:pathLst>
            </a:custGeom>
            <a:ln w="22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38111" y="3101340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0"/>
                  </a:moveTo>
                  <a:lnTo>
                    <a:pt x="0" y="189737"/>
                  </a:lnTo>
                </a:path>
                <a:path h="641350">
                  <a:moveTo>
                    <a:pt x="0" y="451103"/>
                  </a:moveTo>
                  <a:lnTo>
                    <a:pt x="0" y="640841"/>
                  </a:lnTo>
                </a:path>
              </a:pathLst>
            </a:custGeom>
            <a:ln w="22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9771" y="2798064"/>
              <a:ext cx="662939" cy="3048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319771" y="2798064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40" h="304800">
                  <a:moveTo>
                    <a:pt x="0" y="152400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70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39" y="152400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70" y="304800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516748" y="2862198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k5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316596" y="3265804"/>
            <a:ext cx="669290" cy="311150"/>
            <a:chOff x="7316596" y="3265804"/>
            <a:chExt cx="669290" cy="311150"/>
          </a:xfrm>
        </p:grpSpPr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9771" y="3268979"/>
              <a:ext cx="662939" cy="30480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319771" y="3268979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40" h="304800">
                  <a:moveTo>
                    <a:pt x="0" y="152400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70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39" y="152400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70" y="304800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516748" y="3332479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k6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327265" y="3697096"/>
            <a:ext cx="669290" cy="311150"/>
            <a:chOff x="7327265" y="3697096"/>
            <a:chExt cx="669290" cy="311150"/>
          </a:xfrm>
        </p:grpSpPr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0440" y="3700271"/>
              <a:ext cx="662939" cy="3048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330440" y="3700271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40" h="304800">
                  <a:moveTo>
                    <a:pt x="0" y="152400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69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39" y="152400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69" y="304800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527797" y="3764407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k7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650480" y="1714500"/>
            <a:ext cx="3919854" cy="2717800"/>
            <a:chOff x="7650480" y="1714500"/>
            <a:chExt cx="3919854" cy="2717800"/>
          </a:xfrm>
        </p:grpSpPr>
        <p:sp>
          <p:nvSpPr>
            <p:cNvPr id="72" name="object 72"/>
            <p:cNvSpPr/>
            <p:nvPr/>
          </p:nvSpPr>
          <p:spPr>
            <a:xfrm>
              <a:off x="7661656" y="3096767"/>
              <a:ext cx="13970" cy="664210"/>
            </a:xfrm>
            <a:custGeom>
              <a:avLst/>
              <a:gdLst/>
              <a:ahLst/>
              <a:cxnLst/>
              <a:rect l="l" t="t" r="r" b="b"/>
              <a:pathLst>
                <a:path w="13970" h="664210">
                  <a:moveTo>
                    <a:pt x="0" y="0"/>
                  </a:moveTo>
                  <a:lnTo>
                    <a:pt x="0" y="189737"/>
                  </a:lnTo>
                </a:path>
                <a:path w="13970" h="664210">
                  <a:moveTo>
                    <a:pt x="13716" y="473963"/>
                  </a:moveTo>
                  <a:lnTo>
                    <a:pt x="13716" y="663701"/>
                  </a:lnTo>
                </a:path>
              </a:pathLst>
            </a:custGeom>
            <a:ln w="22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608187" y="2970911"/>
              <a:ext cx="733425" cy="114300"/>
            </a:xfrm>
            <a:custGeom>
              <a:avLst/>
              <a:gdLst/>
              <a:ahLst/>
              <a:cxnLst/>
              <a:rect l="l" t="t" r="r" b="b"/>
              <a:pathLst>
                <a:path w="733425" h="114300">
                  <a:moveTo>
                    <a:pt x="695930" y="38100"/>
                  </a:moveTo>
                  <a:lnTo>
                    <a:pt x="637921" y="38100"/>
                  </a:lnTo>
                  <a:lnTo>
                    <a:pt x="638175" y="76200"/>
                  </a:lnTo>
                  <a:lnTo>
                    <a:pt x="619125" y="76313"/>
                  </a:lnTo>
                  <a:lnTo>
                    <a:pt x="619379" y="114300"/>
                  </a:lnTo>
                  <a:lnTo>
                    <a:pt x="733298" y="56514"/>
                  </a:lnTo>
                  <a:lnTo>
                    <a:pt x="695930" y="38100"/>
                  </a:lnTo>
                  <a:close/>
                </a:path>
                <a:path w="733425" h="114300">
                  <a:moveTo>
                    <a:pt x="618871" y="38213"/>
                  </a:moveTo>
                  <a:lnTo>
                    <a:pt x="0" y="41910"/>
                  </a:lnTo>
                  <a:lnTo>
                    <a:pt x="254" y="80010"/>
                  </a:lnTo>
                  <a:lnTo>
                    <a:pt x="619125" y="76313"/>
                  </a:lnTo>
                  <a:lnTo>
                    <a:pt x="618871" y="38213"/>
                  </a:lnTo>
                  <a:close/>
                </a:path>
                <a:path w="733425" h="114300">
                  <a:moveTo>
                    <a:pt x="637921" y="38100"/>
                  </a:moveTo>
                  <a:lnTo>
                    <a:pt x="618871" y="38213"/>
                  </a:lnTo>
                  <a:lnTo>
                    <a:pt x="619125" y="76313"/>
                  </a:lnTo>
                  <a:lnTo>
                    <a:pt x="638175" y="76200"/>
                  </a:lnTo>
                  <a:lnTo>
                    <a:pt x="637921" y="38100"/>
                  </a:lnTo>
                  <a:close/>
                </a:path>
                <a:path w="733425" h="114300">
                  <a:moveTo>
                    <a:pt x="618617" y="0"/>
                  </a:moveTo>
                  <a:lnTo>
                    <a:pt x="618871" y="38213"/>
                  </a:lnTo>
                  <a:lnTo>
                    <a:pt x="695930" y="38100"/>
                  </a:lnTo>
                  <a:lnTo>
                    <a:pt x="6186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3456" y="1717547"/>
              <a:ext cx="2203704" cy="2711196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9363456" y="1717547"/>
              <a:ext cx="2204085" cy="2711450"/>
            </a:xfrm>
            <a:custGeom>
              <a:avLst/>
              <a:gdLst/>
              <a:ahLst/>
              <a:cxnLst/>
              <a:rect l="l" t="t" r="r" b="b"/>
              <a:pathLst>
                <a:path w="2204084" h="2711450">
                  <a:moveTo>
                    <a:pt x="0" y="367284"/>
                  </a:moveTo>
                  <a:lnTo>
                    <a:pt x="2862" y="321217"/>
                  </a:lnTo>
                  <a:lnTo>
                    <a:pt x="11218" y="276857"/>
                  </a:lnTo>
                  <a:lnTo>
                    <a:pt x="24725" y="234548"/>
                  </a:lnTo>
                  <a:lnTo>
                    <a:pt x="43038" y="194633"/>
                  </a:lnTo>
                  <a:lnTo>
                    <a:pt x="65812" y="157458"/>
                  </a:lnTo>
                  <a:lnTo>
                    <a:pt x="92703" y="123366"/>
                  </a:lnTo>
                  <a:lnTo>
                    <a:pt x="123366" y="92703"/>
                  </a:lnTo>
                  <a:lnTo>
                    <a:pt x="157458" y="65812"/>
                  </a:lnTo>
                  <a:lnTo>
                    <a:pt x="194633" y="43038"/>
                  </a:lnTo>
                  <a:lnTo>
                    <a:pt x="234548" y="24725"/>
                  </a:lnTo>
                  <a:lnTo>
                    <a:pt x="276857" y="11218"/>
                  </a:lnTo>
                  <a:lnTo>
                    <a:pt x="321217" y="2862"/>
                  </a:lnTo>
                  <a:lnTo>
                    <a:pt x="367284" y="0"/>
                  </a:lnTo>
                  <a:lnTo>
                    <a:pt x="1836420" y="0"/>
                  </a:lnTo>
                  <a:lnTo>
                    <a:pt x="1882486" y="2862"/>
                  </a:lnTo>
                  <a:lnTo>
                    <a:pt x="1926846" y="11218"/>
                  </a:lnTo>
                  <a:lnTo>
                    <a:pt x="1969155" y="24725"/>
                  </a:lnTo>
                  <a:lnTo>
                    <a:pt x="2009070" y="43038"/>
                  </a:lnTo>
                  <a:lnTo>
                    <a:pt x="2046245" y="65812"/>
                  </a:lnTo>
                  <a:lnTo>
                    <a:pt x="2080337" y="92703"/>
                  </a:lnTo>
                  <a:lnTo>
                    <a:pt x="2111000" y="123366"/>
                  </a:lnTo>
                  <a:lnTo>
                    <a:pt x="2137891" y="157458"/>
                  </a:lnTo>
                  <a:lnTo>
                    <a:pt x="2160665" y="194633"/>
                  </a:lnTo>
                  <a:lnTo>
                    <a:pt x="2178978" y="234548"/>
                  </a:lnTo>
                  <a:lnTo>
                    <a:pt x="2192485" y="276857"/>
                  </a:lnTo>
                  <a:lnTo>
                    <a:pt x="2200841" y="321217"/>
                  </a:lnTo>
                  <a:lnTo>
                    <a:pt x="2203704" y="367284"/>
                  </a:lnTo>
                  <a:lnTo>
                    <a:pt x="2203704" y="2343912"/>
                  </a:lnTo>
                  <a:lnTo>
                    <a:pt x="2200841" y="2389978"/>
                  </a:lnTo>
                  <a:lnTo>
                    <a:pt x="2192485" y="2434338"/>
                  </a:lnTo>
                  <a:lnTo>
                    <a:pt x="2178978" y="2476647"/>
                  </a:lnTo>
                  <a:lnTo>
                    <a:pt x="2160665" y="2516562"/>
                  </a:lnTo>
                  <a:lnTo>
                    <a:pt x="2137891" y="2553737"/>
                  </a:lnTo>
                  <a:lnTo>
                    <a:pt x="2111000" y="2587829"/>
                  </a:lnTo>
                  <a:lnTo>
                    <a:pt x="2080337" y="2618492"/>
                  </a:lnTo>
                  <a:lnTo>
                    <a:pt x="2046245" y="2645383"/>
                  </a:lnTo>
                  <a:lnTo>
                    <a:pt x="2009070" y="2668157"/>
                  </a:lnTo>
                  <a:lnTo>
                    <a:pt x="1969155" y="2686470"/>
                  </a:lnTo>
                  <a:lnTo>
                    <a:pt x="1926846" y="2699977"/>
                  </a:lnTo>
                  <a:lnTo>
                    <a:pt x="1882486" y="2708333"/>
                  </a:lnTo>
                  <a:lnTo>
                    <a:pt x="1836420" y="2711196"/>
                  </a:lnTo>
                  <a:lnTo>
                    <a:pt x="367284" y="2711196"/>
                  </a:lnTo>
                  <a:lnTo>
                    <a:pt x="321217" y="2708333"/>
                  </a:lnTo>
                  <a:lnTo>
                    <a:pt x="276857" y="2699977"/>
                  </a:lnTo>
                  <a:lnTo>
                    <a:pt x="234548" y="2686470"/>
                  </a:lnTo>
                  <a:lnTo>
                    <a:pt x="194633" y="2668157"/>
                  </a:lnTo>
                  <a:lnTo>
                    <a:pt x="157458" y="2645383"/>
                  </a:lnTo>
                  <a:lnTo>
                    <a:pt x="123366" y="2618492"/>
                  </a:lnTo>
                  <a:lnTo>
                    <a:pt x="92703" y="2587829"/>
                  </a:lnTo>
                  <a:lnTo>
                    <a:pt x="65812" y="2553737"/>
                  </a:lnTo>
                  <a:lnTo>
                    <a:pt x="43038" y="2516562"/>
                  </a:lnTo>
                  <a:lnTo>
                    <a:pt x="24725" y="2476647"/>
                  </a:lnTo>
                  <a:lnTo>
                    <a:pt x="11218" y="2434338"/>
                  </a:lnTo>
                  <a:lnTo>
                    <a:pt x="2862" y="2389978"/>
                  </a:lnTo>
                  <a:lnTo>
                    <a:pt x="0" y="2343912"/>
                  </a:lnTo>
                  <a:lnTo>
                    <a:pt x="0" y="367284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18548" y="2651760"/>
              <a:ext cx="1278635" cy="77571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9718548" y="2651760"/>
              <a:ext cx="1278890" cy="775970"/>
            </a:xfrm>
            <a:custGeom>
              <a:avLst/>
              <a:gdLst/>
              <a:ahLst/>
              <a:cxnLst/>
              <a:rect l="l" t="t" r="r" b="b"/>
              <a:pathLst>
                <a:path w="1278890" h="775970">
                  <a:moveTo>
                    <a:pt x="129285" y="0"/>
                  </a:moveTo>
                  <a:lnTo>
                    <a:pt x="1149350" y="0"/>
                  </a:lnTo>
                  <a:lnTo>
                    <a:pt x="1278635" y="129286"/>
                  </a:lnTo>
                  <a:lnTo>
                    <a:pt x="1278635" y="775715"/>
                  </a:lnTo>
                  <a:lnTo>
                    <a:pt x="0" y="775715"/>
                  </a:lnTo>
                  <a:lnTo>
                    <a:pt x="0" y="129286"/>
                  </a:ln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5" y="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70948" y="2804160"/>
              <a:ext cx="1278635" cy="775715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9870948" y="2804160"/>
              <a:ext cx="1278890" cy="775970"/>
            </a:xfrm>
            <a:custGeom>
              <a:avLst/>
              <a:gdLst/>
              <a:ahLst/>
              <a:cxnLst/>
              <a:rect l="l" t="t" r="r" b="b"/>
              <a:pathLst>
                <a:path w="1278890" h="775970">
                  <a:moveTo>
                    <a:pt x="129285" y="0"/>
                  </a:moveTo>
                  <a:lnTo>
                    <a:pt x="1149350" y="0"/>
                  </a:lnTo>
                  <a:lnTo>
                    <a:pt x="1278635" y="129286"/>
                  </a:lnTo>
                  <a:lnTo>
                    <a:pt x="1278635" y="775715"/>
                  </a:lnTo>
                  <a:lnTo>
                    <a:pt x="0" y="775715"/>
                  </a:lnTo>
                  <a:lnTo>
                    <a:pt x="0" y="129286"/>
                  </a:ln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5" y="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23348" y="2956560"/>
              <a:ext cx="1278635" cy="77571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0023348" y="2956560"/>
              <a:ext cx="1278890" cy="775970"/>
            </a:xfrm>
            <a:custGeom>
              <a:avLst/>
              <a:gdLst/>
              <a:ahLst/>
              <a:cxnLst/>
              <a:rect l="l" t="t" r="r" b="b"/>
              <a:pathLst>
                <a:path w="1278890" h="775970">
                  <a:moveTo>
                    <a:pt x="129285" y="0"/>
                  </a:moveTo>
                  <a:lnTo>
                    <a:pt x="1149350" y="0"/>
                  </a:lnTo>
                  <a:lnTo>
                    <a:pt x="1278635" y="129286"/>
                  </a:lnTo>
                  <a:lnTo>
                    <a:pt x="1278635" y="775715"/>
                  </a:lnTo>
                  <a:lnTo>
                    <a:pt x="0" y="775715"/>
                  </a:lnTo>
                  <a:lnTo>
                    <a:pt x="0" y="129286"/>
                  </a:ln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5" y="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75748" y="3108960"/>
              <a:ext cx="1278635" cy="775715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10175748" y="3108960"/>
              <a:ext cx="1278890" cy="775970"/>
            </a:xfrm>
            <a:custGeom>
              <a:avLst/>
              <a:gdLst/>
              <a:ahLst/>
              <a:cxnLst/>
              <a:rect l="l" t="t" r="r" b="b"/>
              <a:pathLst>
                <a:path w="1278890" h="775970">
                  <a:moveTo>
                    <a:pt x="129285" y="0"/>
                  </a:moveTo>
                  <a:lnTo>
                    <a:pt x="1149350" y="0"/>
                  </a:lnTo>
                  <a:lnTo>
                    <a:pt x="1278635" y="129286"/>
                  </a:lnTo>
                  <a:lnTo>
                    <a:pt x="1278635" y="775715"/>
                  </a:lnTo>
                  <a:lnTo>
                    <a:pt x="0" y="775715"/>
                  </a:lnTo>
                  <a:lnTo>
                    <a:pt x="0" y="129286"/>
                  </a:ln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5" y="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684009" y="1839213"/>
            <a:ext cx="1362075" cy="447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020"/>
              </a:lnSpc>
              <a:spcBef>
                <a:spcPts val="105"/>
              </a:spcBef>
            </a:pPr>
            <a:r>
              <a:rPr sz="1700" b="1" spc="-20" dirty="0">
                <a:latin typeface="Calibri"/>
                <a:cs typeface="Calibri"/>
              </a:rPr>
              <a:t>DAG</a:t>
            </a:r>
            <a:r>
              <a:rPr sz="1700" b="1" spc="-6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Scheduler</a:t>
            </a:r>
            <a:endParaRPr sz="1700">
              <a:latin typeface="Calibri"/>
              <a:cs typeface="Calibri"/>
            </a:endParaRPr>
          </a:p>
          <a:p>
            <a:pPr marL="34925">
              <a:lnSpc>
                <a:spcPts val="1300"/>
              </a:lnSpc>
            </a:pPr>
            <a:r>
              <a:rPr sz="1100" spc="-5" dirty="0">
                <a:latin typeface="Calibri"/>
                <a:cs typeface="Calibri"/>
              </a:rPr>
              <a:t>Physical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Execution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517005" y="3987165"/>
            <a:ext cx="439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Sta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423150" y="3998721"/>
            <a:ext cx="439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Sta</a:t>
            </a:r>
            <a:r>
              <a:rPr sz="1100" spc="-1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547350" y="3351403"/>
            <a:ext cx="50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664065" y="1908810"/>
            <a:ext cx="13500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35" dirty="0">
                <a:latin typeface="Calibri"/>
                <a:cs typeface="Calibri"/>
              </a:rPr>
              <a:t>Task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Scheduler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321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5193" y="705459"/>
            <a:ext cx="10796270" cy="40589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submits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application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job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spark.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Calibri"/>
                <a:cs typeface="Calibri"/>
              </a:rPr>
              <a:t>Drivers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application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Spark </a:t>
            </a:r>
            <a:r>
              <a:rPr sz="2000" spc="-15" dirty="0">
                <a:latin typeface="Calibri"/>
                <a:cs typeface="Calibri"/>
              </a:rPr>
              <a:t>Context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Spark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Context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All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arranged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logical</a:t>
            </a:r>
            <a:r>
              <a:rPr sz="2000" spc="-10" dirty="0">
                <a:latin typeface="Calibri"/>
                <a:cs typeface="Calibri"/>
              </a:rPr>
              <a:t> flow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(Logical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Execution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Plan).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stops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SC doesn’t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Operations.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identifies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submit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scheduler.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ts val="2160"/>
              </a:lnSpc>
              <a:spcBef>
                <a:spcPts val="10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DAG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Logical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Execution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Physical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Execution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stages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tasks.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Narrow 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together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one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stage.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10" dirty="0">
                <a:latin typeface="Calibri"/>
                <a:cs typeface="Calibri"/>
              </a:rPr>
              <a:t>involving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shuffle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stages.</a:t>
            </a:r>
            <a:endParaRPr sz="2000">
              <a:latin typeface="Calibri"/>
              <a:cs typeface="Calibri"/>
            </a:endParaRPr>
          </a:p>
          <a:p>
            <a:pPr marL="469900" marR="70485" indent="-457200">
              <a:lnSpc>
                <a:spcPts val="2160"/>
              </a:lnSpc>
              <a:spcBef>
                <a:spcPts val="99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DAG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scheduler bundles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send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Task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Scheduler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submit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job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execution.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23875"/>
            <a:ext cx="323977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15" dirty="0">
                <a:latin typeface="Calibri Light"/>
                <a:cs typeface="Calibri Light"/>
              </a:rPr>
              <a:t>Steps </a:t>
            </a:r>
            <a:r>
              <a:rPr sz="3100" b="0" spc="-20" dirty="0">
                <a:latin typeface="Calibri Light"/>
                <a:cs typeface="Calibri Light"/>
              </a:rPr>
              <a:t>to </a:t>
            </a:r>
            <a:r>
              <a:rPr sz="3100" b="0" spc="-5" dirty="0">
                <a:latin typeface="Calibri Light"/>
                <a:cs typeface="Calibri Light"/>
              </a:rPr>
              <a:t>build</a:t>
            </a:r>
            <a:r>
              <a:rPr sz="3100" b="0" dirty="0">
                <a:latin typeface="Calibri Light"/>
                <a:cs typeface="Calibri Light"/>
              </a:rPr>
              <a:t> </a:t>
            </a:r>
            <a:r>
              <a:rPr sz="3100" b="0" spc="-5" dirty="0">
                <a:latin typeface="Calibri Light"/>
                <a:cs typeface="Calibri Light"/>
              </a:rPr>
              <a:t>a</a:t>
            </a:r>
            <a:r>
              <a:rPr sz="3100" b="0" spc="-20" dirty="0">
                <a:latin typeface="Calibri Light"/>
                <a:cs typeface="Calibri Light"/>
              </a:rPr>
              <a:t> DAG</a:t>
            </a:r>
            <a:endParaRPr sz="31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659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866" y="720597"/>
            <a:ext cx="103124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RDD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Lineage: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5" dirty="0">
                <a:latin typeface="Calibri"/>
                <a:cs typeface="Calibri"/>
              </a:rPr>
              <a:t> RDD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maintains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pointer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along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metadata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what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parent.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Ex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rdd2=rdd1.map(),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keeps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reference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lineage.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RDD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toDebugString()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5494" y="2672842"/>
            <a:ext cx="944244" cy="441325"/>
            <a:chOff x="2555494" y="2672842"/>
            <a:chExt cx="944244" cy="441325"/>
          </a:xfrm>
        </p:grpSpPr>
        <p:sp>
          <p:nvSpPr>
            <p:cNvPr id="4" name="object 4"/>
            <p:cNvSpPr/>
            <p:nvPr/>
          </p:nvSpPr>
          <p:spPr>
            <a:xfrm>
              <a:off x="2561844" y="2679192"/>
              <a:ext cx="931544" cy="428625"/>
            </a:xfrm>
            <a:custGeom>
              <a:avLst/>
              <a:gdLst/>
              <a:ahLst/>
              <a:cxnLst/>
              <a:rect l="l" t="t" r="r" b="b"/>
              <a:pathLst>
                <a:path w="931545" h="428625">
                  <a:moveTo>
                    <a:pt x="859790" y="0"/>
                  </a:moveTo>
                  <a:lnTo>
                    <a:pt x="71374" y="0"/>
                  </a:lnTo>
                  <a:lnTo>
                    <a:pt x="43612" y="5615"/>
                  </a:lnTo>
                  <a:lnTo>
                    <a:pt x="20923" y="20923"/>
                  </a:lnTo>
                  <a:lnTo>
                    <a:pt x="5615" y="43612"/>
                  </a:lnTo>
                  <a:lnTo>
                    <a:pt x="0" y="71374"/>
                  </a:lnTo>
                  <a:lnTo>
                    <a:pt x="0" y="356870"/>
                  </a:lnTo>
                  <a:lnTo>
                    <a:pt x="5615" y="384631"/>
                  </a:lnTo>
                  <a:lnTo>
                    <a:pt x="20923" y="407320"/>
                  </a:lnTo>
                  <a:lnTo>
                    <a:pt x="43612" y="422628"/>
                  </a:lnTo>
                  <a:lnTo>
                    <a:pt x="71374" y="428244"/>
                  </a:lnTo>
                  <a:lnTo>
                    <a:pt x="859790" y="428244"/>
                  </a:lnTo>
                  <a:lnTo>
                    <a:pt x="887551" y="422628"/>
                  </a:lnTo>
                  <a:lnTo>
                    <a:pt x="910240" y="407320"/>
                  </a:lnTo>
                  <a:lnTo>
                    <a:pt x="925548" y="384631"/>
                  </a:lnTo>
                  <a:lnTo>
                    <a:pt x="931164" y="356870"/>
                  </a:lnTo>
                  <a:lnTo>
                    <a:pt x="931164" y="71374"/>
                  </a:lnTo>
                  <a:lnTo>
                    <a:pt x="925548" y="43612"/>
                  </a:lnTo>
                  <a:lnTo>
                    <a:pt x="910240" y="20923"/>
                  </a:lnTo>
                  <a:lnTo>
                    <a:pt x="887551" y="5615"/>
                  </a:lnTo>
                  <a:lnTo>
                    <a:pt x="8597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1844" y="2679192"/>
              <a:ext cx="931544" cy="428625"/>
            </a:xfrm>
            <a:custGeom>
              <a:avLst/>
              <a:gdLst/>
              <a:ahLst/>
              <a:cxnLst/>
              <a:rect l="l" t="t" r="r" b="b"/>
              <a:pathLst>
                <a:path w="931545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859790" y="0"/>
                  </a:lnTo>
                  <a:lnTo>
                    <a:pt x="887551" y="5615"/>
                  </a:lnTo>
                  <a:lnTo>
                    <a:pt x="910240" y="20923"/>
                  </a:lnTo>
                  <a:lnTo>
                    <a:pt x="925548" y="43612"/>
                  </a:lnTo>
                  <a:lnTo>
                    <a:pt x="931164" y="71374"/>
                  </a:lnTo>
                  <a:lnTo>
                    <a:pt x="931164" y="356870"/>
                  </a:lnTo>
                  <a:lnTo>
                    <a:pt x="925548" y="384631"/>
                  </a:lnTo>
                  <a:lnTo>
                    <a:pt x="910240" y="407320"/>
                  </a:lnTo>
                  <a:lnTo>
                    <a:pt x="887551" y="422628"/>
                  </a:lnTo>
                  <a:lnTo>
                    <a:pt x="859790" y="428244"/>
                  </a:lnTo>
                  <a:lnTo>
                    <a:pt x="71374" y="428244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70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98191" y="2728976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4330" y="3591814"/>
            <a:ext cx="944244" cy="441325"/>
            <a:chOff x="1624330" y="3591814"/>
            <a:chExt cx="944244" cy="441325"/>
          </a:xfrm>
        </p:grpSpPr>
        <p:sp>
          <p:nvSpPr>
            <p:cNvPr id="8" name="object 8"/>
            <p:cNvSpPr/>
            <p:nvPr/>
          </p:nvSpPr>
          <p:spPr>
            <a:xfrm>
              <a:off x="1630680" y="3598164"/>
              <a:ext cx="931544" cy="428625"/>
            </a:xfrm>
            <a:custGeom>
              <a:avLst/>
              <a:gdLst/>
              <a:ahLst/>
              <a:cxnLst/>
              <a:rect l="l" t="t" r="r" b="b"/>
              <a:pathLst>
                <a:path w="931544" h="428625">
                  <a:moveTo>
                    <a:pt x="859789" y="0"/>
                  </a:moveTo>
                  <a:lnTo>
                    <a:pt x="71374" y="0"/>
                  </a:lnTo>
                  <a:lnTo>
                    <a:pt x="43612" y="5615"/>
                  </a:lnTo>
                  <a:lnTo>
                    <a:pt x="20923" y="20923"/>
                  </a:lnTo>
                  <a:lnTo>
                    <a:pt x="5615" y="43612"/>
                  </a:lnTo>
                  <a:lnTo>
                    <a:pt x="0" y="71374"/>
                  </a:lnTo>
                  <a:lnTo>
                    <a:pt x="0" y="356869"/>
                  </a:lnTo>
                  <a:lnTo>
                    <a:pt x="5615" y="384631"/>
                  </a:lnTo>
                  <a:lnTo>
                    <a:pt x="20923" y="407320"/>
                  </a:lnTo>
                  <a:lnTo>
                    <a:pt x="43612" y="422628"/>
                  </a:lnTo>
                  <a:lnTo>
                    <a:pt x="71374" y="428244"/>
                  </a:lnTo>
                  <a:lnTo>
                    <a:pt x="859789" y="428244"/>
                  </a:lnTo>
                  <a:lnTo>
                    <a:pt x="887551" y="422628"/>
                  </a:lnTo>
                  <a:lnTo>
                    <a:pt x="910240" y="407320"/>
                  </a:lnTo>
                  <a:lnTo>
                    <a:pt x="925548" y="384631"/>
                  </a:lnTo>
                  <a:lnTo>
                    <a:pt x="931163" y="356869"/>
                  </a:lnTo>
                  <a:lnTo>
                    <a:pt x="931163" y="71374"/>
                  </a:lnTo>
                  <a:lnTo>
                    <a:pt x="925548" y="43612"/>
                  </a:lnTo>
                  <a:lnTo>
                    <a:pt x="910240" y="20923"/>
                  </a:lnTo>
                  <a:lnTo>
                    <a:pt x="887551" y="5615"/>
                  </a:lnTo>
                  <a:lnTo>
                    <a:pt x="8597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0680" y="3598164"/>
              <a:ext cx="931544" cy="428625"/>
            </a:xfrm>
            <a:custGeom>
              <a:avLst/>
              <a:gdLst/>
              <a:ahLst/>
              <a:cxnLst/>
              <a:rect l="l" t="t" r="r" b="b"/>
              <a:pathLst>
                <a:path w="931544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859789" y="0"/>
                  </a:lnTo>
                  <a:lnTo>
                    <a:pt x="887551" y="5615"/>
                  </a:lnTo>
                  <a:lnTo>
                    <a:pt x="910240" y="20923"/>
                  </a:lnTo>
                  <a:lnTo>
                    <a:pt x="925548" y="43612"/>
                  </a:lnTo>
                  <a:lnTo>
                    <a:pt x="931163" y="71374"/>
                  </a:lnTo>
                  <a:lnTo>
                    <a:pt x="931163" y="356869"/>
                  </a:lnTo>
                  <a:lnTo>
                    <a:pt x="925548" y="384631"/>
                  </a:lnTo>
                  <a:lnTo>
                    <a:pt x="910240" y="407320"/>
                  </a:lnTo>
                  <a:lnTo>
                    <a:pt x="887551" y="422628"/>
                  </a:lnTo>
                  <a:lnTo>
                    <a:pt x="859789" y="428244"/>
                  </a:lnTo>
                  <a:lnTo>
                    <a:pt x="71374" y="428244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67280" y="3647694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16553" y="3591814"/>
            <a:ext cx="944244" cy="441325"/>
            <a:chOff x="3416553" y="3591814"/>
            <a:chExt cx="944244" cy="441325"/>
          </a:xfrm>
        </p:grpSpPr>
        <p:sp>
          <p:nvSpPr>
            <p:cNvPr id="12" name="object 12"/>
            <p:cNvSpPr/>
            <p:nvPr/>
          </p:nvSpPr>
          <p:spPr>
            <a:xfrm>
              <a:off x="3422903" y="3598164"/>
              <a:ext cx="931544" cy="428625"/>
            </a:xfrm>
            <a:custGeom>
              <a:avLst/>
              <a:gdLst/>
              <a:ahLst/>
              <a:cxnLst/>
              <a:rect l="l" t="t" r="r" b="b"/>
              <a:pathLst>
                <a:path w="931545" h="428625">
                  <a:moveTo>
                    <a:pt x="859790" y="0"/>
                  </a:moveTo>
                  <a:lnTo>
                    <a:pt x="71374" y="0"/>
                  </a:lnTo>
                  <a:lnTo>
                    <a:pt x="43612" y="5615"/>
                  </a:lnTo>
                  <a:lnTo>
                    <a:pt x="20923" y="20923"/>
                  </a:lnTo>
                  <a:lnTo>
                    <a:pt x="5615" y="43612"/>
                  </a:lnTo>
                  <a:lnTo>
                    <a:pt x="0" y="71374"/>
                  </a:lnTo>
                  <a:lnTo>
                    <a:pt x="0" y="356869"/>
                  </a:lnTo>
                  <a:lnTo>
                    <a:pt x="5615" y="384631"/>
                  </a:lnTo>
                  <a:lnTo>
                    <a:pt x="20923" y="407320"/>
                  </a:lnTo>
                  <a:lnTo>
                    <a:pt x="43612" y="422628"/>
                  </a:lnTo>
                  <a:lnTo>
                    <a:pt x="71374" y="428244"/>
                  </a:lnTo>
                  <a:lnTo>
                    <a:pt x="859790" y="428244"/>
                  </a:lnTo>
                  <a:lnTo>
                    <a:pt x="887551" y="422628"/>
                  </a:lnTo>
                  <a:lnTo>
                    <a:pt x="910240" y="407320"/>
                  </a:lnTo>
                  <a:lnTo>
                    <a:pt x="925548" y="384631"/>
                  </a:lnTo>
                  <a:lnTo>
                    <a:pt x="931163" y="356869"/>
                  </a:lnTo>
                  <a:lnTo>
                    <a:pt x="931163" y="71374"/>
                  </a:lnTo>
                  <a:lnTo>
                    <a:pt x="925548" y="43612"/>
                  </a:lnTo>
                  <a:lnTo>
                    <a:pt x="910240" y="20923"/>
                  </a:lnTo>
                  <a:lnTo>
                    <a:pt x="887551" y="5615"/>
                  </a:lnTo>
                  <a:lnTo>
                    <a:pt x="8597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2903" y="3598164"/>
              <a:ext cx="931544" cy="428625"/>
            </a:xfrm>
            <a:custGeom>
              <a:avLst/>
              <a:gdLst/>
              <a:ahLst/>
              <a:cxnLst/>
              <a:rect l="l" t="t" r="r" b="b"/>
              <a:pathLst>
                <a:path w="931545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859790" y="0"/>
                  </a:lnTo>
                  <a:lnTo>
                    <a:pt x="887551" y="5615"/>
                  </a:lnTo>
                  <a:lnTo>
                    <a:pt x="910240" y="20923"/>
                  </a:lnTo>
                  <a:lnTo>
                    <a:pt x="925548" y="43612"/>
                  </a:lnTo>
                  <a:lnTo>
                    <a:pt x="931163" y="71374"/>
                  </a:lnTo>
                  <a:lnTo>
                    <a:pt x="931163" y="356869"/>
                  </a:lnTo>
                  <a:lnTo>
                    <a:pt x="925548" y="384631"/>
                  </a:lnTo>
                  <a:lnTo>
                    <a:pt x="910240" y="407320"/>
                  </a:lnTo>
                  <a:lnTo>
                    <a:pt x="887551" y="422628"/>
                  </a:lnTo>
                  <a:lnTo>
                    <a:pt x="859790" y="428244"/>
                  </a:lnTo>
                  <a:lnTo>
                    <a:pt x="71374" y="428244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59251" y="3647694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93086" y="3100451"/>
            <a:ext cx="1819275" cy="2056764"/>
            <a:chOff x="2093086" y="3100451"/>
            <a:chExt cx="1819275" cy="2056764"/>
          </a:xfrm>
        </p:grpSpPr>
        <p:sp>
          <p:nvSpPr>
            <p:cNvPr id="16" name="object 16"/>
            <p:cNvSpPr/>
            <p:nvPr/>
          </p:nvSpPr>
          <p:spPr>
            <a:xfrm>
              <a:off x="2097024" y="3100450"/>
              <a:ext cx="1790700" cy="2051050"/>
            </a:xfrm>
            <a:custGeom>
              <a:avLst/>
              <a:gdLst/>
              <a:ahLst/>
              <a:cxnLst/>
              <a:rect l="l" t="t" r="r" b="b"/>
              <a:pathLst>
                <a:path w="1790700" h="2051050">
                  <a:moveTo>
                    <a:pt x="1395984" y="1693799"/>
                  </a:moveTo>
                  <a:lnTo>
                    <a:pt x="1390357" y="1666049"/>
                  </a:lnTo>
                  <a:lnTo>
                    <a:pt x="1375054" y="1643354"/>
                  </a:lnTo>
                  <a:lnTo>
                    <a:pt x="1352359" y="1628051"/>
                  </a:lnTo>
                  <a:lnTo>
                    <a:pt x="1324610" y="1622425"/>
                  </a:lnTo>
                  <a:lnTo>
                    <a:pt x="536194" y="1622425"/>
                  </a:lnTo>
                  <a:lnTo>
                    <a:pt x="508431" y="1628051"/>
                  </a:lnTo>
                  <a:lnTo>
                    <a:pt x="485736" y="1643354"/>
                  </a:lnTo>
                  <a:lnTo>
                    <a:pt x="470433" y="1666049"/>
                  </a:lnTo>
                  <a:lnTo>
                    <a:pt x="464820" y="1693799"/>
                  </a:lnTo>
                  <a:lnTo>
                    <a:pt x="464820" y="1979295"/>
                  </a:lnTo>
                  <a:lnTo>
                    <a:pt x="470433" y="2007057"/>
                  </a:lnTo>
                  <a:lnTo>
                    <a:pt x="485736" y="2029752"/>
                  </a:lnTo>
                  <a:lnTo>
                    <a:pt x="508431" y="2045055"/>
                  </a:lnTo>
                  <a:lnTo>
                    <a:pt x="536194" y="2050669"/>
                  </a:lnTo>
                  <a:lnTo>
                    <a:pt x="1324610" y="2050669"/>
                  </a:lnTo>
                  <a:lnTo>
                    <a:pt x="1352359" y="2045055"/>
                  </a:lnTo>
                  <a:lnTo>
                    <a:pt x="1375054" y="2029752"/>
                  </a:lnTo>
                  <a:lnTo>
                    <a:pt x="1390357" y="2007057"/>
                  </a:lnTo>
                  <a:lnTo>
                    <a:pt x="1395984" y="1979295"/>
                  </a:lnTo>
                  <a:lnTo>
                    <a:pt x="1395984" y="1693799"/>
                  </a:lnTo>
                  <a:close/>
                </a:path>
                <a:path w="1790700" h="2051050">
                  <a:moveTo>
                    <a:pt x="1790446" y="497713"/>
                  </a:moveTo>
                  <a:lnTo>
                    <a:pt x="1773110" y="471678"/>
                  </a:lnTo>
                  <a:lnTo>
                    <a:pt x="1743202" y="426720"/>
                  </a:lnTo>
                  <a:lnTo>
                    <a:pt x="1727466" y="454329"/>
                  </a:lnTo>
                  <a:lnTo>
                    <a:pt x="932815" y="0"/>
                  </a:lnTo>
                  <a:lnTo>
                    <a:pt x="929843" y="5118"/>
                  </a:lnTo>
                  <a:lnTo>
                    <a:pt x="927862" y="1397"/>
                  </a:lnTo>
                  <a:lnTo>
                    <a:pt x="64465" y="455980"/>
                  </a:lnTo>
                  <a:lnTo>
                    <a:pt x="49657" y="427863"/>
                  </a:lnTo>
                  <a:lnTo>
                    <a:pt x="0" y="497078"/>
                  </a:lnTo>
                  <a:lnTo>
                    <a:pt x="85217" y="495300"/>
                  </a:lnTo>
                  <a:lnTo>
                    <a:pt x="73558" y="473202"/>
                  </a:lnTo>
                  <a:lnTo>
                    <a:pt x="70434" y="467283"/>
                  </a:lnTo>
                  <a:lnTo>
                    <a:pt x="931494" y="13804"/>
                  </a:lnTo>
                  <a:lnTo>
                    <a:pt x="1721154" y="465391"/>
                  </a:lnTo>
                  <a:lnTo>
                    <a:pt x="1705483" y="492887"/>
                  </a:lnTo>
                  <a:lnTo>
                    <a:pt x="1790446" y="49771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1843" y="4722876"/>
              <a:ext cx="931544" cy="428625"/>
            </a:xfrm>
            <a:custGeom>
              <a:avLst/>
              <a:gdLst/>
              <a:ahLst/>
              <a:cxnLst/>
              <a:rect l="l" t="t" r="r" b="b"/>
              <a:pathLst>
                <a:path w="931545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859790" y="0"/>
                  </a:lnTo>
                  <a:lnTo>
                    <a:pt x="887551" y="5615"/>
                  </a:lnTo>
                  <a:lnTo>
                    <a:pt x="910240" y="20923"/>
                  </a:lnTo>
                  <a:lnTo>
                    <a:pt x="925548" y="43612"/>
                  </a:lnTo>
                  <a:lnTo>
                    <a:pt x="931164" y="71374"/>
                  </a:lnTo>
                  <a:lnTo>
                    <a:pt x="931164" y="356869"/>
                  </a:lnTo>
                  <a:lnTo>
                    <a:pt x="925548" y="384631"/>
                  </a:lnTo>
                  <a:lnTo>
                    <a:pt x="910240" y="407320"/>
                  </a:lnTo>
                  <a:lnTo>
                    <a:pt x="887551" y="422628"/>
                  </a:lnTo>
                  <a:lnTo>
                    <a:pt x="859790" y="428244"/>
                  </a:lnTo>
                  <a:lnTo>
                    <a:pt x="71374" y="428244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3087" y="4021454"/>
              <a:ext cx="1819275" cy="701040"/>
            </a:xfrm>
            <a:custGeom>
              <a:avLst/>
              <a:gdLst/>
              <a:ahLst/>
              <a:cxnLst/>
              <a:rect l="l" t="t" r="r" b="b"/>
              <a:pathLst>
                <a:path w="1819275" h="701039">
                  <a:moveTo>
                    <a:pt x="899795" y="701040"/>
                  </a:moveTo>
                  <a:lnTo>
                    <a:pt x="883539" y="667131"/>
                  </a:lnTo>
                  <a:lnTo>
                    <a:pt x="862965" y="624205"/>
                  </a:lnTo>
                  <a:lnTo>
                    <a:pt x="843495" y="649287"/>
                  </a:lnTo>
                  <a:lnTo>
                    <a:pt x="7874" y="0"/>
                  </a:lnTo>
                  <a:lnTo>
                    <a:pt x="0" y="9906"/>
                  </a:lnTo>
                  <a:lnTo>
                    <a:pt x="835723" y="659295"/>
                  </a:lnTo>
                  <a:lnTo>
                    <a:pt x="816229" y="684403"/>
                  </a:lnTo>
                  <a:lnTo>
                    <a:pt x="899795" y="701040"/>
                  </a:lnTo>
                  <a:close/>
                </a:path>
                <a:path w="1819275" h="701039">
                  <a:moveTo>
                    <a:pt x="1819021" y="9906"/>
                  </a:moveTo>
                  <a:lnTo>
                    <a:pt x="1811147" y="0"/>
                  </a:lnTo>
                  <a:lnTo>
                    <a:pt x="989406" y="648830"/>
                  </a:lnTo>
                  <a:lnTo>
                    <a:pt x="969772" y="623951"/>
                  </a:lnTo>
                  <a:lnTo>
                    <a:pt x="933577" y="701040"/>
                  </a:lnTo>
                  <a:lnTo>
                    <a:pt x="1017016" y="683768"/>
                  </a:lnTo>
                  <a:lnTo>
                    <a:pt x="1003465" y="666623"/>
                  </a:lnTo>
                  <a:lnTo>
                    <a:pt x="997254" y="658761"/>
                  </a:lnTo>
                  <a:lnTo>
                    <a:pt x="1819021" y="990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98191" y="4772405"/>
            <a:ext cx="2092325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rdd4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RDD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69265" y="23875"/>
            <a:ext cx="20110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10" dirty="0">
                <a:latin typeface="Calibri Light"/>
                <a:cs typeface="Calibri Light"/>
              </a:rPr>
              <a:t>RDD</a:t>
            </a:r>
            <a:r>
              <a:rPr sz="3100" b="0" spc="-60" dirty="0">
                <a:latin typeface="Calibri Light"/>
                <a:cs typeface="Calibri Light"/>
              </a:rPr>
              <a:t> </a:t>
            </a:r>
            <a:r>
              <a:rPr sz="3100" b="0" spc="-10" dirty="0">
                <a:latin typeface="Calibri Light"/>
                <a:cs typeface="Calibri Light"/>
              </a:rPr>
              <a:t>Lineage</a:t>
            </a:r>
            <a:endParaRPr sz="31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783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243" y="300990"/>
            <a:ext cx="16598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toDebugString(self)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243" y="529590"/>
            <a:ext cx="5543550" cy="1169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Displays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Logical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Execution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Plan.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35" dirty="0">
                <a:latin typeface="Calibri"/>
                <a:cs typeface="Calibri"/>
              </a:rPr>
              <a:t>We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</a:t>
            </a:r>
            <a:r>
              <a:rPr sz="1500" spc="-5" dirty="0">
                <a:latin typeface="Calibri"/>
                <a:cs typeface="Calibri"/>
              </a:rPr>
              <a:t> about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RDD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Lineage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Graph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toDebugString.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500" spc="-5" dirty="0">
                <a:latin typeface="Calibri"/>
                <a:cs typeface="Calibri"/>
              </a:rPr>
              <a:t>Displays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description</a:t>
            </a:r>
            <a:r>
              <a:rPr sz="1500" spc="-5" dirty="0">
                <a:latin typeface="Calibri"/>
                <a:cs typeface="Calibri"/>
              </a:rPr>
              <a:t> 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10" dirty="0">
                <a:latin typeface="Calibri"/>
                <a:cs typeface="Calibri"/>
              </a:rPr>
              <a:t> recursive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dependencies</a:t>
            </a:r>
            <a:endParaRPr sz="1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debugging.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43" y="1900834"/>
            <a:ext cx="5238750" cy="188531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25" dirty="0">
                <a:latin typeface="Calibri"/>
                <a:cs typeface="Calibri"/>
              </a:rPr>
              <a:t>Word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Count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Program:</a:t>
            </a:r>
            <a:endParaRPr sz="1600" dirty="0">
              <a:latin typeface="Calibri"/>
              <a:cs typeface="Calibri"/>
            </a:endParaRPr>
          </a:p>
          <a:p>
            <a:pPr marL="12700" marR="30797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Calibri"/>
                <a:cs typeface="Calibri"/>
              </a:rPr>
              <a:t>text_file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sc.textFile('practice/retail_db/word')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wordCounts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text_file.flatMap(lambda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line: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line.split(","))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\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.filter(lambda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x.isdigit()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False)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\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.map(lambda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word: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(word,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1))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\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.reduceByKey(lambda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b: 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</a:t>
            </a:r>
            <a:r>
              <a:rPr sz="1600" spc="-10" dirty="0">
                <a:latin typeface="Calibri"/>
                <a:cs typeface="Calibri"/>
              </a:rPr>
              <a:t> b)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top3Words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wordCounts.takeOrdered(3,lambda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k: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-float(k[1]))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243" y="4004817"/>
            <a:ext cx="3883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rdd.toDebugString().</a:t>
            </a:r>
            <a:r>
              <a:rPr sz="1600" spc="-10" dirty="0">
                <a:latin typeface="Calibri"/>
                <a:cs typeface="Calibri"/>
              </a:rPr>
              <a:t>split(“\n”)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print(i)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64397" y="661162"/>
            <a:ext cx="1577975" cy="589280"/>
            <a:chOff x="8264397" y="661162"/>
            <a:chExt cx="1577975" cy="589280"/>
          </a:xfrm>
        </p:grpSpPr>
        <p:sp>
          <p:nvSpPr>
            <p:cNvPr id="7" name="object 7"/>
            <p:cNvSpPr/>
            <p:nvPr/>
          </p:nvSpPr>
          <p:spPr>
            <a:xfrm>
              <a:off x="8270748" y="668019"/>
              <a:ext cx="1565275" cy="575310"/>
            </a:xfrm>
            <a:custGeom>
              <a:avLst/>
              <a:gdLst/>
              <a:ahLst/>
              <a:cxnLst/>
              <a:rect l="l" t="t" r="r" b="b"/>
              <a:pathLst>
                <a:path w="1565275" h="575310">
                  <a:moveTo>
                    <a:pt x="1565148" y="71501"/>
                  </a:moveTo>
                  <a:lnTo>
                    <a:pt x="1493139" y="71501"/>
                  </a:lnTo>
                  <a:lnTo>
                    <a:pt x="1493139" y="503555"/>
                  </a:lnTo>
                  <a:lnTo>
                    <a:pt x="1565148" y="503555"/>
                  </a:lnTo>
                  <a:lnTo>
                    <a:pt x="1565148" y="71501"/>
                  </a:lnTo>
                  <a:close/>
                </a:path>
                <a:path w="1565275" h="575310">
                  <a:moveTo>
                    <a:pt x="1565148" y="0"/>
                  </a:moveTo>
                  <a:lnTo>
                    <a:pt x="0" y="0"/>
                  </a:lnTo>
                  <a:lnTo>
                    <a:pt x="0" y="71120"/>
                  </a:lnTo>
                  <a:lnTo>
                    <a:pt x="0" y="504190"/>
                  </a:lnTo>
                  <a:lnTo>
                    <a:pt x="0" y="575310"/>
                  </a:lnTo>
                  <a:lnTo>
                    <a:pt x="1565148" y="575310"/>
                  </a:lnTo>
                  <a:lnTo>
                    <a:pt x="1565148" y="504190"/>
                  </a:lnTo>
                  <a:lnTo>
                    <a:pt x="72009" y="504190"/>
                  </a:lnTo>
                  <a:lnTo>
                    <a:pt x="72009" y="71120"/>
                  </a:lnTo>
                  <a:lnTo>
                    <a:pt x="1565148" y="71120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0747" y="667512"/>
              <a:ext cx="1565275" cy="576580"/>
            </a:xfrm>
            <a:custGeom>
              <a:avLst/>
              <a:gdLst/>
              <a:ahLst/>
              <a:cxnLst/>
              <a:rect l="l" t="t" r="r" b="b"/>
              <a:pathLst>
                <a:path w="1565275" h="576580">
                  <a:moveTo>
                    <a:pt x="0" y="0"/>
                  </a:moveTo>
                  <a:lnTo>
                    <a:pt x="1565148" y="0"/>
                  </a:lnTo>
                  <a:lnTo>
                    <a:pt x="1565148" y="576072"/>
                  </a:lnTo>
                  <a:lnTo>
                    <a:pt x="0" y="576072"/>
                  </a:lnTo>
                  <a:lnTo>
                    <a:pt x="0" y="0"/>
                  </a:lnTo>
                  <a:close/>
                </a:path>
                <a:path w="1565275" h="576580">
                  <a:moveTo>
                    <a:pt x="72008" y="72009"/>
                  </a:moveTo>
                  <a:lnTo>
                    <a:pt x="72008" y="504063"/>
                  </a:lnTo>
                  <a:lnTo>
                    <a:pt x="1493138" y="504063"/>
                  </a:lnTo>
                  <a:lnTo>
                    <a:pt x="1493138" y="72009"/>
                  </a:lnTo>
                  <a:lnTo>
                    <a:pt x="72008" y="7200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45423" y="757428"/>
              <a:ext cx="1408430" cy="396240"/>
            </a:xfrm>
            <a:custGeom>
              <a:avLst/>
              <a:gdLst/>
              <a:ahLst/>
              <a:cxnLst/>
              <a:rect l="l" t="t" r="r" b="b"/>
              <a:pathLst>
                <a:path w="1408429" h="396240">
                  <a:moveTo>
                    <a:pt x="1408176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1408176" y="396239"/>
                  </a:lnTo>
                  <a:lnTo>
                    <a:pt x="140817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45423" y="757428"/>
              <a:ext cx="1408430" cy="396240"/>
            </a:xfrm>
            <a:custGeom>
              <a:avLst/>
              <a:gdLst/>
              <a:ahLst/>
              <a:cxnLst/>
              <a:rect l="l" t="t" r="r" b="b"/>
              <a:pathLst>
                <a:path w="1408429" h="396240">
                  <a:moveTo>
                    <a:pt x="0" y="396239"/>
                  </a:moveTo>
                  <a:lnTo>
                    <a:pt x="1408176" y="396239"/>
                  </a:lnTo>
                  <a:lnTo>
                    <a:pt x="1408176" y="0"/>
                  </a:lnTo>
                  <a:lnTo>
                    <a:pt x="0" y="0"/>
                  </a:lnTo>
                  <a:lnTo>
                    <a:pt x="0" y="3962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87282" y="816609"/>
            <a:ext cx="11264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1F5F"/>
                </a:solidFill>
                <a:latin typeface="Calibri"/>
                <a:cs typeface="Calibri"/>
              </a:rPr>
              <a:t>Spark</a:t>
            </a:r>
            <a:r>
              <a:rPr sz="15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001F5F"/>
                </a:solidFill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5423" y="1700783"/>
            <a:ext cx="1408430" cy="3962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565"/>
              </a:spcBef>
            </a:pPr>
            <a:r>
              <a:rPr sz="1500" b="1" spc="-5" dirty="0">
                <a:solidFill>
                  <a:srgbClr val="001F5F"/>
                </a:solidFill>
                <a:latin typeface="Calibri"/>
                <a:cs typeface="Calibri"/>
              </a:rPr>
              <a:t>HadoopRDD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17923" y="1871979"/>
            <a:ext cx="5782945" cy="1003935"/>
            <a:chOff x="4217923" y="1871979"/>
            <a:chExt cx="5782945" cy="1003935"/>
          </a:xfrm>
        </p:grpSpPr>
        <p:sp>
          <p:nvSpPr>
            <p:cNvPr id="14" name="object 14"/>
            <p:cNvSpPr/>
            <p:nvPr/>
          </p:nvSpPr>
          <p:spPr>
            <a:xfrm>
              <a:off x="4217923" y="1871979"/>
              <a:ext cx="4128770" cy="585470"/>
            </a:xfrm>
            <a:custGeom>
              <a:avLst/>
              <a:gdLst/>
              <a:ahLst/>
              <a:cxnLst/>
              <a:rect l="l" t="t" r="r" b="b"/>
              <a:pathLst>
                <a:path w="4128770" h="585469">
                  <a:moveTo>
                    <a:pt x="78486" y="555244"/>
                  </a:moveTo>
                  <a:lnTo>
                    <a:pt x="0" y="565658"/>
                  </a:lnTo>
                  <a:lnTo>
                    <a:pt x="2539" y="585343"/>
                  </a:lnTo>
                  <a:lnTo>
                    <a:pt x="81152" y="574929"/>
                  </a:lnTo>
                  <a:lnTo>
                    <a:pt x="78486" y="555244"/>
                  </a:lnTo>
                  <a:close/>
                </a:path>
                <a:path w="4128770" h="585469">
                  <a:moveTo>
                    <a:pt x="216026" y="536956"/>
                  </a:moveTo>
                  <a:lnTo>
                    <a:pt x="137413" y="547370"/>
                  </a:lnTo>
                  <a:lnTo>
                    <a:pt x="140080" y="567055"/>
                  </a:lnTo>
                  <a:lnTo>
                    <a:pt x="218566" y="556641"/>
                  </a:lnTo>
                  <a:lnTo>
                    <a:pt x="216026" y="536956"/>
                  </a:lnTo>
                  <a:close/>
                </a:path>
                <a:path w="4128770" h="585469">
                  <a:moveTo>
                    <a:pt x="353440" y="518795"/>
                  </a:moveTo>
                  <a:lnTo>
                    <a:pt x="274954" y="529209"/>
                  </a:lnTo>
                  <a:lnTo>
                    <a:pt x="277495" y="548767"/>
                  </a:lnTo>
                  <a:lnTo>
                    <a:pt x="356108" y="538353"/>
                  </a:lnTo>
                  <a:lnTo>
                    <a:pt x="353440" y="518795"/>
                  </a:lnTo>
                  <a:close/>
                </a:path>
                <a:path w="4128770" h="585469">
                  <a:moveTo>
                    <a:pt x="490981" y="500507"/>
                  </a:moveTo>
                  <a:lnTo>
                    <a:pt x="412368" y="510921"/>
                  </a:lnTo>
                  <a:lnTo>
                    <a:pt x="415036" y="530606"/>
                  </a:lnTo>
                  <a:lnTo>
                    <a:pt x="493522" y="520192"/>
                  </a:lnTo>
                  <a:lnTo>
                    <a:pt x="490981" y="500507"/>
                  </a:lnTo>
                  <a:close/>
                </a:path>
                <a:path w="4128770" h="585469">
                  <a:moveTo>
                    <a:pt x="628396" y="482219"/>
                  </a:moveTo>
                  <a:lnTo>
                    <a:pt x="549910" y="492633"/>
                  </a:lnTo>
                  <a:lnTo>
                    <a:pt x="552450" y="512318"/>
                  </a:lnTo>
                  <a:lnTo>
                    <a:pt x="631063" y="501904"/>
                  </a:lnTo>
                  <a:lnTo>
                    <a:pt x="628396" y="482219"/>
                  </a:lnTo>
                  <a:close/>
                </a:path>
                <a:path w="4128770" h="585469">
                  <a:moveTo>
                    <a:pt x="765937" y="464058"/>
                  </a:moveTo>
                  <a:lnTo>
                    <a:pt x="687324" y="474472"/>
                  </a:lnTo>
                  <a:lnTo>
                    <a:pt x="689990" y="494030"/>
                  </a:lnTo>
                  <a:lnTo>
                    <a:pt x="768476" y="483616"/>
                  </a:lnTo>
                  <a:lnTo>
                    <a:pt x="765937" y="464058"/>
                  </a:lnTo>
                  <a:close/>
                </a:path>
                <a:path w="4128770" h="585469">
                  <a:moveTo>
                    <a:pt x="903351" y="445770"/>
                  </a:moveTo>
                  <a:lnTo>
                    <a:pt x="824864" y="456184"/>
                  </a:lnTo>
                  <a:lnTo>
                    <a:pt x="827404" y="475869"/>
                  </a:lnTo>
                  <a:lnTo>
                    <a:pt x="906017" y="465328"/>
                  </a:lnTo>
                  <a:lnTo>
                    <a:pt x="903351" y="445770"/>
                  </a:lnTo>
                  <a:close/>
                </a:path>
                <a:path w="4128770" h="585469">
                  <a:moveTo>
                    <a:pt x="1040891" y="427482"/>
                  </a:moveTo>
                  <a:lnTo>
                    <a:pt x="962278" y="437896"/>
                  </a:lnTo>
                  <a:lnTo>
                    <a:pt x="964946" y="457581"/>
                  </a:lnTo>
                  <a:lnTo>
                    <a:pt x="1043431" y="447167"/>
                  </a:lnTo>
                  <a:lnTo>
                    <a:pt x="1040891" y="427482"/>
                  </a:lnTo>
                  <a:close/>
                </a:path>
                <a:path w="4128770" h="585469">
                  <a:moveTo>
                    <a:pt x="1178305" y="409194"/>
                  </a:moveTo>
                  <a:lnTo>
                    <a:pt x="1099820" y="419735"/>
                  </a:lnTo>
                  <a:lnTo>
                    <a:pt x="1102360" y="439293"/>
                  </a:lnTo>
                  <a:lnTo>
                    <a:pt x="1180973" y="428879"/>
                  </a:lnTo>
                  <a:lnTo>
                    <a:pt x="1178305" y="409194"/>
                  </a:lnTo>
                  <a:close/>
                </a:path>
                <a:path w="4128770" h="585469">
                  <a:moveTo>
                    <a:pt x="1315847" y="391033"/>
                  </a:moveTo>
                  <a:lnTo>
                    <a:pt x="1237234" y="401447"/>
                  </a:lnTo>
                  <a:lnTo>
                    <a:pt x="1239901" y="421132"/>
                  </a:lnTo>
                  <a:lnTo>
                    <a:pt x="1318387" y="410591"/>
                  </a:lnTo>
                  <a:lnTo>
                    <a:pt x="1315847" y="391033"/>
                  </a:lnTo>
                  <a:close/>
                </a:path>
                <a:path w="4128770" h="585469">
                  <a:moveTo>
                    <a:pt x="1453261" y="372745"/>
                  </a:moveTo>
                  <a:lnTo>
                    <a:pt x="1374775" y="383159"/>
                  </a:lnTo>
                  <a:lnTo>
                    <a:pt x="1377314" y="402844"/>
                  </a:lnTo>
                  <a:lnTo>
                    <a:pt x="1455927" y="392430"/>
                  </a:lnTo>
                  <a:lnTo>
                    <a:pt x="1453261" y="372745"/>
                  </a:lnTo>
                  <a:close/>
                </a:path>
                <a:path w="4128770" h="585469">
                  <a:moveTo>
                    <a:pt x="1590802" y="354457"/>
                  </a:moveTo>
                  <a:lnTo>
                    <a:pt x="1512189" y="364998"/>
                  </a:lnTo>
                  <a:lnTo>
                    <a:pt x="1514855" y="384556"/>
                  </a:lnTo>
                  <a:lnTo>
                    <a:pt x="1593341" y="374142"/>
                  </a:lnTo>
                  <a:lnTo>
                    <a:pt x="1590802" y="354457"/>
                  </a:lnTo>
                  <a:close/>
                </a:path>
                <a:path w="4128770" h="585469">
                  <a:moveTo>
                    <a:pt x="1728215" y="336296"/>
                  </a:moveTo>
                  <a:lnTo>
                    <a:pt x="1649729" y="346710"/>
                  </a:lnTo>
                  <a:lnTo>
                    <a:pt x="1652270" y="366268"/>
                  </a:lnTo>
                  <a:lnTo>
                    <a:pt x="1730883" y="355854"/>
                  </a:lnTo>
                  <a:lnTo>
                    <a:pt x="1728215" y="336296"/>
                  </a:lnTo>
                  <a:close/>
                </a:path>
                <a:path w="4128770" h="585469">
                  <a:moveTo>
                    <a:pt x="1865756" y="318008"/>
                  </a:moveTo>
                  <a:lnTo>
                    <a:pt x="1787143" y="328422"/>
                  </a:lnTo>
                  <a:lnTo>
                    <a:pt x="1789811" y="348107"/>
                  </a:lnTo>
                  <a:lnTo>
                    <a:pt x="1868297" y="337693"/>
                  </a:lnTo>
                  <a:lnTo>
                    <a:pt x="1865756" y="318008"/>
                  </a:lnTo>
                  <a:close/>
                </a:path>
                <a:path w="4128770" h="585469">
                  <a:moveTo>
                    <a:pt x="2003171" y="299720"/>
                  </a:moveTo>
                  <a:lnTo>
                    <a:pt x="1924685" y="310134"/>
                  </a:lnTo>
                  <a:lnTo>
                    <a:pt x="1927225" y="329819"/>
                  </a:lnTo>
                  <a:lnTo>
                    <a:pt x="2005838" y="319405"/>
                  </a:lnTo>
                  <a:lnTo>
                    <a:pt x="2003171" y="299720"/>
                  </a:lnTo>
                  <a:close/>
                </a:path>
                <a:path w="4128770" h="585469">
                  <a:moveTo>
                    <a:pt x="2140712" y="281559"/>
                  </a:moveTo>
                  <a:lnTo>
                    <a:pt x="2062099" y="291973"/>
                  </a:lnTo>
                  <a:lnTo>
                    <a:pt x="2064765" y="311531"/>
                  </a:lnTo>
                  <a:lnTo>
                    <a:pt x="2143252" y="301117"/>
                  </a:lnTo>
                  <a:lnTo>
                    <a:pt x="2140712" y="281559"/>
                  </a:lnTo>
                  <a:close/>
                </a:path>
                <a:path w="4128770" h="585469">
                  <a:moveTo>
                    <a:pt x="2278126" y="263271"/>
                  </a:moveTo>
                  <a:lnTo>
                    <a:pt x="2199640" y="273685"/>
                  </a:lnTo>
                  <a:lnTo>
                    <a:pt x="2202179" y="293370"/>
                  </a:lnTo>
                  <a:lnTo>
                    <a:pt x="2280792" y="282956"/>
                  </a:lnTo>
                  <a:lnTo>
                    <a:pt x="2278126" y="263271"/>
                  </a:lnTo>
                  <a:close/>
                </a:path>
                <a:path w="4128770" h="585469">
                  <a:moveTo>
                    <a:pt x="2415667" y="244983"/>
                  </a:moveTo>
                  <a:lnTo>
                    <a:pt x="2337054" y="255397"/>
                  </a:lnTo>
                  <a:lnTo>
                    <a:pt x="2339721" y="275082"/>
                  </a:lnTo>
                  <a:lnTo>
                    <a:pt x="2418206" y="264668"/>
                  </a:lnTo>
                  <a:lnTo>
                    <a:pt x="2415667" y="244983"/>
                  </a:lnTo>
                  <a:close/>
                </a:path>
                <a:path w="4128770" h="585469">
                  <a:moveTo>
                    <a:pt x="2553080" y="226822"/>
                  </a:moveTo>
                  <a:lnTo>
                    <a:pt x="2474595" y="237236"/>
                  </a:lnTo>
                  <a:lnTo>
                    <a:pt x="2477134" y="256794"/>
                  </a:lnTo>
                  <a:lnTo>
                    <a:pt x="2555748" y="246380"/>
                  </a:lnTo>
                  <a:lnTo>
                    <a:pt x="2553080" y="226822"/>
                  </a:lnTo>
                  <a:close/>
                </a:path>
                <a:path w="4128770" h="585469">
                  <a:moveTo>
                    <a:pt x="2690622" y="208534"/>
                  </a:moveTo>
                  <a:lnTo>
                    <a:pt x="2612008" y="218948"/>
                  </a:lnTo>
                  <a:lnTo>
                    <a:pt x="2614676" y="238633"/>
                  </a:lnTo>
                  <a:lnTo>
                    <a:pt x="2693161" y="228219"/>
                  </a:lnTo>
                  <a:lnTo>
                    <a:pt x="2690622" y="208534"/>
                  </a:lnTo>
                  <a:close/>
                </a:path>
                <a:path w="4128770" h="585469">
                  <a:moveTo>
                    <a:pt x="2828035" y="190246"/>
                  </a:moveTo>
                  <a:lnTo>
                    <a:pt x="2749550" y="200660"/>
                  </a:lnTo>
                  <a:lnTo>
                    <a:pt x="2752090" y="220345"/>
                  </a:lnTo>
                  <a:lnTo>
                    <a:pt x="2830703" y="209931"/>
                  </a:lnTo>
                  <a:lnTo>
                    <a:pt x="2828035" y="190246"/>
                  </a:lnTo>
                  <a:close/>
                </a:path>
                <a:path w="4128770" h="585469">
                  <a:moveTo>
                    <a:pt x="2965577" y="172085"/>
                  </a:moveTo>
                  <a:lnTo>
                    <a:pt x="2886964" y="182499"/>
                  </a:lnTo>
                  <a:lnTo>
                    <a:pt x="2889630" y="202057"/>
                  </a:lnTo>
                  <a:lnTo>
                    <a:pt x="2968117" y="191643"/>
                  </a:lnTo>
                  <a:lnTo>
                    <a:pt x="2965577" y="172085"/>
                  </a:lnTo>
                  <a:close/>
                </a:path>
                <a:path w="4128770" h="585469">
                  <a:moveTo>
                    <a:pt x="3102991" y="153797"/>
                  </a:moveTo>
                  <a:lnTo>
                    <a:pt x="3024504" y="164211"/>
                  </a:lnTo>
                  <a:lnTo>
                    <a:pt x="3027045" y="183896"/>
                  </a:lnTo>
                  <a:lnTo>
                    <a:pt x="3105657" y="173482"/>
                  </a:lnTo>
                  <a:lnTo>
                    <a:pt x="3102991" y="153797"/>
                  </a:lnTo>
                  <a:close/>
                </a:path>
                <a:path w="4128770" h="585469">
                  <a:moveTo>
                    <a:pt x="3240531" y="135509"/>
                  </a:moveTo>
                  <a:lnTo>
                    <a:pt x="3161919" y="145923"/>
                  </a:lnTo>
                  <a:lnTo>
                    <a:pt x="3164585" y="165608"/>
                  </a:lnTo>
                  <a:lnTo>
                    <a:pt x="3243072" y="155194"/>
                  </a:lnTo>
                  <a:lnTo>
                    <a:pt x="3240531" y="135509"/>
                  </a:lnTo>
                  <a:close/>
                </a:path>
                <a:path w="4128770" h="585469">
                  <a:moveTo>
                    <a:pt x="3377946" y="117348"/>
                  </a:moveTo>
                  <a:lnTo>
                    <a:pt x="3299459" y="127762"/>
                  </a:lnTo>
                  <a:lnTo>
                    <a:pt x="3302000" y="147320"/>
                  </a:lnTo>
                  <a:lnTo>
                    <a:pt x="3380612" y="136906"/>
                  </a:lnTo>
                  <a:lnTo>
                    <a:pt x="3377946" y="117348"/>
                  </a:lnTo>
                  <a:close/>
                </a:path>
                <a:path w="4128770" h="585469">
                  <a:moveTo>
                    <a:pt x="3515486" y="99060"/>
                  </a:moveTo>
                  <a:lnTo>
                    <a:pt x="3436874" y="109474"/>
                  </a:lnTo>
                  <a:lnTo>
                    <a:pt x="3439541" y="129159"/>
                  </a:lnTo>
                  <a:lnTo>
                    <a:pt x="3518027" y="118745"/>
                  </a:lnTo>
                  <a:lnTo>
                    <a:pt x="3515486" y="99060"/>
                  </a:lnTo>
                  <a:close/>
                </a:path>
                <a:path w="4128770" h="585469">
                  <a:moveTo>
                    <a:pt x="3652901" y="80772"/>
                  </a:moveTo>
                  <a:lnTo>
                    <a:pt x="3574415" y="91186"/>
                  </a:lnTo>
                  <a:lnTo>
                    <a:pt x="3576954" y="110871"/>
                  </a:lnTo>
                  <a:lnTo>
                    <a:pt x="3655568" y="100457"/>
                  </a:lnTo>
                  <a:lnTo>
                    <a:pt x="3652901" y="80772"/>
                  </a:lnTo>
                  <a:close/>
                </a:path>
                <a:path w="4128770" h="585469">
                  <a:moveTo>
                    <a:pt x="3790442" y="62611"/>
                  </a:moveTo>
                  <a:lnTo>
                    <a:pt x="3711829" y="73025"/>
                  </a:lnTo>
                  <a:lnTo>
                    <a:pt x="3714496" y="92583"/>
                  </a:lnTo>
                  <a:lnTo>
                    <a:pt x="3792981" y="82169"/>
                  </a:lnTo>
                  <a:lnTo>
                    <a:pt x="3790442" y="62611"/>
                  </a:lnTo>
                  <a:close/>
                </a:path>
                <a:path w="4128770" h="585469">
                  <a:moveTo>
                    <a:pt x="3927855" y="44323"/>
                  </a:moveTo>
                  <a:lnTo>
                    <a:pt x="3849370" y="54737"/>
                  </a:lnTo>
                  <a:lnTo>
                    <a:pt x="3851909" y="74422"/>
                  </a:lnTo>
                  <a:lnTo>
                    <a:pt x="3930523" y="64008"/>
                  </a:lnTo>
                  <a:lnTo>
                    <a:pt x="3927855" y="44323"/>
                  </a:lnTo>
                  <a:close/>
                </a:path>
                <a:path w="4128770" h="585469">
                  <a:moveTo>
                    <a:pt x="4123956" y="26162"/>
                  </a:moveTo>
                  <a:lnTo>
                    <a:pt x="4064127" y="26162"/>
                  </a:lnTo>
                  <a:lnTo>
                    <a:pt x="4066794" y="45847"/>
                  </a:lnTo>
                  <a:lnTo>
                    <a:pt x="4054191" y="47523"/>
                  </a:lnTo>
                  <a:lnTo>
                    <a:pt x="4057904" y="75437"/>
                  </a:lnTo>
                  <a:lnTo>
                    <a:pt x="4128389" y="27686"/>
                  </a:lnTo>
                  <a:lnTo>
                    <a:pt x="4123956" y="26162"/>
                  </a:lnTo>
                  <a:close/>
                </a:path>
                <a:path w="4128770" h="585469">
                  <a:moveTo>
                    <a:pt x="4051572" y="27831"/>
                  </a:moveTo>
                  <a:lnTo>
                    <a:pt x="3986783" y="36449"/>
                  </a:lnTo>
                  <a:lnTo>
                    <a:pt x="3989451" y="56134"/>
                  </a:lnTo>
                  <a:lnTo>
                    <a:pt x="4054191" y="47523"/>
                  </a:lnTo>
                  <a:lnTo>
                    <a:pt x="4051572" y="27831"/>
                  </a:lnTo>
                  <a:close/>
                </a:path>
                <a:path w="4128770" h="585469">
                  <a:moveTo>
                    <a:pt x="4064127" y="26162"/>
                  </a:moveTo>
                  <a:lnTo>
                    <a:pt x="4051572" y="27831"/>
                  </a:lnTo>
                  <a:lnTo>
                    <a:pt x="4054191" y="47523"/>
                  </a:lnTo>
                  <a:lnTo>
                    <a:pt x="4066794" y="45847"/>
                  </a:lnTo>
                  <a:lnTo>
                    <a:pt x="4064127" y="26162"/>
                  </a:lnTo>
                  <a:close/>
                </a:path>
                <a:path w="4128770" h="585469">
                  <a:moveTo>
                    <a:pt x="4047871" y="0"/>
                  </a:moveTo>
                  <a:lnTo>
                    <a:pt x="4051572" y="27831"/>
                  </a:lnTo>
                  <a:lnTo>
                    <a:pt x="4064127" y="26162"/>
                  </a:lnTo>
                  <a:lnTo>
                    <a:pt x="4123956" y="26162"/>
                  </a:lnTo>
                  <a:lnTo>
                    <a:pt x="404787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70747" y="2479547"/>
              <a:ext cx="1729739" cy="396240"/>
            </a:xfrm>
            <a:custGeom>
              <a:avLst/>
              <a:gdLst/>
              <a:ahLst/>
              <a:cxnLst/>
              <a:rect l="l" t="t" r="r" b="b"/>
              <a:pathLst>
                <a:path w="1729740" h="396239">
                  <a:moveTo>
                    <a:pt x="1729740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1729740" y="396239"/>
                  </a:lnTo>
                  <a:lnTo>
                    <a:pt x="17297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012808" y="1244219"/>
            <a:ext cx="993775" cy="457834"/>
            <a:chOff x="9012808" y="1244219"/>
            <a:chExt cx="993775" cy="457834"/>
          </a:xfrm>
        </p:grpSpPr>
        <p:sp>
          <p:nvSpPr>
            <p:cNvPr id="17" name="object 17"/>
            <p:cNvSpPr/>
            <p:nvPr/>
          </p:nvSpPr>
          <p:spPr>
            <a:xfrm>
              <a:off x="9012808" y="1244219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0" y="380745"/>
                  </a:moveTo>
                  <a:lnTo>
                    <a:pt x="37465" y="457326"/>
                  </a:lnTo>
                  <a:lnTo>
                    <a:pt x="69841" y="393953"/>
                  </a:lnTo>
                  <a:lnTo>
                    <a:pt x="47879" y="393953"/>
                  </a:lnTo>
                  <a:lnTo>
                    <a:pt x="28194" y="393700"/>
                  </a:lnTo>
                  <a:lnTo>
                    <a:pt x="28304" y="381029"/>
                  </a:lnTo>
                  <a:lnTo>
                    <a:pt x="0" y="380745"/>
                  </a:lnTo>
                  <a:close/>
                </a:path>
                <a:path w="76200" h="457835">
                  <a:moveTo>
                    <a:pt x="28304" y="381029"/>
                  </a:moveTo>
                  <a:lnTo>
                    <a:pt x="28194" y="393700"/>
                  </a:lnTo>
                  <a:lnTo>
                    <a:pt x="47879" y="393953"/>
                  </a:lnTo>
                  <a:lnTo>
                    <a:pt x="47993" y="381225"/>
                  </a:lnTo>
                  <a:lnTo>
                    <a:pt x="28304" y="381029"/>
                  </a:lnTo>
                  <a:close/>
                </a:path>
                <a:path w="76200" h="457835">
                  <a:moveTo>
                    <a:pt x="47993" y="381225"/>
                  </a:moveTo>
                  <a:lnTo>
                    <a:pt x="47879" y="393953"/>
                  </a:lnTo>
                  <a:lnTo>
                    <a:pt x="69841" y="393953"/>
                  </a:lnTo>
                  <a:lnTo>
                    <a:pt x="76200" y="381507"/>
                  </a:lnTo>
                  <a:lnTo>
                    <a:pt x="47993" y="381225"/>
                  </a:lnTo>
                  <a:close/>
                </a:path>
                <a:path w="76200" h="457835">
                  <a:moveTo>
                    <a:pt x="31623" y="0"/>
                  </a:moveTo>
                  <a:lnTo>
                    <a:pt x="28304" y="381029"/>
                  </a:lnTo>
                  <a:lnTo>
                    <a:pt x="47993" y="381225"/>
                  </a:lnTo>
                  <a:lnTo>
                    <a:pt x="51435" y="2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36379" y="1356360"/>
              <a:ext cx="864235" cy="201295"/>
            </a:xfrm>
            <a:custGeom>
              <a:avLst/>
              <a:gdLst/>
              <a:ahLst/>
              <a:cxnLst/>
              <a:rect l="l" t="t" r="r" b="b"/>
              <a:pathLst>
                <a:path w="864234" h="201294">
                  <a:moveTo>
                    <a:pt x="432053" y="0"/>
                  </a:moveTo>
                  <a:lnTo>
                    <a:pt x="361968" y="1317"/>
                  </a:lnTo>
                  <a:lnTo>
                    <a:pt x="295485" y="5132"/>
                  </a:lnTo>
                  <a:lnTo>
                    <a:pt x="233493" y="11236"/>
                  </a:lnTo>
                  <a:lnTo>
                    <a:pt x="176881" y="19421"/>
                  </a:lnTo>
                  <a:lnTo>
                    <a:pt x="126539" y="29479"/>
                  </a:lnTo>
                  <a:lnTo>
                    <a:pt x="83356" y="41202"/>
                  </a:lnTo>
                  <a:lnTo>
                    <a:pt x="22024" y="68811"/>
                  </a:lnTo>
                  <a:lnTo>
                    <a:pt x="0" y="100584"/>
                  </a:lnTo>
                  <a:lnTo>
                    <a:pt x="5654" y="116886"/>
                  </a:lnTo>
                  <a:lnTo>
                    <a:pt x="48222" y="146785"/>
                  </a:lnTo>
                  <a:lnTo>
                    <a:pt x="126539" y="171688"/>
                  </a:lnTo>
                  <a:lnTo>
                    <a:pt x="176881" y="181746"/>
                  </a:lnTo>
                  <a:lnTo>
                    <a:pt x="233493" y="189931"/>
                  </a:lnTo>
                  <a:lnTo>
                    <a:pt x="295485" y="196035"/>
                  </a:lnTo>
                  <a:lnTo>
                    <a:pt x="361968" y="199850"/>
                  </a:lnTo>
                  <a:lnTo>
                    <a:pt x="432053" y="201167"/>
                  </a:lnTo>
                  <a:lnTo>
                    <a:pt x="502139" y="199850"/>
                  </a:lnTo>
                  <a:lnTo>
                    <a:pt x="568622" y="196035"/>
                  </a:lnTo>
                  <a:lnTo>
                    <a:pt x="630614" y="189931"/>
                  </a:lnTo>
                  <a:lnTo>
                    <a:pt x="687226" y="181746"/>
                  </a:lnTo>
                  <a:lnTo>
                    <a:pt x="737568" y="171688"/>
                  </a:lnTo>
                  <a:lnTo>
                    <a:pt x="780751" y="159965"/>
                  </a:lnTo>
                  <a:lnTo>
                    <a:pt x="842083" y="132356"/>
                  </a:lnTo>
                  <a:lnTo>
                    <a:pt x="864108" y="100584"/>
                  </a:lnTo>
                  <a:lnTo>
                    <a:pt x="858453" y="84281"/>
                  </a:lnTo>
                  <a:lnTo>
                    <a:pt x="815885" y="54382"/>
                  </a:lnTo>
                  <a:lnTo>
                    <a:pt x="737568" y="29479"/>
                  </a:lnTo>
                  <a:lnTo>
                    <a:pt x="687226" y="19421"/>
                  </a:lnTo>
                  <a:lnTo>
                    <a:pt x="630614" y="11236"/>
                  </a:lnTo>
                  <a:lnTo>
                    <a:pt x="568622" y="5132"/>
                  </a:lnTo>
                  <a:lnTo>
                    <a:pt x="502139" y="1317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36379" y="1356360"/>
              <a:ext cx="864235" cy="201295"/>
            </a:xfrm>
            <a:custGeom>
              <a:avLst/>
              <a:gdLst/>
              <a:ahLst/>
              <a:cxnLst/>
              <a:rect l="l" t="t" r="r" b="b"/>
              <a:pathLst>
                <a:path w="864234" h="201294">
                  <a:moveTo>
                    <a:pt x="0" y="100584"/>
                  </a:moveTo>
                  <a:lnTo>
                    <a:pt x="22024" y="68811"/>
                  </a:lnTo>
                  <a:lnTo>
                    <a:pt x="83356" y="41202"/>
                  </a:lnTo>
                  <a:lnTo>
                    <a:pt x="126539" y="29479"/>
                  </a:lnTo>
                  <a:lnTo>
                    <a:pt x="176881" y="19421"/>
                  </a:lnTo>
                  <a:lnTo>
                    <a:pt x="233493" y="11236"/>
                  </a:lnTo>
                  <a:lnTo>
                    <a:pt x="295485" y="5132"/>
                  </a:lnTo>
                  <a:lnTo>
                    <a:pt x="361968" y="1317"/>
                  </a:lnTo>
                  <a:lnTo>
                    <a:pt x="432053" y="0"/>
                  </a:lnTo>
                  <a:lnTo>
                    <a:pt x="502139" y="1317"/>
                  </a:lnTo>
                  <a:lnTo>
                    <a:pt x="568622" y="5132"/>
                  </a:lnTo>
                  <a:lnTo>
                    <a:pt x="630614" y="11236"/>
                  </a:lnTo>
                  <a:lnTo>
                    <a:pt x="687226" y="19421"/>
                  </a:lnTo>
                  <a:lnTo>
                    <a:pt x="737568" y="29479"/>
                  </a:lnTo>
                  <a:lnTo>
                    <a:pt x="780751" y="41202"/>
                  </a:lnTo>
                  <a:lnTo>
                    <a:pt x="842083" y="68811"/>
                  </a:lnTo>
                  <a:lnTo>
                    <a:pt x="864108" y="100584"/>
                  </a:lnTo>
                  <a:lnTo>
                    <a:pt x="858453" y="116886"/>
                  </a:lnTo>
                  <a:lnTo>
                    <a:pt x="815885" y="146785"/>
                  </a:lnTo>
                  <a:lnTo>
                    <a:pt x="737568" y="171688"/>
                  </a:lnTo>
                  <a:lnTo>
                    <a:pt x="687226" y="181746"/>
                  </a:lnTo>
                  <a:lnTo>
                    <a:pt x="630614" y="189931"/>
                  </a:lnTo>
                  <a:lnTo>
                    <a:pt x="568622" y="196035"/>
                  </a:lnTo>
                  <a:lnTo>
                    <a:pt x="502139" y="199850"/>
                  </a:lnTo>
                  <a:lnTo>
                    <a:pt x="432053" y="201167"/>
                  </a:lnTo>
                  <a:lnTo>
                    <a:pt x="361968" y="199850"/>
                  </a:lnTo>
                  <a:lnTo>
                    <a:pt x="295485" y="196035"/>
                  </a:lnTo>
                  <a:lnTo>
                    <a:pt x="233493" y="189931"/>
                  </a:lnTo>
                  <a:lnTo>
                    <a:pt x="176881" y="181746"/>
                  </a:lnTo>
                  <a:lnTo>
                    <a:pt x="126539" y="171688"/>
                  </a:lnTo>
                  <a:lnTo>
                    <a:pt x="83356" y="159965"/>
                  </a:lnTo>
                  <a:lnTo>
                    <a:pt x="22024" y="132356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70747" y="2479548"/>
            <a:ext cx="1729739" cy="39624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565"/>
              </a:spcBef>
            </a:pPr>
            <a:r>
              <a:rPr sz="1500" b="1" spc="-5" dirty="0">
                <a:solidFill>
                  <a:srgbClr val="001F5F"/>
                </a:solidFill>
                <a:latin typeface="Calibri"/>
                <a:cs typeface="Calibri"/>
              </a:rPr>
              <a:t>mapPartitionsRDD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81295" y="2097658"/>
            <a:ext cx="4719320" cy="1555750"/>
            <a:chOff x="5281295" y="2097658"/>
            <a:chExt cx="4719320" cy="1555750"/>
          </a:xfrm>
        </p:grpSpPr>
        <p:sp>
          <p:nvSpPr>
            <p:cNvPr id="22" name="object 22"/>
            <p:cNvSpPr/>
            <p:nvPr/>
          </p:nvSpPr>
          <p:spPr>
            <a:xfrm>
              <a:off x="9007348" y="2097658"/>
              <a:ext cx="76200" cy="387985"/>
            </a:xfrm>
            <a:custGeom>
              <a:avLst/>
              <a:gdLst/>
              <a:ahLst/>
              <a:cxnLst/>
              <a:rect l="l" t="t" r="r" b="b"/>
              <a:pathLst>
                <a:path w="76200" h="387985">
                  <a:moveTo>
                    <a:pt x="0" y="310641"/>
                  </a:moveTo>
                  <a:lnTo>
                    <a:pt x="36829" y="387476"/>
                  </a:lnTo>
                  <a:lnTo>
                    <a:pt x="69847" y="324103"/>
                  </a:lnTo>
                  <a:lnTo>
                    <a:pt x="47751" y="324103"/>
                  </a:lnTo>
                  <a:lnTo>
                    <a:pt x="27940" y="323723"/>
                  </a:lnTo>
                  <a:lnTo>
                    <a:pt x="28142" y="311111"/>
                  </a:lnTo>
                  <a:lnTo>
                    <a:pt x="0" y="310641"/>
                  </a:lnTo>
                  <a:close/>
                </a:path>
                <a:path w="76200" h="387985">
                  <a:moveTo>
                    <a:pt x="28142" y="311111"/>
                  </a:moveTo>
                  <a:lnTo>
                    <a:pt x="27940" y="323723"/>
                  </a:lnTo>
                  <a:lnTo>
                    <a:pt x="47751" y="324103"/>
                  </a:lnTo>
                  <a:lnTo>
                    <a:pt x="47955" y="311441"/>
                  </a:lnTo>
                  <a:lnTo>
                    <a:pt x="28142" y="311111"/>
                  </a:lnTo>
                  <a:close/>
                </a:path>
                <a:path w="76200" h="387985">
                  <a:moveTo>
                    <a:pt x="47955" y="311441"/>
                  </a:moveTo>
                  <a:lnTo>
                    <a:pt x="47751" y="324103"/>
                  </a:lnTo>
                  <a:lnTo>
                    <a:pt x="69847" y="324103"/>
                  </a:lnTo>
                  <a:lnTo>
                    <a:pt x="76200" y="311912"/>
                  </a:lnTo>
                  <a:lnTo>
                    <a:pt x="47955" y="311441"/>
                  </a:lnTo>
                  <a:close/>
                </a:path>
                <a:path w="76200" h="387985">
                  <a:moveTo>
                    <a:pt x="33147" y="0"/>
                  </a:moveTo>
                  <a:lnTo>
                    <a:pt x="28142" y="311111"/>
                  </a:lnTo>
                  <a:lnTo>
                    <a:pt x="47955" y="311441"/>
                  </a:lnTo>
                  <a:lnTo>
                    <a:pt x="52958" y="253"/>
                  </a:lnTo>
                  <a:lnTo>
                    <a:pt x="33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81295" y="2627375"/>
              <a:ext cx="2990850" cy="88265"/>
            </a:xfrm>
            <a:custGeom>
              <a:avLst/>
              <a:gdLst/>
              <a:ahLst/>
              <a:cxnLst/>
              <a:rect l="l" t="t" r="r" b="b"/>
              <a:pathLst>
                <a:path w="2990850" h="88264">
                  <a:moveTo>
                    <a:pt x="253" y="0"/>
                  </a:moveTo>
                  <a:lnTo>
                    <a:pt x="0" y="19812"/>
                  </a:lnTo>
                  <a:lnTo>
                    <a:pt x="79247" y="20954"/>
                  </a:lnTo>
                  <a:lnTo>
                    <a:pt x="79501" y="1143"/>
                  </a:lnTo>
                  <a:lnTo>
                    <a:pt x="253" y="0"/>
                  </a:lnTo>
                  <a:close/>
                </a:path>
                <a:path w="2990850" h="88264">
                  <a:moveTo>
                    <a:pt x="138937" y="1904"/>
                  </a:moveTo>
                  <a:lnTo>
                    <a:pt x="138683" y="21716"/>
                  </a:lnTo>
                  <a:lnTo>
                    <a:pt x="217931" y="22860"/>
                  </a:lnTo>
                  <a:lnTo>
                    <a:pt x="218185" y="3048"/>
                  </a:lnTo>
                  <a:lnTo>
                    <a:pt x="138937" y="1904"/>
                  </a:lnTo>
                  <a:close/>
                </a:path>
                <a:path w="2990850" h="88264">
                  <a:moveTo>
                    <a:pt x="277621" y="3810"/>
                  </a:moveTo>
                  <a:lnTo>
                    <a:pt x="277367" y="23622"/>
                  </a:lnTo>
                  <a:lnTo>
                    <a:pt x="356615" y="24764"/>
                  </a:lnTo>
                  <a:lnTo>
                    <a:pt x="356869" y="4952"/>
                  </a:lnTo>
                  <a:lnTo>
                    <a:pt x="277621" y="3810"/>
                  </a:lnTo>
                  <a:close/>
                </a:path>
                <a:path w="2990850" h="88264">
                  <a:moveTo>
                    <a:pt x="416305" y="5714"/>
                  </a:moveTo>
                  <a:lnTo>
                    <a:pt x="416051" y="25526"/>
                  </a:lnTo>
                  <a:lnTo>
                    <a:pt x="495300" y="26670"/>
                  </a:lnTo>
                  <a:lnTo>
                    <a:pt x="495553" y="6858"/>
                  </a:lnTo>
                  <a:lnTo>
                    <a:pt x="416305" y="5714"/>
                  </a:lnTo>
                  <a:close/>
                </a:path>
                <a:path w="2990850" h="88264">
                  <a:moveTo>
                    <a:pt x="554989" y="7620"/>
                  </a:moveTo>
                  <a:lnTo>
                    <a:pt x="554608" y="27432"/>
                  </a:lnTo>
                  <a:lnTo>
                    <a:pt x="633856" y="28575"/>
                  </a:lnTo>
                  <a:lnTo>
                    <a:pt x="634238" y="8762"/>
                  </a:lnTo>
                  <a:lnTo>
                    <a:pt x="554989" y="7620"/>
                  </a:lnTo>
                  <a:close/>
                </a:path>
                <a:path w="2990850" h="88264">
                  <a:moveTo>
                    <a:pt x="693674" y="9525"/>
                  </a:moveTo>
                  <a:lnTo>
                    <a:pt x="693292" y="29337"/>
                  </a:lnTo>
                  <a:lnTo>
                    <a:pt x="772540" y="30479"/>
                  </a:lnTo>
                  <a:lnTo>
                    <a:pt x="772794" y="10668"/>
                  </a:lnTo>
                  <a:lnTo>
                    <a:pt x="693674" y="9525"/>
                  </a:lnTo>
                  <a:close/>
                </a:path>
                <a:path w="2990850" h="88264">
                  <a:moveTo>
                    <a:pt x="832230" y="11429"/>
                  </a:moveTo>
                  <a:lnTo>
                    <a:pt x="831976" y="31241"/>
                  </a:lnTo>
                  <a:lnTo>
                    <a:pt x="911225" y="32385"/>
                  </a:lnTo>
                  <a:lnTo>
                    <a:pt x="911478" y="12573"/>
                  </a:lnTo>
                  <a:lnTo>
                    <a:pt x="832230" y="11429"/>
                  </a:lnTo>
                  <a:close/>
                </a:path>
                <a:path w="2990850" h="88264">
                  <a:moveTo>
                    <a:pt x="970914" y="13462"/>
                  </a:moveTo>
                  <a:lnTo>
                    <a:pt x="970660" y="33274"/>
                  </a:lnTo>
                  <a:lnTo>
                    <a:pt x="1049908" y="34289"/>
                  </a:lnTo>
                  <a:lnTo>
                    <a:pt x="1050163" y="14477"/>
                  </a:lnTo>
                  <a:lnTo>
                    <a:pt x="970914" y="13462"/>
                  </a:lnTo>
                  <a:close/>
                </a:path>
                <a:path w="2990850" h="88264">
                  <a:moveTo>
                    <a:pt x="1109599" y="15366"/>
                  </a:moveTo>
                  <a:lnTo>
                    <a:pt x="1109344" y="35178"/>
                  </a:lnTo>
                  <a:lnTo>
                    <a:pt x="1188592" y="36195"/>
                  </a:lnTo>
                  <a:lnTo>
                    <a:pt x="1188846" y="16383"/>
                  </a:lnTo>
                  <a:lnTo>
                    <a:pt x="1109599" y="15366"/>
                  </a:lnTo>
                  <a:close/>
                </a:path>
                <a:path w="2990850" h="88264">
                  <a:moveTo>
                    <a:pt x="1248282" y="17272"/>
                  </a:moveTo>
                  <a:lnTo>
                    <a:pt x="1248028" y="37084"/>
                  </a:lnTo>
                  <a:lnTo>
                    <a:pt x="1327277" y="38100"/>
                  </a:lnTo>
                  <a:lnTo>
                    <a:pt x="1327530" y="18287"/>
                  </a:lnTo>
                  <a:lnTo>
                    <a:pt x="1248282" y="17272"/>
                  </a:lnTo>
                  <a:close/>
                </a:path>
                <a:path w="2990850" h="88264">
                  <a:moveTo>
                    <a:pt x="1386966" y="19176"/>
                  </a:moveTo>
                  <a:lnTo>
                    <a:pt x="1386712" y="38988"/>
                  </a:lnTo>
                  <a:lnTo>
                    <a:pt x="1465960" y="40004"/>
                  </a:lnTo>
                  <a:lnTo>
                    <a:pt x="1466214" y="20193"/>
                  </a:lnTo>
                  <a:lnTo>
                    <a:pt x="1386966" y="19176"/>
                  </a:lnTo>
                  <a:close/>
                </a:path>
                <a:path w="2990850" h="88264">
                  <a:moveTo>
                    <a:pt x="1525651" y="21082"/>
                  </a:moveTo>
                  <a:lnTo>
                    <a:pt x="1525397" y="40894"/>
                  </a:lnTo>
                  <a:lnTo>
                    <a:pt x="1604645" y="41910"/>
                  </a:lnTo>
                  <a:lnTo>
                    <a:pt x="1604899" y="22225"/>
                  </a:lnTo>
                  <a:lnTo>
                    <a:pt x="1525651" y="21082"/>
                  </a:lnTo>
                  <a:close/>
                </a:path>
                <a:path w="2990850" h="88264">
                  <a:moveTo>
                    <a:pt x="1664334" y="22987"/>
                  </a:moveTo>
                  <a:lnTo>
                    <a:pt x="1664080" y="42799"/>
                  </a:lnTo>
                  <a:lnTo>
                    <a:pt x="1743328" y="43941"/>
                  </a:lnTo>
                  <a:lnTo>
                    <a:pt x="1743582" y="24129"/>
                  </a:lnTo>
                  <a:lnTo>
                    <a:pt x="1664334" y="22987"/>
                  </a:lnTo>
                  <a:close/>
                </a:path>
                <a:path w="2990850" h="88264">
                  <a:moveTo>
                    <a:pt x="1803019" y="24891"/>
                  </a:moveTo>
                  <a:lnTo>
                    <a:pt x="1802764" y="44703"/>
                  </a:lnTo>
                  <a:lnTo>
                    <a:pt x="1881885" y="45847"/>
                  </a:lnTo>
                  <a:lnTo>
                    <a:pt x="1882266" y="26035"/>
                  </a:lnTo>
                  <a:lnTo>
                    <a:pt x="1803019" y="24891"/>
                  </a:lnTo>
                  <a:close/>
                </a:path>
                <a:path w="2990850" h="88264">
                  <a:moveTo>
                    <a:pt x="1941702" y="26797"/>
                  </a:moveTo>
                  <a:lnTo>
                    <a:pt x="1941322" y="46609"/>
                  </a:lnTo>
                  <a:lnTo>
                    <a:pt x="2020570" y="47751"/>
                  </a:lnTo>
                  <a:lnTo>
                    <a:pt x="2020951" y="27939"/>
                  </a:lnTo>
                  <a:lnTo>
                    <a:pt x="1941702" y="26797"/>
                  </a:lnTo>
                  <a:close/>
                </a:path>
                <a:path w="2990850" h="88264">
                  <a:moveTo>
                    <a:pt x="2080259" y="28701"/>
                  </a:moveTo>
                  <a:lnTo>
                    <a:pt x="2080005" y="48513"/>
                  </a:lnTo>
                  <a:lnTo>
                    <a:pt x="2159254" y="49657"/>
                  </a:lnTo>
                  <a:lnTo>
                    <a:pt x="2159507" y="29845"/>
                  </a:lnTo>
                  <a:lnTo>
                    <a:pt x="2080259" y="28701"/>
                  </a:lnTo>
                  <a:close/>
                </a:path>
                <a:path w="2990850" h="88264">
                  <a:moveTo>
                    <a:pt x="2218944" y="30607"/>
                  </a:moveTo>
                  <a:lnTo>
                    <a:pt x="2218689" y="50419"/>
                  </a:lnTo>
                  <a:lnTo>
                    <a:pt x="2297937" y="51562"/>
                  </a:lnTo>
                  <a:lnTo>
                    <a:pt x="2298191" y="31750"/>
                  </a:lnTo>
                  <a:lnTo>
                    <a:pt x="2218944" y="30607"/>
                  </a:lnTo>
                  <a:close/>
                </a:path>
                <a:path w="2990850" h="88264">
                  <a:moveTo>
                    <a:pt x="2357628" y="32512"/>
                  </a:moveTo>
                  <a:lnTo>
                    <a:pt x="2357374" y="52324"/>
                  </a:lnTo>
                  <a:lnTo>
                    <a:pt x="2436622" y="53466"/>
                  </a:lnTo>
                  <a:lnTo>
                    <a:pt x="2436876" y="33654"/>
                  </a:lnTo>
                  <a:lnTo>
                    <a:pt x="2357628" y="32512"/>
                  </a:lnTo>
                  <a:close/>
                </a:path>
                <a:path w="2990850" h="88264">
                  <a:moveTo>
                    <a:pt x="2496311" y="34416"/>
                  </a:moveTo>
                  <a:lnTo>
                    <a:pt x="2496057" y="54228"/>
                  </a:lnTo>
                  <a:lnTo>
                    <a:pt x="2575305" y="55372"/>
                  </a:lnTo>
                  <a:lnTo>
                    <a:pt x="2575559" y="35560"/>
                  </a:lnTo>
                  <a:lnTo>
                    <a:pt x="2496311" y="34416"/>
                  </a:lnTo>
                  <a:close/>
                </a:path>
                <a:path w="2990850" h="88264">
                  <a:moveTo>
                    <a:pt x="2634996" y="36449"/>
                  </a:moveTo>
                  <a:lnTo>
                    <a:pt x="2634741" y="56261"/>
                  </a:lnTo>
                  <a:lnTo>
                    <a:pt x="2713989" y="57276"/>
                  </a:lnTo>
                  <a:lnTo>
                    <a:pt x="2714244" y="37464"/>
                  </a:lnTo>
                  <a:lnTo>
                    <a:pt x="2634996" y="36449"/>
                  </a:lnTo>
                  <a:close/>
                </a:path>
                <a:path w="2990850" h="88264">
                  <a:moveTo>
                    <a:pt x="2773679" y="38353"/>
                  </a:moveTo>
                  <a:lnTo>
                    <a:pt x="2773426" y="58165"/>
                  </a:lnTo>
                  <a:lnTo>
                    <a:pt x="2852674" y="59182"/>
                  </a:lnTo>
                  <a:lnTo>
                    <a:pt x="2852928" y="39370"/>
                  </a:lnTo>
                  <a:lnTo>
                    <a:pt x="2773679" y="38353"/>
                  </a:lnTo>
                  <a:close/>
                </a:path>
                <a:path w="2990850" h="88264">
                  <a:moveTo>
                    <a:pt x="2914777" y="12064"/>
                  </a:moveTo>
                  <a:lnTo>
                    <a:pt x="2914400" y="40276"/>
                  </a:lnTo>
                  <a:lnTo>
                    <a:pt x="2927096" y="40386"/>
                  </a:lnTo>
                  <a:lnTo>
                    <a:pt x="2926841" y="60198"/>
                  </a:lnTo>
                  <a:lnTo>
                    <a:pt x="2914135" y="60198"/>
                  </a:lnTo>
                  <a:lnTo>
                    <a:pt x="2913760" y="88264"/>
                  </a:lnTo>
                  <a:lnTo>
                    <a:pt x="2971817" y="60198"/>
                  </a:lnTo>
                  <a:lnTo>
                    <a:pt x="2926841" y="60198"/>
                  </a:lnTo>
                  <a:lnTo>
                    <a:pt x="2972043" y="60088"/>
                  </a:lnTo>
                  <a:lnTo>
                    <a:pt x="2990469" y="51181"/>
                  </a:lnTo>
                  <a:lnTo>
                    <a:pt x="2914777" y="12064"/>
                  </a:lnTo>
                  <a:close/>
                </a:path>
                <a:path w="2990850" h="88264">
                  <a:moveTo>
                    <a:pt x="2914400" y="40276"/>
                  </a:moveTo>
                  <a:lnTo>
                    <a:pt x="2914136" y="60088"/>
                  </a:lnTo>
                  <a:lnTo>
                    <a:pt x="2926841" y="60198"/>
                  </a:lnTo>
                  <a:lnTo>
                    <a:pt x="2927096" y="40386"/>
                  </a:lnTo>
                  <a:lnTo>
                    <a:pt x="2914400" y="40276"/>
                  </a:lnTo>
                  <a:close/>
                </a:path>
                <a:path w="2990850" h="88264">
                  <a:moveTo>
                    <a:pt x="2912363" y="40259"/>
                  </a:moveTo>
                  <a:lnTo>
                    <a:pt x="2912109" y="60071"/>
                  </a:lnTo>
                  <a:lnTo>
                    <a:pt x="2914136" y="60088"/>
                  </a:lnTo>
                  <a:lnTo>
                    <a:pt x="2914400" y="40276"/>
                  </a:lnTo>
                  <a:lnTo>
                    <a:pt x="2912363" y="4025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270748" y="3258311"/>
              <a:ext cx="1729739" cy="394970"/>
            </a:xfrm>
            <a:custGeom>
              <a:avLst/>
              <a:gdLst/>
              <a:ahLst/>
              <a:cxnLst/>
              <a:rect l="l" t="t" r="r" b="b"/>
              <a:pathLst>
                <a:path w="1729740" h="394970">
                  <a:moveTo>
                    <a:pt x="1729740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1729740" y="394715"/>
                  </a:lnTo>
                  <a:lnTo>
                    <a:pt x="17297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70747" y="3258311"/>
            <a:ext cx="1729739" cy="39497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565"/>
              </a:spcBef>
            </a:pPr>
            <a:r>
              <a:rPr sz="1500" b="1" spc="-5" dirty="0">
                <a:solidFill>
                  <a:srgbClr val="001F5F"/>
                </a:solidFill>
                <a:latin typeface="Calibri"/>
                <a:cs typeface="Calibri"/>
              </a:rPr>
              <a:t>mapPartitionsRDD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69309" y="2842895"/>
            <a:ext cx="6631305" cy="1610360"/>
            <a:chOff x="3369309" y="2842895"/>
            <a:chExt cx="6631305" cy="1610360"/>
          </a:xfrm>
        </p:grpSpPr>
        <p:sp>
          <p:nvSpPr>
            <p:cNvPr id="27" name="object 27"/>
            <p:cNvSpPr/>
            <p:nvPr/>
          </p:nvSpPr>
          <p:spPr>
            <a:xfrm>
              <a:off x="9002140" y="2842895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0" y="380745"/>
                  </a:moveTo>
                  <a:lnTo>
                    <a:pt x="37464" y="457326"/>
                  </a:lnTo>
                  <a:lnTo>
                    <a:pt x="69841" y="393953"/>
                  </a:lnTo>
                  <a:lnTo>
                    <a:pt x="47878" y="393953"/>
                  </a:lnTo>
                  <a:lnTo>
                    <a:pt x="28193" y="393700"/>
                  </a:lnTo>
                  <a:lnTo>
                    <a:pt x="28304" y="381029"/>
                  </a:lnTo>
                  <a:lnTo>
                    <a:pt x="0" y="380745"/>
                  </a:lnTo>
                  <a:close/>
                </a:path>
                <a:path w="76200" h="457835">
                  <a:moveTo>
                    <a:pt x="28304" y="381029"/>
                  </a:moveTo>
                  <a:lnTo>
                    <a:pt x="28193" y="393700"/>
                  </a:lnTo>
                  <a:lnTo>
                    <a:pt x="47878" y="393953"/>
                  </a:lnTo>
                  <a:lnTo>
                    <a:pt x="47993" y="381225"/>
                  </a:lnTo>
                  <a:lnTo>
                    <a:pt x="28304" y="381029"/>
                  </a:lnTo>
                  <a:close/>
                </a:path>
                <a:path w="76200" h="457835">
                  <a:moveTo>
                    <a:pt x="47993" y="381225"/>
                  </a:moveTo>
                  <a:lnTo>
                    <a:pt x="47878" y="393953"/>
                  </a:lnTo>
                  <a:lnTo>
                    <a:pt x="69841" y="393953"/>
                  </a:lnTo>
                  <a:lnTo>
                    <a:pt x="76200" y="381507"/>
                  </a:lnTo>
                  <a:lnTo>
                    <a:pt x="47993" y="381225"/>
                  </a:lnTo>
                  <a:close/>
                </a:path>
                <a:path w="76200" h="457835">
                  <a:moveTo>
                    <a:pt x="31623" y="0"/>
                  </a:moveTo>
                  <a:lnTo>
                    <a:pt x="28304" y="381029"/>
                  </a:lnTo>
                  <a:lnTo>
                    <a:pt x="47993" y="381225"/>
                  </a:lnTo>
                  <a:lnTo>
                    <a:pt x="51434" y="2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9309" y="2948940"/>
              <a:ext cx="4902835" cy="537845"/>
            </a:xfrm>
            <a:custGeom>
              <a:avLst/>
              <a:gdLst/>
              <a:ahLst/>
              <a:cxnLst/>
              <a:rect l="l" t="t" r="r" b="b"/>
              <a:pathLst>
                <a:path w="4902834" h="537845">
                  <a:moveTo>
                    <a:pt x="2031" y="0"/>
                  </a:moveTo>
                  <a:lnTo>
                    <a:pt x="0" y="19812"/>
                  </a:lnTo>
                  <a:lnTo>
                    <a:pt x="78866" y="27812"/>
                  </a:lnTo>
                  <a:lnTo>
                    <a:pt x="80899" y="8000"/>
                  </a:lnTo>
                  <a:lnTo>
                    <a:pt x="2031" y="0"/>
                  </a:lnTo>
                  <a:close/>
                </a:path>
                <a:path w="4902834" h="537845">
                  <a:moveTo>
                    <a:pt x="139953" y="14097"/>
                  </a:moveTo>
                  <a:lnTo>
                    <a:pt x="138049" y="33782"/>
                  </a:lnTo>
                  <a:lnTo>
                    <a:pt x="216788" y="41783"/>
                  </a:lnTo>
                  <a:lnTo>
                    <a:pt x="218820" y="22098"/>
                  </a:lnTo>
                  <a:lnTo>
                    <a:pt x="139953" y="14097"/>
                  </a:lnTo>
                  <a:close/>
                </a:path>
                <a:path w="4902834" h="537845">
                  <a:moveTo>
                    <a:pt x="278002" y="28067"/>
                  </a:moveTo>
                  <a:lnTo>
                    <a:pt x="275970" y="47751"/>
                  </a:lnTo>
                  <a:lnTo>
                    <a:pt x="354838" y="55752"/>
                  </a:lnTo>
                  <a:lnTo>
                    <a:pt x="356742" y="36068"/>
                  </a:lnTo>
                  <a:lnTo>
                    <a:pt x="278002" y="28067"/>
                  </a:lnTo>
                  <a:close/>
                </a:path>
                <a:path w="4902834" h="537845">
                  <a:moveTo>
                    <a:pt x="415925" y="42037"/>
                  </a:moveTo>
                  <a:lnTo>
                    <a:pt x="413892" y="61849"/>
                  </a:lnTo>
                  <a:lnTo>
                    <a:pt x="492760" y="69850"/>
                  </a:lnTo>
                  <a:lnTo>
                    <a:pt x="494791" y="50037"/>
                  </a:lnTo>
                  <a:lnTo>
                    <a:pt x="415925" y="42037"/>
                  </a:lnTo>
                  <a:close/>
                </a:path>
                <a:path w="4902834" h="537845">
                  <a:moveTo>
                    <a:pt x="553974" y="56134"/>
                  </a:moveTo>
                  <a:lnTo>
                    <a:pt x="551941" y="75819"/>
                  </a:lnTo>
                  <a:lnTo>
                    <a:pt x="630809" y="83820"/>
                  </a:lnTo>
                  <a:lnTo>
                    <a:pt x="632713" y="64135"/>
                  </a:lnTo>
                  <a:lnTo>
                    <a:pt x="553974" y="56134"/>
                  </a:lnTo>
                  <a:close/>
                </a:path>
                <a:path w="4902834" h="537845">
                  <a:moveTo>
                    <a:pt x="691895" y="70104"/>
                  </a:moveTo>
                  <a:lnTo>
                    <a:pt x="689863" y="89788"/>
                  </a:lnTo>
                  <a:lnTo>
                    <a:pt x="768730" y="97789"/>
                  </a:lnTo>
                  <a:lnTo>
                    <a:pt x="770763" y="78105"/>
                  </a:lnTo>
                  <a:lnTo>
                    <a:pt x="691895" y="70104"/>
                  </a:lnTo>
                  <a:close/>
                </a:path>
                <a:path w="4902834" h="537845">
                  <a:moveTo>
                    <a:pt x="829817" y="84074"/>
                  </a:moveTo>
                  <a:lnTo>
                    <a:pt x="827913" y="103886"/>
                  </a:lnTo>
                  <a:lnTo>
                    <a:pt x="906652" y="111887"/>
                  </a:lnTo>
                  <a:lnTo>
                    <a:pt x="908685" y="92075"/>
                  </a:lnTo>
                  <a:lnTo>
                    <a:pt x="829817" y="84074"/>
                  </a:lnTo>
                  <a:close/>
                </a:path>
                <a:path w="4902834" h="537845">
                  <a:moveTo>
                    <a:pt x="967866" y="98171"/>
                  </a:moveTo>
                  <a:lnTo>
                    <a:pt x="965835" y="117856"/>
                  </a:lnTo>
                  <a:lnTo>
                    <a:pt x="1044701" y="125857"/>
                  </a:lnTo>
                  <a:lnTo>
                    <a:pt x="1046734" y="106172"/>
                  </a:lnTo>
                  <a:lnTo>
                    <a:pt x="967866" y="98171"/>
                  </a:lnTo>
                  <a:close/>
                </a:path>
                <a:path w="4902834" h="537845">
                  <a:moveTo>
                    <a:pt x="1105789" y="112140"/>
                  </a:moveTo>
                  <a:lnTo>
                    <a:pt x="1103756" y="131825"/>
                  </a:lnTo>
                  <a:lnTo>
                    <a:pt x="1182624" y="139826"/>
                  </a:lnTo>
                  <a:lnTo>
                    <a:pt x="1184655" y="120142"/>
                  </a:lnTo>
                  <a:lnTo>
                    <a:pt x="1105789" y="112140"/>
                  </a:lnTo>
                  <a:close/>
                </a:path>
                <a:path w="4902834" h="537845">
                  <a:moveTo>
                    <a:pt x="1243838" y="126111"/>
                  </a:moveTo>
                  <a:lnTo>
                    <a:pt x="1241805" y="145923"/>
                  </a:lnTo>
                  <a:lnTo>
                    <a:pt x="1320673" y="153924"/>
                  </a:lnTo>
                  <a:lnTo>
                    <a:pt x="1322577" y="134112"/>
                  </a:lnTo>
                  <a:lnTo>
                    <a:pt x="1243838" y="126111"/>
                  </a:lnTo>
                  <a:close/>
                </a:path>
                <a:path w="4902834" h="537845">
                  <a:moveTo>
                    <a:pt x="1381760" y="140208"/>
                  </a:moveTo>
                  <a:lnTo>
                    <a:pt x="1379727" y="159893"/>
                  </a:lnTo>
                  <a:lnTo>
                    <a:pt x="1458594" y="167894"/>
                  </a:lnTo>
                  <a:lnTo>
                    <a:pt x="1460627" y="148209"/>
                  </a:lnTo>
                  <a:lnTo>
                    <a:pt x="1381760" y="140208"/>
                  </a:lnTo>
                  <a:close/>
                </a:path>
                <a:path w="4902834" h="537845">
                  <a:moveTo>
                    <a:pt x="1519681" y="154177"/>
                  </a:moveTo>
                  <a:lnTo>
                    <a:pt x="1517777" y="173862"/>
                  </a:lnTo>
                  <a:lnTo>
                    <a:pt x="1596516" y="181863"/>
                  </a:lnTo>
                  <a:lnTo>
                    <a:pt x="1598549" y="162179"/>
                  </a:lnTo>
                  <a:lnTo>
                    <a:pt x="1519681" y="154177"/>
                  </a:lnTo>
                  <a:close/>
                </a:path>
                <a:path w="4902834" h="537845">
                  <a:moveTo>
                    <a:pt x="1657730" y="168148"/>
                  </a:moveTo>
                  <a:lnTo>
                    <a:pt x="1655699" y="187960"/>
                  </a:lnTo>
                  <a:lnTo>
                    <a:pt x="1734565" y="195961"/>
                  </a:lnTo>
                  <a:lnTo>
                    <a:pt x="1736598" y="176149"/>
                  </a:lnTo>
                  <a:lnTo>
                    <a:pt x="1657730" y="168148"/>
                  </a:lnTo>
                  <a:close/>
                </a:path>
                <a:path w="4902834" h="537845">
                  <a:moveTo>
                    <a:pt x="1795652" y="182245"/>
                  </a:moveTo>
                  <a:lnTo>
                    <a:pt x="1793620" y="201930"/>
                  </a:lnTo>
                  <a:lnTo>
                    <a:pt x="1872488" y="209931"/>
                  </a:lnTo>
                  <a:lnTo>
                    <a:pt x="1874519" y="190246"/>
                  </a:lnTo>
                  <a:lnTo>
                    <a:pt x="1795652" y="182245"/>
                  </a:lnTo>
                  <a:close/>
                </a:path>
                <a:path w="4902834" h="537845">
                  <a:moveTo>
                    <a:pt x="1933702" y="196214"/>
                  </a:moveTo>
                  <a:lnTo>
                    <a:pt x="1931669" y="215900"/>
                  </a:lnTo>
                  <a:lnTo>
                    <a:pt x="2010537" y="223900"/>
                  </a:lnTo>
                  <a:lnTo>
                    <a:pt x="2012441" y="204215"/>
                  </a:lnTo>
                  <a:lnTo>
                    <a:pt x="1933702" y="196214"/>
                  </a:lnTo>
                  <a:close/>
                </a:path>
                <a:path w="4902834" h="537845">
                  <a:moveTo>
                    <a:pt x="2071624" y="210185"/>
                  </a:moveTo>
                  <a:lnTo>
                    <a:pt x="2069591" y="229997"/>
                  </a:lnTo>
                  <a:lnTo>
                    <a:pt x="2148459" y="237998"/>
                  </a:lnTo>
                  <a:lnTo>
                    <a:pt x="2150491" y="218186"/>
                  </a:lnTo>
                  <a:lnTo>
                    <a:pt x="2071624" y="210185"/>
                  </a:lnTo>
                  <a:close/>
                </a:path>
                <a:path w="4902834" h="537845">
                  <a:moveTo>
                    <a:pt x="2209545" y="224282"/>
                  </a:moveTo>
                  <a:lnTo>
                    <a:pt x="2207641" y="243967"/>
                  </a:lnTo>
                  <a:lnTo>
                    <a:pt x="2286380" y="251968"/>
                  </a:lnTo>
                  <a:lnTo>
                    <a:pt x="2288413" y="232283"/>
                  </a:lnTo>
                  <a:lnTo>
                    <a:pt x="2209545" y="224282"/>
                  </a:lnTo>
                  <a:close/>
                </a:path>
                <a:path w="4902834" h="537845">
                  <a:moveTo>
                    <a:pt x="2347594" y="238251"/>
                  </a:moveTo>
                  <a:lnTo>
                    <a:pt x="2345563" y="257937"/>
                  </a:lnTo>
                  <a:lnTo>
                    <a:pt x="2424429" y="265938"/>
                  </a:lnTo>
                  <a:lnTo>
                    <a:pt x="2426462" y="246252"/>
                  </a:lnTo>
                  <a:lnTo>
                    <a:pt x="2347594" y="238251"/>
                  </a:lnTo>
                  <a:close/>
                </a:path>
                <a:path w="4902834" h="537845">
                  <a:moveTo>
                    <a:pt x="2485516" y="252222"/>
                  </a:moveTo>
                  <a:lnTo>
                    <a:pt x="2483612" y="272034"/>
                  </a:lnTo>
                  <a:lnTo>
                    <a:pt x="2562352" y="280035"/>
                  </a:lnTo>
                  <a:lnTo>
                    <a:pt x="2564384" y="260223"/>
                  </a:lnTo>
                  <a:lnTo>
                    <a:pt x="2485516" y="252222"/>
                  </a:lnTo>
                  <a:close/>
                </a:path>
                <a:path w="4902834" h="537845">
                  <a:moveTo>
                    <a:pt x="2623566" y="266319"/>
                  </a:moveTo>
                  <a:lnTo>
                    <a:pt x="2621534" y="286004"/>
                  </a:lnTo>
                  <a:lnTo>
                    <a:pt x="2700401" y="294005"/>
                  </a:lnTo>
                  <a:lnTo>
                    <a:pt x="2702305" y="274320"/>
                  </a:lnTo>
                  <a:lnTo>
                    <a:pt x="2623566" y="266319"/>
                  </a:lnTo>
                  <a:close/>
                </a:path>
                <a:path w="4902834" h="537845">
                  <a:moveTo>
                    <a:pt x="2761488" y="280288"/>
                  </a:moveTo>
                  <a:lnTo>
                    <a:pt x="2759455" y="299974"/>
                  </a:lnTo>
                  <a:lnTo>
                    <a:pt x="2838323" y="307975"/>
                  </a:lnTo>
                  <a:lnTo>
                    <a:pt x="2840354" y="288289"/>
                  </a:lnTo>
                  <a:lnTo>
                    <a:pt x="2761488" y="280288"/>
                  </a:lnTo>
                  <a:close/>
                </a:path>
                <a:path w="4902834" h="537845">
                  <a:moveTo>
                    <a:pt x="2899537" y="294259"/>
                  </a:moveTo>
                  <a:lnTo>
                    <a:pt x="2897504" y="314071"/>
                  </a:lnTo>
                  <a:lnTo>
                    <a:pt x="2976372" y="322072"/>
                  </a:lnTo>
                  <a:lnTo>
                    <a:pt x="2978277" y="302260"/>
                  </a:lnTo>
                  <a:lnTo>
                    <a:pt x="2899537" y="294259"/>
                  </a:lnTo>
                  <a:close/>
                </a:path>
                <a:path w="4902834" h="537845">
                  <a:moveTo>
                    <a:pt x="3037459" y="308356"/>
                  </a:moveTo>
                  <a:lnTo>
                    <a:pt x="3035427" y="328040"/>
                  </a:lnTo>
                  <a:lnTo>
                    <a:pt x="3114293" y="336042"/>
                  </a:lnTo>
                  <a:lnTo>
                    <a:pt x="3116326" y="316357"/>
                  </a:lnTo>
                  <a:lnTo>
                    <a:pt x="3037459" y="308356"/>
                  </a:lnTo>
                  <a:close/>
                </a:path>
                <a:path w="4902834" h="537845">
                  <a:moveTo>
                    <a:pt x="3175381" y="322325"/>
                  </a:moveTo>
                  <a:lnTo>
                    <a:pt x="3173475" y="342011"/>
                  </a:lnTo>
                  <a:lnTo>
                    <a:pt x="3252216" y="350012"/>
                  </a:lnTo>
                  <a:lnTo>
                    <a:pt x="3254247" y="330326"/>
                  </a:lnTo>
                  <a:lnTo>
                    <a:pt x="3175381" y="322325"/>
                  </a:lnTo>
                  <a:close/>
                </a:path>
                <a:path w="4902834" h="537845">
                  <a:moveTo>
                    <a:pt x="3313430" y="336296"/>
                  </a:moveTo>
                  <a:lnTo>
                    <a:pt x="3311397" y="356108"/>
                  </a:lnTo>
                  <a:lnTo>
                    <a:pt x="3390265" y="364109"/>
                  </a:lnTo>
                  <a:lnTo>
                    <a:pt x="3392296" y="344297"/>
                  </a:lnTo>
                  <a:lnTo>
                    <a:pt x="3313430" y="336296"/>
                  </a:lnTo>
                  <a:close/>
                </a:path>
                <a:path w="4902834" h="537845">
                  <a:moveTo>
                    <a:pt x="3451351" y="350393"/>
                  </a:moveTo>
                  <a:lnTo>
                    <a:pt x="3449319" y="370077"/>
                  </a:lnTo>
                  <a:lnTo>
                    <a:pt x="3528187" y="378079"/>
                  </a:lnTo>
                  <a:lnTo>
                    <a:pt x="3530218" y="358394"/>
                  </a:lnTo>
                  <a:lnTo>
                    <a:pt x="3451351" y="350393"/>
                  </a:lnTo>
                  <a:close/>
                </a:path>
                <a:path w="4902834" h="537845">
                  <a:moveTo>
                    <a:pt x="3589400" y="364363"/>
                  </a:moveTo>
                  <a:lnTo>
                    <a:pt x="3587368" y="384048"/>
                  </a:lnTo>
                  <a:lnTo>
                    <a:pt x="3666236" y="392049"/>
                  </a:lnTo>
                  <a:lnTo>
                    <a:pt x="3668141" y="372363"/>
                  </a:lnTo>
                  <a:lnTo>
                    <a:pt x="3589400" y="364363"/>
                  </a:lnTo>
                  <a:close/>
                </a:path>
                <a:path w="4902834" h="537845">
                  <a:moveTo>
                    <a:pt x="3727322" y="378333"/>
                  </a:moveTo>
                  <a:lnTo>
                    <a:pt x="3725291" y="398145"/>
                  </a:lnTo>
                  <a:lnTo>
                    <a:pt x="3804158" y="406146"/>
                  </a:lnTo>
                  <a:lnTo>
                    <a:pt x="3806190" y="386334"/>
                  </a:lnTo>
                  <a:lnTo>
                    <a:pt x="3727322" y="378333"/>
                  </a:lnTo>
                  <a:close/>
                </a:path>
                <a:path w="4902834" h="537845">
                  <a:moveTo>
                    <a:pt x="3865244" y="392430"/>
                  </a:moveTo>
                  <a:lnTo>
                    <a:pt x="3863340" y="412114"/>
                  </a:lnTo>
                  <a:lnTo>
                    <a:pt x="3942080" y="420115"/>
                  </a:lnTo>
                  <a:lnTo>
                    <a:pt x="3944112" y="400431"/>
                  </a:lnTo>
                  <a:lnTo>
                    <a:pt x="3865244" y="392430"/>
                  </a:lnTo>
                  <a:close/>
                </a:path>
                <a:path w="4902834" h="537845">
                  <a:moveTo>
                    <a:pt x="4003293" y="406400"/>
                  </a:moveTo>
                  <a:lnTo>
                    <a:pt x="4001262" y="426085"/>
                  </a:lnTo>
                  <a:lnTo>
                    <a:pt x="4080129" y="434086"/>
                  </a:lnTo>
                  <a:lnTo>
                    <a:pt x="4082161" y="414400"/>
                  </a:lnTo>
                  <a:lnTo>
                    <a:pt x="4003293" y="406400"/>
                  </a:lnTo>
                  <a:close/>
                </a:path>
                <a:path w="4902834" h="537845">
                  <a:moveTo>
                    <a:pt x="4141216" y="420370"/>
                  </a:moveTo>
                  <a:lnTo>
                    <a:pt x="4139184" y="440182"/>
                  </a:lnTo>
                  <a:lnTo>
                    <a:pt x="4218050" y="448183"/>
                  </a:lnTo>
                  <a:lnTo>
                    <a:pt x="4220083" y="428371"/>
                  </a:lnTo>
                  <a:lnTo>
                    <a:pt x="4141216" y="420370"/>
                  </a:lnTo>
                  <a:close/>
                </a:path>
                <a:path w="4902834" h="537845">
                  <a:moveTo>
                    <a:pt x="4279265" y="434467"/>
                  </a:moveTo>
                  <a:lnTo>
                    <a:pt x="4277233" y="454151"/>
                  </a:lnTo>
                  <a:lnTo>
                    <a:pt x="4356099" y="462152"/>
                  </a:lnTo>
                  <a:lnTo>
                    <a:pt x="4358005" y="442468"/>
                  </a:lnTo>
                  <a:lnTo>
                    <a:pt x="4279265" y="434467"/>
                  </a:lnTo>
                  <a:close/>
                </a:path>
                <a:path w="4902834" h="537845">
                  <a:moveTo>
                    <a:pt x="4417187" y="448437"/>
                  </a:moveTo>
                  <a:lnTo>
                    <a:pt x="4415155" y="468122"/>
                  </a:lnTo>
                  <a:lnTo>
                    <a:pt x="4494021" y="476123"/>
                  </a:lnTo>
                  <a:lnTo>
                    <a:pt x="4496054" y="456438"/>
                  </a:lnTo>
                  <a:lnTo>
                    <a:pt x="4417187" y="448437"/>
                  </a:lnTo>
                  <a:close/>
                </a:path>
                <a:path w="4902834" h="537845">
                  <a:moveTo>
                    <a:pt x="4555109" y="462407"/>
                  </a:moveTo>
                  <a:lnTo>
                    <a:pt x="4553204" y="482219"/>
                  </a:lnTo>
                  <a:lnTo>
                    <a:pt x="4631944" y="490220"/>
                  </a:lnTo>
                  <a:lnTo>
                    <a:pt x="4633975" y="470408"/>
                  </a:lnTo>
                  <a:lnTo>
                    <a:pt x="4555109" y="462407"/>
                  </a:lnTo>
                  <a:close/>
                </a:path>
                <a:path w="4902834" h="537845">
                  <a:moveTo>
                    <a:pt x="4693158" y="476504"/>
                  </a:moveTo>
                  <a:lnTo>
                    <a:pt x="4691125" y="496188"/>
                  </a:lnTo>
                  <a:lnTo>
                    <a:pt x="4769993" y="504189"/>
                  </a:lnTo>
                  <a:lnTo>
                    <a:pt x="4772024" y="484505"/>
                  </a:lnTo>
                  <a:lnTo>
                    <a:pt x="4693158" y="476504"/>
                  </a:lnTo>
                  <a:close/>
                </a:path>
                <a:path w="4902834" h="537845">
                  <a:moveTo>
                    <a:pt x="4830571" y="462025"/>
                  </a:moveTo>
                  <a:lnTo>
                    <a:pt x="4822824" y="537845"/>
                  </a:lnTo>
                  <a:lnTo>
                    <a:pt x="4893494" y="511175"/>
                  </a:lnTo>
                  <a:lnTo>
                    <a:pt x="4838319" y="511175"/>
                  </a:lnTo>
                  <a:lnTo>
                    <a:pt x="4829174" y="510159"/>
                  </a:lnTo>
                  <a:lnTo>
                    <a:pt x="4831080" y="490474"/>
                  </a:lnTo>
                  <a:lnTo>
                    <a:pt x="4875377" y="490474"/>
                  </a:lnTo>
                  <a:lnTo>
                    <a:pt x="4830571" y="462025"/>
                  </a:lnTo>
                  <a:close/>
                </a:path>
                <a:path w="4902834" h="537845">
                  <a:moveTo>
                    <a:pt x="4831080" y="490474"/>
                  </a:moveTo>
                  <a:lnTo>
                    <a:pt x="4829174" y="510159"/>
                  </a:lnTo>
                  <a:lnTo>
                    <a:pt x="4838319" y="511175"/>
                  </a:lnTo>
                  <a:lnTo>
                    <a:pt x="4840350" y="491363"/>
                  </a:lnTo>
                  <a:lnTo>
                    <a:pt x="4831080" y="490474"/>
                  </a:lnTo>
                  <a:close/>
                </a:path>
                <a:path w="4902834" h="537845">
                  <a:moveTo>
                    <a:pt x="4875377" y="490474"/>
                  </a:moveTo>
                  <a:lnTo>
                    <a:pt x="4831080" y="490474"/>
                  </a:lnTo>
                  <a:lnTo>
                    <a:pt x="4840350" y="491363"/>
                  </a:lnTo>
                  <a:lnTo>
                    <a:pt x="4838319" y="511175"/>
                  </a:lnTo>
                  <a:lnTo>
                    <a:pt x="4893494" y="511175"/>
                  </a:lnTo>
                  <a:lnTo>
                    <a:pt x="4902581" y="507746"/>
                  </a:lnTo>
                  <a:lnTo>
                    <a:pt x="4875377" y="49047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70747" y="4056888"/>
              <a:ext cx="1729739" cy="396240"/>
            </a:xfrm>
            <a:custGeom>
              <a:avLst/>
              <a:gdLst/>
              <a:ahLst/>
              <a:cxnLst/>
              <a:rect l="l" t="t" r="r" b="b"/>
              <a:pathLst>
                <a:path w="1729740" h="396239">
                  <a:moveTo>
                    <a:pt x="1729740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1729740" y="396239"/>
                  </a:lnTo>
                  <a:lnTo>
                    <a:pt x="17297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270747" y="4056888"/>
            <a:ext cx="1729739" cy="39624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570"/>
              </a:spcBef>
            </a:pPr>
            <a:r>
              <a:rPr sz="1500" b="1" spc="-5" dirty="0">
                <a:solidFill>
                  <a:srgbClr val="001F5F"/>
                </a:solidFill>
                <a:latin typeface="Calibri"/>
                <a:cs typeface="Calibri"/>
              </a:rPr>
              <a:t>mapPartitionsRDD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64433" y="3150361"/>
            <a:ext cx="6129655" cy="1127760"/>
            <a:chOff x="2964433" y="3150361"/>
            <a:chExt cx="6129655" cy="1127760"/>
          </a:xfrm>
        </p:grpSpPr>
        <p:sp>
          <p:nvSpPr>
            <p:cNvPr id="32" name="object 32"/>
            <p:cNvSpPr/>
            <p:nvPr/>
          </p:nvSpPr>
          <p:spPr>
            <a:xfrm>
              <a:off x="9017380" y="3627754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0" y="380746"/>
                  </a:moveTo>
                  <a:lnTo>
                    <a:pt x="37465" y="457327"/>
                  </a:lnTo>
                  <a:lnTo>
                    <a:pt x="69841" y="393954"/>
                  </a:lnTo>
                  <a:lnTo>
                    <a:pt x="47878" y="393954"/>
                  </a:lnTo>
                  <a:lnTo>
                    <a:pt x="28194" y="393700"/>
                  </a:lnTo>
                  <a:lnTo>
                    <a:pt x="28304" y="381029"/>
                  </a:lnTo>
                  <a:lnTo>
                    <a:pt x="0" y="380746"/>
                  </a:lnTo>
                  <a:close/>
                </a:path>
                <a:path w="76200" h="457835">
                  <a:moveTo>
                    <a:pt x="28304" y="381029"/>
                  </a:moveTo>
                  <a:lnTo>
                    <a:pt x="28194" y="393700"/>
                  </a:lnTo>
                  <a:lnTo>
                    <a:pt x="47878" y="393954"/>
                  </a:lnTo>
                  <a:lnTo>
                    <a:pt x="47993" y="381225"/>
                  </a:lnTo>
                  <a:lnTo>
                    <a:pt x="28304" y="381029"/>
                  </a:lnTo>
                  <a:close/>
                </a:path>
                <a:path w="76200" h="457835">
                  <a:moveTo>
                    <a:pt x="47993" y="381225"/>
                  </a:moveTo>
                  <a:lnTo>
                    <a:pt x="47878" y="393954"/>
                  </a:lnTo>
                  <a:lnTo>
                    <a:pt x="69841" y="393954"/>
                  </a:lnTo>
                  <a:lnTo>
                    <a:pt x="76200" y="381508"/>
                  </a:lnTo>
                  <a:lnTo>
                    <a:pt x="47993" y="381225"/>
                  </a:lnTo>
                  <a:close/>
                </a:path>
                <a:path w="76200" h="457835">
                  <a:moveTo>
                    <a:pt x="31623" y="0"/>
                  </a:moveTo>
                  <a:lnTo>
                    <a:pt x="28304" y="381029"/>
                  </a:lnTo>
                  <a:lnTo>
                    <a:pt x="47993" y="381225"/>
                  </a:lnTo>
                  <a:lnTo>
                    <a:pt x="51435" y="254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64433" y="3150361"/>
              <a:ext cx="5307330" cy="1127760"/>
            </a:xfrm>
            <a:custGeom>
              <a:avLst/>
              <a:gdLst/>
              <a:ahLst/>
              <a:cxnLst/>
              <a:rect l="l" t="t" r="r" b="b"/>
              <a:pathLst>
                <a:path w="5307330" h="1127760">
                  <a:moveTo>
                    <a:pt x="4064" y="0"/>
                  </a:moveTo>
                  <a:lnTo>
                    <a:pt x="0" y="19303"/>
                  </a:lnTo>
                  <a:lnTo>
                    <a:pt x="77597" y="35433"/>
                  </a:lnTo>
                  <a:lnTo>
                    <a:pt x="81661" y="16001"/>
                  </a:lnTo>
                  <a:lnTo>
                    <a:pt x="4064" y="0"/>
                  </a:lnTo>
                  <a:close/>
                </a:path>
                <a:path w="5307330" h="1127760">
                  <a:moveTo>
                    <a:pt x="139827" y="28066"/>
                  </a:moveTo>
                  <a:lnTo>
                    <a:pt x="135890" y="47371"/>
                  </a:lnTo>
                  <a:lnTo>
                    <a:pt x="213487" y="63500"/>
                  </a:lnTo>
                  <a:lnTo>
                    <a:pt x="217424" y="44068"/>
                  </a:lnTo>
                  <a:lnTo>
                    <a:pt x="139827" y="28066"/>
                  </a:lnTo>
                  <a:close/>
                </a:path>
                <a:path w="5307330" h="1127760">
                  <a:moveTo>
                    <a:pt x="275717" y="56134"/>
                  </a:moveTo>
                  <a:lnTo>
                    <a:pt x="271653" y="75437"/>
                  </a:lnTo>
                  <a:lnTo>
                    <a:pt x="349250" y="91566"/>
                  </a:lnTo>
                  <a:lnTo>
                    <a:pt x="353314" y="72136"/>
                  </a:lnTo>
                  <a:lnTo>
                    <a:pt x="275717" y="56134"/>
                  </a:lnTo>
                  <a:close/>
                </a:path>
                <a:path w="5307330" h="1127760">
                  <a:moveTo>
                    <a:pt x="411480" y="84200"/>
                  </a:moveTo>
                  <a:lnTo>
                    <a:pt x="407416" y="103504"/>
                  </a:lnTo>
                  <a:lnTo>
                    <a:pt x="485140" y="119634"/>
                  </a:lnTo>
                  <a:lnTo>
                    <a:pt x="489077" y="100202"/>
                  </a:lnTo>
                  <a:lnTo>
                    <a:pt x="411480" y="84200"/>
                  </a:lnTo>
                  <a:close/>
                </a:path>
                <a:path w="5307330" h="1127760">
                  <a:moveTo>
                    <a:pt x="547243" y="112267"/>
                  </a:moveTo>
                  <a:lnTo>
                    <a:pt x="543306" y="131572"/>
                  </a:lnTo>
                  <a:lnTo>
                    <a:pt x="620903" y="147700"/>
                  </a:lnTo>
                  <a:lnTo>
                    <a:pt x="624840" y="128270"/>
                  </a:lnTo>
                  <a:lnTo>
                    <a:pt x="547243" y="112267"/>
                  </a:lnTo>
                  <a:close/>
                </a:path>
                <a:path w="5307330" h="1127760">
                  <a:moveTo>
                    <a:pt x="683132" y="140335"/>
                  </a:moveTo>
                  <a:lnTo>
                    <a:pt x="679069" y="159638"/>
                  </a:lnTo>
                  <a:lnTo>
                    <a:pt x="756666" y="175767"/>
                  </a:lnTo>
                  <a:lnTo>
                    <a:pt x="760730" y="156337"/>
                  </a:lnTo>
                  <a:lnTo>
                    <a:pt x="683132" y="140335"/>
                  </a:lnTo>
                  <a:close/>
                </a:path>
                <a:path w="5307330" h="1127760">
                  <a:moveTo>
                    <a:pt x="818895" y="168401"/>
                  </a:moveTo>
                  <a:lnTo>
                    <a:pt x="814958" y="187705"/>
                  </a:lnTo>
                  <a:lnTo>
                    <a:pt x="892556" y="203835"/>
                  </a:lnTo>
                  <a:lnTo>
                    <a:pt x="896493" y="184403"/>
                  </a:lnTo>
                  <a:lnTo>
                    <a:pt x="818895" y="168401"/>
                  </a:lnTo>
                  <a:close/>
                </a:path>
                <a:path w="5307330" h="1127760">
                  <a:moveTo>
                    <a:pt x="954786" y="196341"/>
                  </a:moveTo>
                  <a:lnTo>
                    <a:pt x="950721" y="215773"/>
                  </a:lnTo>
                  <a:lnTo>
                    <a:pt x="1028319" y="231901"/>
                  </a:lnTo>
                  <a:lnTo>
                    <a:pt x="1032382" y="212471"/>
                  </a:lnTo>
                  <a:lnTo>
                    <a:pt x="954786" y="196341"/>
                  </a:lnTo>
                  <a:close/>
                </a:path>
                <a:path w="5307330" h="1127760">
                  <a:moveTo>
                    <a:pt x="1090549" y="224409"/>
                  </a:moveTo>
                  <a:lnTo>
                    <a:pt x="1086485" y="243839"/>
                  </a:lnTo>
                  <a:lnTo>
                    <a:pt x="1164208" y="259968"/>
                  </a:lnTo>
                  <a:lnTo>
                    <a:pt x="1168145" y="240537"/>
                  </a:lnTo>
                  <a:lnTo>
                    <a:pt x="1090549" y="224409"/>
                  </a:lnTo>
                  <a:close/>
                </a:path>
                <a:path w="5307330" h="1127760">
                  <a:moveTo>
                    <a:pt x="1226312" y="252475"/>
                  </a:moveTo>
                  <a:lnTo>
                    <a:pt x="1222375" y="271907"/>
                  </a:lnTo>
                  <a:lnTo>
                    <a:pt x="1299971" y="288036"/>
                  </a:lnTo>
                  <a:lnTo>
                    <a:pt x="1304036" y="268604"/>
                  </a:lnTo>
                  <a:lnTo>
                    <a:pt x="1226312" y="252475"/>
                  </a:lnTo>
                  <a:close/>
                </a:path>
                <a:path w="5307330" h="1127760">
                  <a:moveTo>
                    <a:pt x="1362202" y="280542"/>
                  </a:moveTo>
                  <a:lnTo>
                    <a:pt x="1358138" y="299974"/>
                  </a:lnTo>
                  <a:lnTo>
                    <a:pt x="1435735" y="315975"/>
                  </a:lnTo>
                  <a:lnTo>
                    <a:pt x="1439799" y="296672"/>
                  </a:lnTo>
                  <a:lnTo>
                    <a:pt x="1362202" y="280542"/>
                  </a:lnTo>
                  <a:close/>
                </a:path>
                <a:path w="5307330" h="1127760">
                  <a:moveTo>
                    <a:pt x="1497965" y="308610"/>
                  </a:moveTo>
                  <a:lnTo>
                    <a:pt x="1494028" y="328040"/>
                  </a:lnTo>
                  <a:lnTo>
                    <a:pt x="1571625" y="344042"/>
                  </a:lnTo>
                  <a:lnTo>
                    <a:pt x="1575562" y="324738"/>
                  </a:lnTo>
                  <a:lnTo>
                    <a:pt x="1497965" y="308610"/>
                  </a:lnTo>
                  <a:close/>
                </a:path>
                <a:path w="5307330" h="1127760">
                  <a:moveTo>
                    <a:pt x="1633855" y="336676"/>
                  </a:moveTo>
                  <a:lnTo>
                    <a:pt x="1629791" y="356108"/>
                  </a:lnTo>
                  <a:lnTo>
                    <a:pt x="1707388" y="372110"/>
                  </a:lnTo>
                  <a:lnTo>
                    <a:pt x="1711452" y="352805"/>
                  </a:lnTo>
                  <a:lnTo>
                    <a:pt x="1633855" y="336676"/>
                  </a:lnTo>
                  <a:close/>
                </a:path>
                <a:path w="5307330" h="1127760">
                  <a:moveTo>
                    <a:pt x="1769618" y="364743"/>
                  </a:moveTo>
                  <a:lnTo>
                    <a:pt x="1765554" y="384175"/>
                  </a:lnTo>
                  <a:lnTo>
                    <a:pt x="1843278" y="400176"/>
                  </a:lnTo>
                  <a:lnTo>
                    <a:pt x="1847215" y="380873"/>
                  </a:lnTo>
                  <a:lnTo>
                    <a:pt x="1769618" y="364743"/>
                  </a:lnTo>
                  <a:close/>
                </a:path>
                <a:path w="5307330" h="1127760">
                  <a:moveTo>
                    <a:pt x="1905381" y="392811"/>
                  </a:moveTo>
                  <a:lnTo>
                    <a:pt x="1901444" y="412241"/>
                  </a:lnTo>
                  <a:lnTo>
                    <a:pt x="1979041" y="428243"/>
                  </a:lnTo>
                  <a:lnTo>
                    <a:pt x="1983105" y="408939"/>
                  </a:lnTo>
                  <a:lnTo>
                    <a:pt x="1905381" y="392811"/>
                  </a:lnTo>
                  <a:close/>
                </a:path>
                <a:path w="5307330" h="1127760">
                  <a:moveTo>
                    <a:pt x="2041270" y="420877"/>
                  </a:moveTo>
                  <a:lnTo>
                    <a:pt x="2037207" y="440309"/>
                  </a:lnTo>
                  <a:lnTo>
                    <a:pt x="2114804" y="456311"/>
                  </a:lnTo>
                  <a:lnTo>
                    <a:pt x="2118868" y="437007"/>
                  </a:lnTo>
                  <a:lnTo>
                    <a:pt x="2041270" y="420877"/>
                  </a:lnTo>
                  <a:close/>
                </a:path>
                <a:path w="5307330" h="1127760">
                  <a:moveTo>
                    <a:pt x="2177034" y="448945"/>
                  </a:moveTo>
                  <a:lnTo>
                    <a:pt x="2173097" y="468375"/>
                  </a:lnTo>
                  <a:lnTo>
                    <a:pt x="2250694" y="484377"/>
                  </a:lnTo>
                  <a:lnTo>
                    <a:pt x="2254631" y="465074"/>
                  </a:lnTo>
                  <a:lnTo>
                    <a:pt x="2177034" y="448945"/>
                  </a:lnTo>
                  <a:close/>
                </a:path>
                <a:path w="5307330" h="1127760">
                  <a:moveTo>
                    <a:pt x="2312924" y="477012"/>
                  </a:moveTo>
                  <a:lnTo>
                    <a:pt x="2308860" y="496443"/>
                  </a:lnTo>
                  <a:lnTo>
                    <a:pt x="2386457" y="512444"/>
                  </a:lnTo>
                  <a:lnTo>
                    <a:pt x="2390521" y="493140"/>
                  </a:lnTo>
                  <a:lnTo>
                    <a:pt x="2312924" y="477012"/>
                  </a:lnTo>
                  <a:close/>
                </a:path>
                <a:path w="5307330" h="1127760">
                  <a:moveTo>
                    <a:pt x="2448687" y="505079"/>
                  </a:moveTo>
                  <a:lnTo>
                    <a:pt x="2444750" y="524510"/>
                  </a:lnTo>
                  <a:lnTo>
                    <a:pt x="2522347" y="540512"/>
                  </a:lnTo>
                  <a:lnTo>
                    <a:pt x="2526284" y="521207"/>
                  </a:lnTo>
                  <a:lnTo>
                    <a:pt x="2448687" y="505079"/>
                  </a:lnTo>
                  <a:close/>
                </a:path>
                <a:path w="5307330" h="1127760">
                  <a:moveTo>
                    <a:pt x="2584450" y="533145"/>
                  </a:moveTo>
                  <a:lnTo>
                    <a:pt x="2580513" y="552576"/>
                  </a:lnTo>
                  <a:lnTo>
                    <a:pt x="2658110" y="568579"/>
                  </a:lnTo>
                  <a:lnTo>
                    <a:pt x="2662174" y="549275"/>
                  </a:lnTo>
                  <a:lnTo>
                    <a:pt x="2584450" y="533145"/>
                  </a:lnTo>
                  <a:close/>
                </a:path>
                <a:path w="5307330" h="1127760">
                  <a:moveTo>
                    <a:pt x="2720340" y="561213"/>
                  </a:moveTo>
                  <a:lnTo>
                    <a:pt x="2716276" y="580644"/>
                  </a:lnTo>
                  <a:lnTo>
                    <a:pt x="2793873" y="596645"/>
                  </a:lnTo>
                  <a:lnTo>
                    <a:pt x="2797937" y="577342"/>
                  </a:lnTo>
                  <a:lnTo>
                    <a:pt x="2720340" y="561213"/>
                  </a:lnTo>
                  <a:close/>
                </a:path>
                <a:path w="5307330" h="1127760">
                  <a:moveTo>
                    <a:pt x="2856103" y="589280"/>
                  </a:moveTo>
                  <a:lnTo>
                    <a:pt x="2852166" y="608711"/>
                  </a:lnTo>
                  <a:lnTo>
                    <a:pt x="2929763" y="624713"/>
                  </a:lnTo>
                  <a:lnTo>
                    <a:pt x="2933700" y="605408"/>
                  </a:lnTo>
                  <a:lnTo>
                    <a:pt x="2856103" y="589280"/>
                  </a:lnTo>
                  <a:close/>
                </a:path>
                <a:path w="5307330" h="1127760">
                  <a:moveTo>
                    <a:pt x="2991993" y="617346"/>
                  </a:moveTo>
                  <a:lnTo>
                    <a:pt x="2987929" y="636777"/>
                  </a:lnTo>
                  <a:lnTo>
                    <a:pt x="3065526" y="652780"/>
                  </a:lnTo>
                  <a:lnTo>
                    <a:pt x="3069590" y="633476"/>
                  </a:lnTo>
                  <a:lnTo>
                    <a:pt x="2991993" y="617346"/>
                  </a:lnTo>
                  <a:close/>
                </a:path>
                <a:path w="5307330" h="1127760">
                  <a:moveTo>
                    <a:pt x="3127756" y="645413"/>
                  </a:moveTo>
                  <a:lnTo>
                    <a:pt x="3123819" y="664844"/>
                  </a:lnTo>
                  <a:lnTo>
                    <a:pt x="3201416" y="680846"/>
                  </a:lnTo>
                  <a:lnTo>
                    <a:pt x="3205353" y="661543"/>
                  </a:lnTo>
                  <a:lnTo>
                    <a:pt x="3127756" y="645413"/>
                  </a:lnTo>
                  <a:close/>
                </a:path>
                <a:path w="5307330" h="1127760">
                  <a:moveTo>
                    <a:pt x="3263646" y="673481"/>
                  </a:moveTo>
                  <a:lnTo>
                    <a:pt x="3259581" y="692912"/>
                  </a:lnTo>
                  <a:lnTo>
                    <a:pt x="3337179" y="708913"/>
                  </a:lnTo>
                  <a:lnTo>
                    <a:pt x="3341243" y="689610"/>
                  </a:lnTo>
                  <a:lnTo>
                    <a:pt x="3263646" y="673481"/>
                  </a:lnTo>
                  <a:close/>
                </a:path>
                <a:path w="5307330" h="1127760">
                  <a:moveTo>
                    <a:pt x="3399408" y="701548"/>
                  </a:moveTo>
                  <a:lnTo>
                    <a:pt x="3395345" y="720979"/>
                  </a:lnTo>
                  <a:lnTo>
                    <a:pt x="3472942" y="736981"/>
                  </a:lnTo>
                  <a:lnTo>
                    <a:pt x="3477005" y="717550"/>
                  </a:lnTo>
                  <a:lnTo>
                    <a:pt x="3399408" y="701548"/>
                  </a:lnTo>
                  <a:close/>
                </a:path>
                <a:path w="5307330" h="1127760">
                  <a:moveTo>
                    <a:pt x="3535172" y="729614"/>
                  </a:moveTo>
                  <a:lnTo>
                    <a:pt x="3531235" y="749045"/>
                  </a:lnTo>
                  <a:lnTo>
                    <a:pt x="3608832" y="765048"/>
                  </a:lnTo>
                  <a:lnTo>
                    <a:pt x="3612769" y="745617"/>
                  </a:lnTo>
                  <a:lnTo>
                    <a:pt x="3535172" y="729614"/>
                  </a:lnTo>
                  <a:close/>
                </a:path>
                <a:path w="5307330" h="1127760">
                  <a:moveTo>
                    <a:pt x="3671062" y="757682"/>
                  </a:moveTo>
                  <a:lnTo>
                    <a:pt x="3666998" y="777113"/>
                  </a:lnTo>
                  <a:lnTo>
                    <a:pt x="3744595" y="793114"/>
                  </a:lnTo>
                  <a:lnTo>
                    <a:pt x="3748659" y="773683"/>
                  </a:lnTo>
                  <a:lnTo>
                    <a:pt x="3671062" y="757682"/>
                  </a:lnTo>
                  <a:close/>
                </a:path>
                <a:path w="5307330" h="1127760">
                  <a:moveTo>
                    <a:pt x="3806825" y="785749"/>
                  </a:moveTo>
                  <a:lnTo>
                    <a:pt x="3802888" y="805180"/>
                  </a:lnTo>
                  <a:lnTo>
                    <a:pt x="3880485" y="821182"/>
                  </a:lnTo>
                  <a:lnTo>
                    <a:pt x="3884422" y="801751"/>
                  </a:lnTo>
                  <a:lnTo>
                    <a:pt x="3806825" y="785749"/>
                  </a:lnTo>
                  <a:close/>
                </a:path>
                <a:path w="5307330" h="1127760">
                  <a:moveTo>
                    <a:pt x="3942715" y="813815"/>
                  </a:moveTo>
                  <a:lnTo>
                    <a:pt x="3938651" y="833246"/>
                  </a:lnTo>
                  <a:lnTo>
                    <a:pt x="4016248" y="849249"/>
                  </a:lnTo>
                  <a:lnTo>
                    <a:pt x="4020312" y="829818"/>
                  </a:lnTo>
                  <a:lnTo>
                    <a:pt x="3942715" y="813815"/>
                  </a:lnTo>
                  <a:close/>
                </a:path>
                <a:path w="5307330" h="1127760">
                  <a:moveTo>
                    <a:pt x="4078478" y="841882"/>
                  </a:moveTo>
                  <a:lnTo>
                    <a:pt x="4074414" y="861313"/>
                  </a:lnTo>
                  <a:lnTo>
                    <a:pt x="4152011" y="877315"/>
                  </a:lnTo>
                  <a:lnTo>
                    <a:pt x="4156075" y="857885"/>
                  </a:lnTo>
                  <a:lnTo>
                    <a:pt x="4078478" y="841882"/>
                  </a:lnTo>
                  <a:close/>
                </a:path>
                <a:path w="5307330" h="1127760">
                  <a:moveTo>
                    <a:pt x="4214241" y="869950"/>
                  </a:moveTo>
                  <a:lnTo>
                    <a:pt x="4210304" y="889381"/>
                  </a:lnTo>
                  <a:lnTo>
                    <a:pt x="4287901" y="905382"/>
                  </a:lnTo>
                  <a:lnTo>
                    <a:pt x="4291838" y="885951"/>
                  </a:lnTo>
                  <a:lnTo>
                    <a:pt x="4214241" y="869950"/>
                  </a:lnTo>
                  <a:close/>
                </a:path>
                <a:path w="5307330" h="1127760">
                  <a:moveTo>
                    <a:pt x="4350131" y="898017"/>
                  </a:moveTo>
                  <a:lnTo>
                    <a:pt x="4346067" y="917448"/>
                  </a:lnTo>
                  <a:lnTo>
                    <a:pt x="4423664" y="933450"/>
                  </a:lnTo>
                  <a:lnTo>
                    <a:pt x="4427728" y="914019"/>
                  </a:lnTo>
                  <a:lnTo>
                    <a:pt x="4350131" y="898017"/>
                  </a:lnTo>
                  <a:close/>
                </a:path>
                <a:path w="5307330" h="1127760">
                  <a:moveTo>
                    <a:pt x="4485894" y="926083"/>
                  </a:moveTo>
                  <a:lnTo>
                    <a:pt x="4481957" y="945514"/>
                  </a:lnTo>
                  <a:lnTo>
                    <a:pt x="4559554" y="961517"/>
                  </a:lnTo>
                  <a:lnTo>
                    <a:pt x="4563491" y="942086"/>
                  </a:lnTo>
                  <a:lnTo>
                    <a:pt x="4485894" y="926083"/>
                  </a:lnTo>
                  <a:close/>
                </a:path>
                <a:path w="5307330" h="1127760">
                  <a:moveTo>
                    <a:pt x="4621784" y="954151"/>
                  </a:moveTo>
                  <a:lnTo>
                    <a:pt x="4617720" y="973582"/>
                  </a:lnTo>
                  <a:lnTo>
                    <a:pt x="4695317" y="989583"/>
                  </a:lnTo>
                  <a:lnTo>
                    <a:pt x="4699381" y="970152"/>
                  </a:lnTo>
                  <a:lnTo>
                    <a:pt x="4621784" y="954151"/>
                  </a:lnTo>
                  <a:close/>
                </a:path>
                <a:path w="5307330" h="1127760">
                  <a:moveTo>
                    <a:pt x="4757547" y="982218"/>
                  </a:moveTo>
                  <a:lnTo>
                    <a:pt x="4753483" y="1001649"/>
                  </a:lnTo>
                  <a:lnTo>
                    <a:pt x="4831080" y="1017651"/>
                  </a:lnTo>
                  <a:lnTo>
                    <a:pt x="4835144" y="998219"/>
                  </a:lnTo>
                  <a:lnTo>
                    <a:pt x="4757547" y="982218"/>
                  </a:lnTo>
                  <a:close/>
                </a:path>
                <a:path w="5307330" h="1127760">
                  <a:moveTo>
                    <a:pt x="4893310" y="1010285"/>
                  </a:moveTo>
                  <a:lnTo>
                    <a:pt x="4889373" y="1029715"/>
                  </a:lnTo>
                  <a:lnTo>
                    <a:pt x="4966970" y="1045718"/>
                  </a:lnTo>
                  <a:lnTo>
                    <a:pt x="4970907" y="1026287"/>
                  </a:lnTo>
                  <a:lnTo>
                    <a:pt x="4893310" y="1010285"/>
                  </a:lnTo>
                  <a:close/>
                </a:path>
                <a:path w="5307330" h="1127760">
                  <a:moveTo>
                    <a:pt x="5029200" y="1038351"/>
                  </a:moveTo>
                  <a:lnTo>
                    <a:pt x="5025136" y="1057783"/>
                  </a:lnTo>
                  <a:lnTo>
                    <a:pt x="5102733" y="1073785"/>
                  </a:lnTo>
                  <a:lnTo>
                    <a:pt x="5106797" y="1054354"/>
                  </a:lnTo>
                  <a:lnTo>
                    <a:pt x="5029200" y="1038351"/>
                  </a:lnTo>
                  <a:close/>
                </a:path>
                <a:path w="5307330" h="1127760">
                  <a:moveTo>
                    <a:pt x="5230589" y="1100195"/>
                  </a:moveTo>
                  <a:lnTo>
                    <a:pt x="5224907" y="1127760"/>
                  </a:lnTo>
                  <a:lnTo>
                    <a:pt x="5307203" y="1105915"/>
                  </a:lnTo>
                  <a:lnTo>
                    <a:pt x="5302042" y="1101852"/>
                  </a:lnTo>
                  <a:lnTo>
                    <a:pt x="5238623" y="1101852"/>
                  </a:lnTo>
                  <a:lnTo>
                    <a:pt x="5230589" y="1100195"/>
                  </a:lnTo>
                  <a:close/>
                </a:path>
                <a:path w="5307330" h="1127760">
                  <a:moveTo>
                    <a:pt x="5234591" y="1080777"/>
                  </a:moveTo>
                  <a:lnTo>
                    <a:pt x="5230589" y="1100195"/>
                  </a:lnTo>
                  <a:lnTo>
                    <a:pt x="5238623" y="1101852"/>
                  </a:lnTo>
                  <a:lnTo>
                    <a:pt x="5242560" y="1082420"/>
                  </a:lnTo>
                  <a:lnTo>
                    <a:pt x="5234591" y="1080777"/>
                  </a:lnTo>
                  <a:close/>
                </a:path>
                <a:path w="5307330" h="1127760">
                  <a:moveTo>
                    <a:pt x="5240274" y="1053211"/>
                  </a:moveTo>
                  <a:lnTo>
                    <a:pt x="5234591" y="1080777"/>
                  </a:lnTo>
                  <a:lnTo>
                    <a:pt x="5242560" y="1082420"/>
                  </a:lnTo>
                  <a:lnTo>
                    <a:pt x="5238623" y="1101852"/>
                  </a:lnTo>
                  <a:lnTo>
                    <a:pt x="5302042" y="1101852"/>
                  </a:lnTo>
                  <a:lnTo>
                    <a:pt x="5240274" y="1053211"/>
                  </a:lnTo>
                  <a:close/>
                </a:path>
                <a:path w="5307330" h="1127760">
                  <a:moveTo>
                    <a:pt x="5164963" y="1066419"/>
                  </a:moveTo>
                  <a:lnTo>
                    <a:pt x="5161026" y="1085850"/>
                  </a:lnTo>
                  <a:lnTo>
                    <a:pt x="5230589" y="1100195"/>
                  </a:lnTo>
                  <a:lnTo>
                    <a:pt x="5234591" y="1080777"/>
                  </a:lnTo>
                  <a:lnTo>
                    <a:pt x="5164963" y="106641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270747" y="4864608"/>
            <a:ext cx="1729739" cy="39497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560"/>
              </a:spcBef>
            </a:pPr>
            <a:r>
              <a:rPr sz="1500" b="1" dirty="0">
                <a:solidFill>
                  <a:srgbClr val="001F5F"/>
                </a:solidFill>
                <a:latin typeface="Calibri"/>
                <a:cs typeface="Calibri"/>
              </a:rPr>
              <a:t>shuffleRDD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62604" y="3447669"/>
            <a:ext cx="8422640" cy="2875915"/>
            <a:chOff x="3062604" y="3447669"/>
            <a:chExt cx="8422640" cy="2875915"/>
          </a:xfrm>
        </p:grpSpPr>
        <p:sp>
          <p:nvSpPr>
            <p:cNvPr id="36" name="object 36"/>
            <p:cNvSpPr/>
            <p:nvPr/>
          </p:nvSpPr>
          <p:spPr>
            <a:xfrm>
              <a:off x="9017380" y="4408043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0" y="380745"/>
                  </a:moveTo>
                  <a:lnTo>
                    <a:pt x="37465" y="457326"/>
                  </a:lnTo>
                  <a:lnTo>
                    <a:pt x="69841" y="393953"/>
                  </a:lnTo>
                  <a:lnTo>
                    <a:pt x="47878" y="393953"/>
                  </a:lnTo>
                  <a:lnTo>
                    <a:pt x="28194" y="393699"/>
                  </a:lnTo>
                  <a:lnTo>
                    <a:pt x="28304" y="381029"/>
                  </a:lnTo>
                  <a:lnTo>
                    <a:pt x="0" y="380745"/>
                  </a:lnTo>
                  <a:close/>
                </a:path>
                <a:path w="76200" h="457835">
                  <a:moveTo>
                    <a:pt x="28304" y="381029"/>
                  </a:moveTo>
                  <a:lnTo>
                    <a:pt x="28194" y="393699"/>
                  </a:lnTo>
                  <a:lnTo>
                    <a:pt x="47878" y="393953"/>
                  </a:lnTo>
                  <a:lnTo>
                    <a:pt x="47993" y="381225"/>
                  </a:lnTo>
                  <a:lnTo>
                    <a:pt x="28304" y="381029"/>
                  </a:lnTo>
                  <a:close/>
                </a:path>
                <a:path w="76200" h="457835">
                  <a:moveTo>
                    <a:pt x="47993" y="381225"/>
                  </a:moveTo>
                  <a:lnTo>
                    <a:pt x="47878" y="393953"/>
                  </a:lnTo>
                  <a:lnTo>
                    <a:pt x="69841" y="393953"/>
                  </a:lnTo>
                  <a:lnTo>
                    <a:pt x="76200" y="381507"/>
                  </a:lnTo>
                  <a:lnTo>
                    <a:pt x="47993" y="381225"/>
                  </a:lnTo>
                  <a:close/>
                </a:path>
                <a:path w="76200" h="457835">
                  <a:moveTo>
                    <a:pt x="31623" y="0"/>
                  </a:moveTo>
                  <a:lnTo>
                    <a:pt x="28304" y="381029"/>
                  </a:lnTo>
                  <a:lnTo>
                    <a:pt x="47993" y="381225"/>
                  </a:lnTo>
                  <a:lnTo>
                    <a:pt x="51435" y="2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62604" y="3447669"/>
              <a:ext cx="5209540" cy="1629410"/>
            </a:xfrm>
            <a:custGeom>
              <a:avLst/>
              <a:gdLst/>
              <a:ahLst/>
              <a:cxnLst/>
              <a:rect l="l" t="t" r="r" b="b"/>
              <a:pathLst>
                <a:path w="5209540" h="1629410">
                  <a:moveTo>
                    <a:pt x="5842" y="0"/>
                  </a:moveTo>
                  <a:lnTo>
                    <a:pt x="0" y="19050"/>
                  </a:lnTo>
                  <a:lnTo>
                    <a:pt x="75692" y="42290"/>
                  </a:lnTo>
                  <a:lnTo>
                    <a:pt x="81533" y="23367"/>
                  </a:lnTo>
                  <a:lnTo>
                    <a:pt x="5842" y="0"/>
                  </a:lnTo>
                  <a:close/>
                </a:path>
                <a:path w="5209540" h="1629410">
                  <a:moveTo>
                    <a:pt x="138302" y="40893"/>
                  </a:moveTo>
                  <a:lnTo>
                    <a:pt x="132587" y="59816"/>
                  </a:lnTo>
                  <a:lnTo>
                    <a:pt x="208280" y="83184"/>
                  </a:lnTo>
                  <a:lnTo>
                    <a:pt x="214121" y="64261"/>
                  </a:lnTo>
                  <a:lnTo>
                    <a:pt x="138302" y="40893"/>
                  </a:lnTo>
                  <a:close/>
                </a:path>
                <a:path w="5209540" h="1629410">
                  <a:moveTo>
                    <a:pt x="270891" y="81787"/>
                  </a:moveTo>
                  <a:lnTo>
                    <a:pt x="265048" y="100710"/>
                  </a:lnTo>
                  <a:lnTo>
                    <a:pt x="340741" y="124078"/>
                  </a:lnTo>
                  <a:lnTo>
                    <a:pt x="346582" y="105155"/>
                  </a:lnTo>
                  <a:lnTo>
                    <a:pt x="270891" y="81787"/>
                  </a:lnTo>
                  <a:close/>
                </a:path>
                <a:path w="5209540" h="1629410">
                  <a:moveTo>
                    <a:pt x="403352" y="122681"/>
                  </a:moveTo>
                  <a:lnTo>
                    <a:pt x="397636" y="141604"/>
                  </a:lnTo>
                  <a:lnTo>
                    <a:pt x="473329" y="164972"/>
                  </a:lnTo>
                  <a:lnTo>
                    <a:pt x="479170" y="146050"/>
                  </a:lnTo>
                  <a:lnTo>
                    <a:pt x="403352" y="122681"/>
                  </a:lnTo>
                  <a:close/>
                </a:path>
                <a:path w="5209540" h="1629410">
                  <a:moveTo>
                    <a:pt x="535940" y="163575"/>
                  </a:moveTo>
                  <a:lnTo>
                    <a:pt x="530097" y="182498"/>
                  </a:lnTo>
                  <a:lnTo>
                    <a:pt x="605790" y="205866"/>
                  </a:lnTo>
                  <a:lnTo>
                    <a:pt x="611632" y="186943"/>
                  </a:lnTo>
                  <a:lnTo>
                    <a:pt x="535940" y="163575"/>
                  </a:lnTo>
                  <a:close/>
                </a:path>
                <a:path w="5209540" h="1629410">
                  <a:moveTo>
                    <a:pt x="668400" y="204469"/>
                  </a:moveTo>
                  <a:lnTo>
                    <a:pt x="662685" y="223392"/>
                  </a:lnTo>
                  <a:lnTo>
                    <a:pt x="738378" y="246760"/>
                  </a:lnTo>
                  <a:lnTo>
                    <a:pt x="744219" y="227710"/>
                  </a:lnTo>
                  <a:lnTo>
                    <a:pt x="668400" y="204469"/>
                  </a:lnTo>
                  <a:close/>
                </a:path>
                <a:path w="5209540" h="1629410">
                  <a:moveTo>
                    <a:pt x="800989" y="245236"/>
                  </a:moveTo>
                  <a:lnTo>
                    <a:pt x="795146" y="264159"/>
                  </a:lnTo>
                  <a:lnTo>
                    <a:pt x="870839" y="287527"/>
                  </a:lnTo>
                  <a:lnTo>
                    <a:pt x="876681" y="268604"/>
                  </a:lnTo>
                  <a:lnTo>
                    <a:pt x="800989" y="245236"/>
                  </a:lnTo>
                  <a:close/>
                </a:path>
                <a:path w="5209540" h="1629410">
                  <a:moveTo>
                    <a:pt x="933449" y="286130"/>
                  </a:moveTo>
                  <a:lnTo>
                    <a:pt x="927734" y="305053"/>
                  </a:lnTo>
                  <a:lnTo>
                    <a:pt x="1003427" y="328421"/>
                  </a:lnTo>
                  <a:lnTo>
                    <a:pt x="1009269" y="309498"/>
                  </a:lnTo>
                  <a:lnTo>
                    <a:pt x="933449" y="286130"/>
                  </a:lnTo>
                  <a:close/>
                </a:path>
                <a:path w="5209540" h="1629410">
                  <a:moveTo>
                    <a:pt x="1066037" y="327024"/>
                  </a:moveTo>
                  <a:lnTo>
                    <a:pt x="1060195" y="345947"/>
                  </a:lnTo>
                  <a:lnTo>
                    <a:pt x="1135887" y="369315"/>
                  </a:lnTo>
                  <a:lnTo>
                    <a:pt x="1141730" y="350392"/>
                  </a:lnTo>
                  <a:lnTo>
                    <a:pt x="1066037" y="327024"/>
                  </a:lnTo>
                  <a:close/>
                </a:path>
                <a:path w="5209540" h="1629410">
                  <a:moveTo>
                    <a:pt x="1198498" y="367918"/>
                  </a:moveTo>
                  <a:lnTo>
                    <a:pt x="1192783" y="386841"/>
                  </a:lnTo>
                  <a:lnTo>
                    <a:pt x="1268475" y="410209"/>
                  </a:lnTo>
                  <a:lnTo>
                    <a:pt x="1274318" y="391286"/>
                  </a:lnTo>
                  <a:lnTo>
                    <a:pt x="1198498" y="367918"/>
                  </a:lnTo>
                  <a:close/>
                </a:path>
                <a:path w="5209540" h="1629410">
                  <a:moveTo>
                    <a:pt x="1331086" y="408812"/>
                  </a:moveTo>
                  <a:lnTo>
                    <a:pt x="1325245" y="427735"/>
                  </a:lnTo>
                  <a:lnTo>
                    <a:pt x="1400936" y="451103"/>
                  </a:lnTo>
                  <a:lnTo>
                    <a:pt x="1406779" y="432180"/>
                  </a:lnTo>
                  <a:lnTo>
                    <a:pt x="1331086" y="408812"/>
                  </a:lnTo>
                  <a:close/>
                </a:path>
                <a:path w="5209540" h="1629410">
                  <a:moveTo>
                    <a:pt x="1463547" y="449579"/>
                  </a:moveTo>
                  <a:lnTo>
                    <a:pt x="1457833" y="468629"/>
                  </a:lnTo>
                  <a:lnTo>
                    <a:pt x="1533524" y="491870"/>
                  </a:lnTo>
                  <a:lnTo>
                    <a:pt x="1539367" y="472947"/>
                  </a:lnTo>
                  <a:lnTo>
                    <a:pt x="1463547" y="449579"/>
                  </a:lnTo>
                  <a:close/>
                </a:path>
                <a:path w="5209540" h="1629410">
                  <a:moveTo>
                    <a:pt x="1596135" y="490473"/>
                  </a:moveTo>
                  <a:lnTo>
                    <a:pt x="1590294" y="509396"/>
                  </a:lnTo>
                  <a:lnTo>
                    <a:pt x="1665985" y="532764"/>
                  </a:lnTo>
                  <a:lnTo>
                    <a:pt x="1671828" y="513841"/>
                  </a:lnTo>
                  <a:lnTo>
                    <a:pt x="1596135" y="490473"/>
                  </a:lnTo>
                  <a:close/>
                </a:path>
                <a:path w="5209540" h="1629410">
                  <a:moveTo>
                    <a:pt x="1728596" y="531367"/>
                  </a:moveTo>
                  <a:lnTo>
                    <a:pt x="1722882" y="550290"/>
                  </a:lnTo>
                  <a:lnTo>
                    <a:pt x="1798573" y="573658"/>
                  </a:lnTo>
                  <a:lnTo>
                    <a:pt x="1804416" y="554735"/>
                  </a:lnTo>
                  <a:lnTo>
                    <a:pt x="1728596" y="531367"/>
                  </a:lnTo>
                  <a:close/>
                </a:path>
                <a:path w="5209540" h="1629410">
                  <a:moveTo>
                    <a:pt x="1861184" y="572261"/>
                  </a:moveTo>
                  <a:lnTo>
                    <a:pt x="1855343" y="591184"/>
                  </a:lnTo>
                  <a:lnTo>
                    <a:pt x="1931034" y="614552"/>
                  </a:lnTo>
                  <a:lnTo>
                    <a:pt x="1936877" y="595629"/>
                  </a:lnTo>
                  <a:lnTo>
                    <a:pt x="1861184" y="572261"/>
                  </a:lnTo>
                  <a:close/>
                </a:path>
                <a:path w="5209540" h="1629410">
                  <a:moveTo>
                    <a:pt x="1993645" y="613155"/>
                  </a:moveTo>
                  <a:lnTo>
                    <a:pt x="1987931" y="632078"/>
                  </a:lnTo>
                  <a:lnTo>
                    <a:pt x="2063622" y="655446"/>
                  </a:lnTo>
                  <a:lnTo>
                    <a:pt x="2069465" y="636523"/>
                  </a:lnTo>
                  <a:lnTo>
                    <a:pt x="1993645" y="613155"/>
                  </a:lnTo>
                  <a:close/>
                </a:path>
                <a:path w="5209540" h="1629410">
                  <a:moveTo>
                    <a:pt x="2126234" y="654049"/>
                  </a:moveTo>
                  <a:lnTo>
                    <a:pt x="2120392" y="672972"/>
                  </a:lnTo>
                  <a:lnTo>
                    <a:pt x="2196084" y="696340"/>
                  </a:lnTo>
                  <a:lnTo>
                    <a:pt x="2201925" y="677417"/>
                  </a:lnTo>
                  <a:lnTo>
                    <a:pt x="2126234" y="654049"/>
                  </a:lnTo>
                  <a:close/>
                </a:path>
                <a:path w="5209540" h="1629410">
                  <a:moveTo>
                    <a:pt x="2258695" y="694816"/>
                  </a:moveTo>
                  <a:lnTo>
                    <a:pt x="2252980" y="713866"/>
                  </a:lnTo>
                  <a:lnTo>
                    <a:pt x="2328672" y="737107"/>
                  </a:lnTo>
                  <a:lnTo>
                    <a:pt x="2334514" y="718184"/>
                  </a:lnTo>
                  <a:lnTo>
                    <a:pt x="2258695" y="694816"/>
                  </a:lnTo>
                  <a:close/>
                </a:path>
                <a:path w="5209540" h="1629410">
                  <a:moveTo>
                    <a:pt x="2391283" y="735710"/>
                  </a:moveTo>
                  <a:lnTo>
                    <a:pt x="2385441" y="754633"/>
                  </a:lnTo>
                  <a:lnTo>
                    <a:pt x="2461133" y="778001"/>
                  </a:lnTo>
                  <a:lnTo>
                    <a:pt x="2466974" y="759078"/>
                  </a:lnTo>
                  <a:lnTo>
                    <a:pt x="2391283" y="735710"/>
                  </a:lnTo>
                  <a:close/>
                </a:path>
                <a:path w="5209540" h="1629410">
                  <a:moveTo>
                    <a:pt x="2523744" y="776604"/>
                  </a:moveTo>
                  <a:lnTo>
                    <a:pt x="2518029" y="795527"/>
                  </a:lnTo>
                  <a:lnTo>
                    <a:pt x="2593721" y="818895"/>
                  </a:lnTo>
                  <a:lnTo>
                    <a:pt x="2599562" y="799972"/>
                  </a:lnTo>
                  <a:lnTo>
                    <a:pt x="2523744" y="776604"/>
                  </a:lnTo>
                  <a:close/>
                </a:path>
                <a:path w="5209540" h="1629410">
                  <a:moveTo>
                    <a:pt x="2656332" y="817498"/>
                  </a:moveTo>
                  <a:lnTo>
                    <a:pt x="2650490" y="836421"/>
                  </a:lnTo>
                  <a:lnTo>
                    <a:pt x="2726182" y="859789"/>
                  </a:lnTo>
                  <a:lnTo>
                    <a:pt x="2732023" y="840866"/>
                  </a:lnTo>
                  <a:lnTo>
                    <a:pt x="2656332" y="817498"/>
                  </a:lnTo>
                  <a:close/>
                </a:path>
                <a:path w="5209540" h="1629410">
                  <a:moveTo>
                    <a:pt x="2788793" y="858392"/>
                  </a:moveTo>
                  <a:lnTo>
                    <a:pt x="2783078" y="877315"/>
                  </a:lnTo>
                  <a:lnTo>
                    <a:pt x="2858770" y="900683"/>
                  </a:lnTo>
                  <a:lnTo>
                    <a:pt x="2864611" y="881760"/>
                  </a:lnTo>
                  <a:lnTo>
                    <a:pt x="2788793" y="858392"/>
                  </a:lnTo>
                  <a:close/>
                </a:path>
                <a:path w="5209540" h="1629410">
                  <a:moveTo>
                    <a:pt x="2921381" y="899286"/>
                  </a:moveTo>
                  <a:lnTo>
                    <a:pt x="2915539" y="918209"/>
                  </a:lnTo>
                  <a:lnTo>
                    <a:pt x="2991231" y="941577"/>
                  </a:lnTo>
                  <a:lnTo>
                    <a:pt x="2997072" y="922527"/>
                  </a:lnTo>
                  <a:lnTo>
                    <a:pt x="2921381" y="899286"/>
                  </a:lnTo>
                  <a:close/>
                </a:path>
                <a:path w="5209540" h="1629410">
                  <a:moveTo>
                    <a:pt x="3053842" y="940053"/>
                  </a:moveTo>
                  <a:lnTo>
                    <a:pt x="3048127" y="958976"/>
                  </a:lnTo>
                  <a:lnTo>
                    <a:pt x="3123819" y="982344"/>
                  </a:lnTo>
                  <a:lnTo>
                    <a:pt x="3129660" y="963421"/>
                  </a:lnTo>
                  <a:lnTo>
                    <a:pt x="3053842" y="940053"/>
                  </a:lnTo>
                  <a:close/>
                </a:path>
                <a:path w="5209540" h="1629410">
                  <a:moveTo>
                    <a:pt x="3186430" y="980947"/>
                  </a:moveTo>
                  <a:lnTo>
                    <a:pt x="3180587" y="999870"/>
                  </a:lnTo>
                  <a:lnTo>
                    <a:pt x="3256279" y="1023238"/>
                  </a:lnTo>
                  <a:lnTo>
                    <a:pt x="3262122" y="1004315"/>
                  </a:lnTo>
                  <a:lnTo>
                    <a:pt x="3186430" y="980947"/>
                  </a:lnTo>
                  <a:close/>
                </a:path>
                <a:path w="5209540" h="1629410">
                  <a:moveTo>
                    <a:pt x="3318891" y="1021841"/>
                  </a:moveTo>
                  <a:lnTo>
                    <a:pt x="3313176" y="1040764"/>
                  </a:lnTo>
                  <a:lnTo>
                    <a:pt x="3388868" y="1064132"/>
                  </a:lnTo>
                  <a:lnTo>
                    <a:pt x="3394709" y="1045209"/>
                  </a:lnTo>
                  <a:lnTo>
                    <a:pt x="3318891" y="1021841"/>
                  </a:lnTo>
                  <a:close/>
                </a:path>
                <a:path w="5209540" h="1629410">
                  <a:moveTo>
                    <a:pt x="3451479" y="1062735"/>
                  </a:moveTo>
                  <a:lnTo>
                    <a:pt x="3445637" y="1081658"/>
                  </a:lnTo>
                  <a:lnTo>
                    <a:pt x="3521329" y="1105026"/>
                  </a:lnTo>
                  <a:lnTo>
                    <a:pt x="3527171" y="1086103"/>
                  </a:lnTo>
                  <a:lnTo>
                    <a:pt x="3451479" y="1062735"/>
                  </a:lnTo>
                  <a:close/>
                </a:path>
                <a:path w="5209540" h="1629410">
                  <a:moveTo>
                    <a:pt x="3583940" y="1103629"/>
                  </a:moveTo>
                  <a:lnTo>
                    <a:pt x="3578225" y="1122552"/>
                  </a:lnTo>
                  <a:lnTo>
                    <a:pt x="3653917" y="1145920"/>
                  </a:lnTo>
                  <a:lnTo>
                    <a:pt x="3659759" y="1126997"/>
                  </a:lnTo>
                  <a:lnTo>
                    <a:pt x="3583940" y="1103629"/>
                  </a:lnTo>
                  <a:close/>
                </a:path>
                <a:path w="5209540" h="1629410">
                  <a:moveTo>
                    <a:pt x="3716528" y="1144396"/>
                  </a:moveTo>
                  <a:lnTo>
                    <a:pt x="3710686" y="1163446"/>
                  </a:lnTo>
                  <a:lnTo>
                    <a:pt x="3786378" y="1186687"/>
                  </a:lnTo>
                  <a:lnTo>
                    <a:pt x="3792220" y="1167764"/>
                  </a:lnTo>
                  <a:lnTo>
                    <a:pt x="3716528" y="1144396"/>
                  </a:lnTo>
                  <a:close/>
                </a:path>
                <a:path w="5209540" h="1629410">
                  <a:moveTo>
                    <a:pt x="3848989" y="1185290"/>
                  </a:moveTo>
                  <a:lnTo>
                    <a:pt x="3843274" y="1204213"/>
                  </a:lnTo>
                  <a:lnTo>
                    <a:pt x="3918966" y="1227581"/>
                  </a:lnTo>
                  <a:lnTo>
                    <a:pt x="3924808" y="1208658"/>
                  </a:lnTo>
                  <a:lnTo>
                    <a:pt x="3848989" y="1185290"/>
                  </a:lnTo>
                  <a:close/>
                </a:path>
                <a:path w="5209540" h="1629410">
                  <a:moveTo>
                    <a:pt x="3981577" y="1226184"/>
                  </a:moveTo>
                  <a:lnTo>
                    <a:pt x="3975735" y="1245107"/>
                  </a:lnTo>
                  <a:lnTo>
                    <a:pt x="4051427" y="1268475"/>
                  </a:lnTo>
                  <a:lnTo>
                    <a:pt x="4057269" y="1249552"/>
                  </a:lnTo>
                  <a:lnTo>
                    <a:pt x="3981577" y="1226184"/>
                  </a:lnTo>
                  <a:close/>
                </a:path>
                <a:path w="5209540" h="1629410">
                  <a:moveTo>
                    <a:pt x="4114038" y="1267078"/>
                  </a:moveTo>
                  <a:lnTo>
                    <a:pt x="4108323" y="1286001"/>
                  </a:lnTo>
                  <a:lnTo>
                    <a:pt x="4184015" y="1309369"/>
                  </a:lnTo>
                  <a:lnTo>
                    <a:pt x="4189856" y="1290446"/>
                  </a:lnTo>
                  <a:lnTo>
                    <a:pt x="4114038" y="1267078"/>
                  </a:lnTo>
                  <a:close/>
                </a:path>
                <a:path w="5209540" h="1629410">
                  <a:moveTo>
                    <a:pt x="4246626" y="1307972"/>
                  </a:moveTo>
                  <a:lnTo>
                    <a:pt x="4240784" y="1326895"/>
                  </a:lnTo>
                  <a:lnTo>
                    <a:pt x="4316476" y="1350263"/>
                  </a:lnTo>
                  <a:lnTo>
                    <a:pt x="4322318" y="1331340"/>
                  </a:lnTo>
                  <a:lnTo>
                    <a:pt x="4246626" y="1307972"/>
                  </a:lnTo>
                  <a:close/>
                </a:path>
                <a:path w="5209540" h="1629410">
                  <a:moveTo>
                    <a:pt x="4379087" y="1348866"/>
                  </a:moveTo>
                  <a:lnTo>
                    <a:pt x="4373372" y="1367789"/>
                  </a:lnTo>
                  <a:lnTo>
                    <a:pt x="4449064" y="1391157"/>
                  </a:lnTo>
                  <a:lnTo>
                    <a:pt x="4454906" y="1372107"/>
                  </a:lnTo>
                  <a:lnTo>
                    <a:pt x="4379087" y="1348866"/>
                  </a:lnTo>
                  <a:close/>
                </a:path>
                <a:path w="5209540" h="1629410">
                  <a:moveTo>
                    <a:pt x="4511675" y="1389633"/>
                  </a:moveTo>
                  <a:lnTo>
                    <a:pt x="4505833" y="1408556"/>
                  </a:lnTo>
                  <a:lnTo>
                    <a:pt x="4581525" y="1431924"/>
                  </a:lnTo>
                  <a:lnTo>
                    <a:pt x="4587367" y="1413001"/>
                  </a:lnTo>
                  <a:lnTo>
                    <a:pt x="4511675" y="1389633"/>
                  </a:lnTo>
                  <a:close/>
                </a:path>
                <a:path w="5209540" h="1629410">
                  <a:moveTo>
                    <a:pt x="4644136" y="1430527"/>
                  </a:moveTo>
                  <a:lnTo>
                    <a:pt x="4638421" y="1449450"/>
                  </a:lnTo>
                  <a:lnTo>
                    <a:pt x="4714113" y="1472818"/>
                  </a:lnTo>
                  <a:lnTo>
                    <a:pt x="4719955" y="1453895"/>
                  </a:lnTo>
                  <a:lnTo>
                    <a:pt x="4644136" y="1430527"/>
                  </a:lnTo>
                  <a:close/>
                </a:path>
                <a:path w="5209540" h="1629410">
                  <a:moveTo>
                    <a:pt x="4776724" y="1471421"/>
                  </a:moveTo>
                  <a:lnTo>
                    <a:pt x="4770882" y="1490344"/>
                  </a:lnTo>
                  <a:lnTo>
                    <a:pt x="4846574" y="1513712"/>
                  </a:lnTo>
                  <a:lnTo>
                    <a:pt x="4852416" y="1494789"/>
                  </a:lnTo>
                  <a:lnTo>
                    <a:pt x="4776724" y="1471421"/>
                  </a:lnTo>
                  <a:close/>
                </a:path>
                <a:path w="5209540" h="1629410">
                  <a:moveTo>
                    <a:pt x="4909185" y="1512315"/>
                  </a:moveTo>
                  <a:lnTo>
                    <a:pt x="4903470" y="1531238"/>
                  </a:lnTo>
                  <a:lnTo>
                    <a:pt x="4979162" y="1554606"/>
                  </a:lnTo>
                  <a:lnTo>
                    <a:pt x="4985004" y="1535683"/>
                  </a:lnTo>
                  <a:lnTo>
                    <a:pt x="4909185" y="1512315"/>
                  </a:lnTo>
                  <a:close/>
                </a:path>
                <a:path w="5209540" h="1629410">
                  <a:moveTo>
                    <a:pt x="5041773" y="1553209"/>
                  </a:moveTo>
                  <a:lnTo>
                    <a:pt x="5035931" y="1572132"/>
                  </a:lnTo>
                  <a:lnTo>
                    <a:pt x="5111623" y="1595500"/>
                  </a:lnTo>
                  <a:lnTo>
                    <a:pt x="5117465" y="1576577"/>
                  </a:lnTo>
                  <a:lnTo>
                    <a:pt x="5041773" y="1553209"/>
                  </a:lnTo>
                  <a:close/>
                </a:path>
                <a:path w="5209540" h="1629410">
                  <a:moveTo>
                    <a:pt x="5147691" y="1556257"/>
                  </a:moveTo>
                  <a:lnTo>
                    <a:pt x="5125212" y="1629155"/>
                  </a:lnTo>
                  <a:lnTo>
                    <a:pt x="5209286" y="1615185"/>
                  </a:lnTo>
                  <a:lnTo>
                    <a:pt x="5147691" y="155625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36423" y="5740400"/>
              <a:ext cx="4942840" cy="576580"/>
            </a:xfrm>
            <a:custGeom>
              <a:avLst/>
              <a:gdLst/>
              <a:ahLst/>
              <a:cxnLst/>
              <a:rect l="l" t="t" r="r" b="b"/>
              <a:pathLst>
                <a:path w="4942840" h="576579">
                  <a:moveTo>
                    <a:pt x="4942344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0" y="504190"/>
                  </a:lnTo>
                  <a:lnTo>
                    <a:pt x="0" y="576580"/>
                  </a:lnTo>
                  <a:lnTo>
                    <a:pt x="4942344" y="576580"/>
                  </a:lnTo>
                  <a:lnTo>
                    <a:pt x="4942344" y="504571"/>
                  </a:lnTo>
                  <a:lnTo>
                    <a:pt x="4942344" y="504190"/>
                  </a:lnTo>
                  <a:lnTo>
                    <a:pt x="4942344" y="72517"/>
                  </a:lnTo>
                  <a:lnTo>
                    <a:pt x="4870335" y="72517"/>
                  </a:lnTo>
                  <a:lnTo>
                    <a:pt x="4870335" y="504190"/>
                  </a:lnTo>
                  <a:lnTo>
                    <a:pt x="72021" y="504190"/>
                  </a:lnTo>
                  <a:lnTo>
                    <a:pt x="72021" y="72390"/>
                  </a:lnTo>
                  <a:lnTo>
                    <a:pt x="4942344" y="72390"/>
                  </a:lnTo>
                  <a:lnTo>
                    <a:pt x="49423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36435" y="5740908"/>
              <a:ext cx="4942840" cy="576580"/>
            </a:xfrm>
            <a:custGeom>
              <a:avLst/>
              <a:gdLst/>
              <a:ahLst/>
              <a:cxnLst/>
              <a:rect l="l" t="t" r="r" b="b"/>
              <a:pathLst>
                <a:path w="4942840" h="576579">
                  <a:moveTo>
                    <a:pt x="0" y="0"/>
                  </a:moveTo>
                  <a:lnTo>
                    <a:pt x="4942332" y="0"/>
                  </a:lnTo>
                  <a:lnTo>
                    <a:pt x="4942332" y="576071"/>
                  </a:lnTo>
                  <a:lnTo>
                    <a:pt x="0" y="576071"/>
                  </a:lnTo>
                  <a:lnTo>
                    <a:pt x="0" y="0"/>
                  </a:lnTo>
                  <a:close/>
                </a:path>
                <a:path w="4942840" h="576579">
                  <a:moveTo>
                    <a:pt x="72009" y="72008"/>
                  </a:moveTo>
                  <a:lnTo>
                    <a:pt x="72009" y="504062"/>
                  </a:lnTo>
                  <a:lnTo>
                    <a:pt x="4870323" y="504062"/>
                  </a:lnTo>
                  <a:lnTo>
                    <a:pt x="4870323" y="72008"/>
                  </a:lnTo>
                  <a:lnTo>
                    <a:pt x="72009" y="7200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611493" y="5914745"/>
            <a:ext cx="47923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latin typeface="Calibri"/>
                <a:cs typeface="Calibri"/>
              </a:rPr>
              <a:t>top3Words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wordCounts.takeOrdered(3,lambda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k: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-float(k[1]))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997568" y="2209545"/>
            <a:ext cx="680085" cy="3491229"/>
            <a:chOff x="8997568" y="2209545"/>
            <a:chExt cx="680085" cy="3491229"/>
          </a:xfrm>
        </p:grpSpPr>
        <p:sp>
          <p:nvSpPr>
            <p:cNvPr id="42" name="object 42"/>
            <p:cNvSpPr/>
            <p:nvPr/>
          </p:nvSpPr>
          <p:spPr>
            <a:xfrm>
              <a:off x="9136379" y="2215895"/>
              <a:ext cx="527685" cy="201295"/>
            </a:xfrm>
            <a:custGeom>
              <a:avLst/>
              <a:gdLst/>
              <a:ahLst/>
              <a:cxnLst/>
              <a:rect l="l" t="t" r="r" b="b"/>
              <a:pathLst>
                <a:path w="527684" h="201294">
                  <a:moveTo>
                    <a:pt x="263651" y="0"/>
                  </a:moveTo>
                  <a:lnTo>
                    <a:pt x="193542" y="3596"/>
                  </a:lnTo>
                  <a:lnTo>
                    <a:pt x="130555" y="13744"/>
                  </a:lnTo>
                  <a:lnTo>
                    <a:pt x="77200" y="29479"/>
                  </a:lnTo>
                  <a:lnTo>
                    <a:pt x="35983" y="49840"/>
                  </a:lnTo>
                  <a:lnTo>
                    <a:pt x="0" y="100583"/>
                  </a:lnTo>
                  <a:lnTo>
                    <a:pt x="9413" y="127305"/>
                  </a:lnTo>
                  <a:lnTo>
                    <a:pt x="77200" y="171688"/>
                  </a:lnTo>
                  <a:lnTo>
                    <a:pt x="130556" y="187423"/>
                  </a:lnTo>
                  <a:lnTo>
                    <a:pt x="193542" y="197571"/>
                  </a:lnTo>
                  <a:lnTo>
                    <a:pt x="263651" y="201167"/>
                  </a:lnTo>
                  <a:lnTo>
                    <a:pt x="333761" y="197571"/>
                  </a:lnTo>
                  <a:lnTo>
                    <a:pt x="396748" y="187423"/>
                  </a:lnTo>
                  <a:lnTo>
                    <a:pt x="450103" y="171688"/>
                  </a:lnTo>
                  <a:lnTo>
                    <a:pt x="491320" y="151327"/>
                  </a:lnTo>
                  <a:lnTo>
                    <a:pt x="527303" y="100583"/>
                  </a:lnTo>
                  <a:lnTo>
                    <a:pt x="517890" y="73862"/>
                  </a:lnTo>
                  <a:lnTo>
                    <a:pt x="450103" y="29479"/>
                  </a:lnTo>
                  <a:lnTo>
                    <a:pt x="396747" y="13744"/>
                  </a:lnTo>
                  <a:lnTo>
                    <a:pt x="333761" y="3596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36379" y="2215895"/>
              <a:ext cx="527685" cy="201295"/>
            </a:xfrm>
            <a:custGeom>
              <a:avLst/>
              <a:gdLst/>
              <a:ahLst/>
              <a:cxnLst/>
              <a:rect l="l" t="t" r="r" b="b"/>
              <a:pathLst>
                <a:path w="527684" h="201294">
                  <a:moveTo>
                    <a:pt x="0" y="100583"/>
                  </a:moveTo>
                  <a:lnTo>
                    <a:pt x="35983" y="49840"/>
                  </a:lnTo>
                  <a:lnTo>
                    <a:pt x="77200" y="29479"/>
                  </a:lnTo>
                  <a:lnTo>
                    <a:pt x="130555" y="13744"/>
                  </a:lnTo>
                  <a:lnTo>
                    <a:pt x="193542" y="3596"/>
                  </a:lnTo>
                  <a:lnTo>
                    <a:pt x="263651" y="0"/>
                  </a:lnTo>
                  <a:lnTo>
                    <a:pt x="333761" y="3596"/>
                  </a:lnTo>
                  <a:lnTo>
                    <a:pt x="396747" y="13744"/>
                  </a:lnTo>
                  <a:lnTo>
                    <a:pt x="450103" y="29479"/>
                  </a:lnTo>
                  <a:lnTo>
                    <a:pt x="491320" y="49840"/>
                  </a:lnTo>
                  <a:lnTo>
                    <a:pt x="527303" y="100583"/>
                  </a:lnTo>
                  <a:lnTo>
                    <a:pt x="517890" y="127305"/>
                  </a:lnTo>
                  <a:lnTo>
                    <a:pt x="450103" y="171688"/>
                  </a:lnTo>
                  <a:lnTo>
                    <a:pt x="396748" y="187423"/>
                  </a:lnTo>
                  <a:lnTo>
                    <a:pt x="333761" y="197571"/>
                  </a:lnTo>
                  <a:lnTo>
                    <a:pt x="263651" y="201167"/>
                  </a:lnTo>
                  <a:lnTo>
                    <a:pt x="193542" y="197571"/>
                  </a:lnTo>
                  <a:lnTo>
                    <a:pt x="130556" y="187423"/>
                  </a:lnTo>
                  <a:lnTo>
                    <a:pt x="77200" y="171688"/>
                  </a:lnTo>
                  <a:lnTo>
                    <a:pt x="35983" y="151327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36379" y="2958083"/>
              <a:ext cx="527685" cy="201295"/>
            </a:xfrm>
            <a:custGeom>
              <a:avLst/>
              <a:gdLst/>
              <a:ahLst/>
              <a:cxnLst/>
              <a:rect l="l" t="t" r="r" b="b"/>
              <a:pathLst>
                <a:path w="527684" h="201294">
                  <a:moveTo>
                    <a:pt x="263651" y="0"/>
                  </a:moveTo>
                  <a:lnTo>
                    <a:pt x="193542" y="3596"/>
                  </a:lnTo>
                  <a:lnTo>
                    <a:pt x="130555" y="13744"/>
                  </a:lnTo>
                  <a:lnTo>
                    <a:pt x="77200" y="29479"/>
                  </a:lnTo>
                  <a:lnTo>
                    <a:pt x="35983" y="49840"/>
                  </a:lnTo>
                  <a:lnTo>
                    <a:pt x="0" y="100583"/>
                  </a:lnTo>
                  <a:lnTo>
                    <a:pt x="9413" y="127305"/>
                  </a:lnTo>
                  <a:lnTo>
                    <a:pt x="77200" y="171688"/>
                  </a:lnTo>
                  <a:lnTo>
                    <a:pt x="130556" y="187423"/>
                  </a:lnTo>
                  <a:lnTo>
                    <a:pt x="193542" y="197571"/>
                  </a:lnTo>
                  <a:lnTo>
                    <a:pt x="263651" y="201167"/>
                  </a:lnTo>
                  <a:lnTo>
                    <a:pt x="333761" y="197571"/>
                  </a:lnTo>
                  <a:lnTo>
                    <a:pt x="396748" y="187423"/>
                  </a:lnTo>
                  <a:lnTo>
                    <a:pt x="450103" y="171688"/>
                  </a:lnTo>
                  <a:lnTo>
                    <a:pt x="491320" y="151327"/>
                  </a:lnTo>
                  <a:lnTo>
                    <a:pt x="527303" y="100583"/>
                  </a:lnTo>
                  <a:lnTo>
                    <a:pt x="517890" y="73862"/>
                  </a:lnTo>
                  <a:lnTo>
                    <a:pt x="450103" y="29479"/>
                  </a:lnTo>
                  <a:lnTo>
                    <a:pt x="396747" y="13744"/>
                  </a:lnTo>
                  <a:lnTo>
                    <a:pt x="333761" y="3596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36379" y="2958083"/>
              <a:ext cx="527685" cy="201295"/>
            </a:xfrm>
            <a:custGeom>
              <a:avLst/>
              <a:gdLst/>
              <a:ahLst/>
              <a:cxnLst/>
              <a:rect l="l" t="t" r="r" b="b"/>
              <a:pathLst>
                <a:path w="527684" h="201294">
                  <a:moveTo>
                    <a:pt x="0" y="100583"/>
                  </a:moveTo>
                  <a:lnTo>
                    <a:pt x="35983" y="49840"/>
                  </a:lnTo>
                  <a:lnTo>
                    <a:pt x="77200" y="29479"/>
                  </a:lnTo>
                  <a:lnTo>
                    <a:pt x="130555" y="13744"/>
                  </a:lnTo>
                  <a:lnTo>
                    <a:pt x="193542" y="3596"/>
                  </a:lnTo>
                  <a:lnTo>
                    <a:pt x="263651" y="0"/>
                  </a:lnTo>
                  <a:lnTo>
                    <a:pt x="333761" y="3596"/>
                  </a:lnTo>
                  <a:lnTo>
                    <a:pt x="396747" y="13744"/>
                  </a:lnTo>
                  <a:lnTo>
                    <a:pt x="450103" y="29479"/>
                  </a:lnTo>
                  <a:lnTo>
                    <a:pt x="491320" y="49840"/>
                  </a:lnTo>
                  <a:lnTo>
                    <a:pt x="527303" y="100583"/>
                  </a:lnTo>
                  <a:lnTo>
                    <a:pt x="517890" y="127305"/>
                  </a:lnTo>
                  <a:lnTo>
                    <a:pt x="450103" y="171688"/>
                  </a:lnTo>
                  <a:lnTo>
                    <a:pt x="396748" y="187423"/>
                  </a:lnTo>
                  <a:lnTo>
                    <a:pt x="333761" y="197571"/>
                  </a:lnTo>
                  <a:lnTo>
                    <a:pt x="263651" y="201167"/>
                  </a:lnTo>
                  <a:lnTo>
                    <a:pt x="193542" y="197571"/>
                  </a:lnTo>
                  <a:lnTo>
                    <a:pt x="130556" y="187423"/>
                  </a:lnTo>
                  <a:lnTo>
                    <a:pt x="77200" y="171688"/>
                  </a:lnTo>
                  <a:lnTo>
                    <a:pt x="35983" y="151327"/>
                  </a:lnTo>
                  <a:lnTo>
                    <a:pt x="0" y="100583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36379" y="3735323"/>
              <a:ext cx="527685" cy="200025"/>
            </a:xfrm>
            <a:custGeom>
              <a:avLst/>
              <a:gdLst/>
              <a:ahLst/>
              <a:cxnLst/>
              <a:rect l="l" t="t" r="r" b="b"/>
              <a:pathLst>
                <a:path w="527684" h="200025">
                  <a:moveTo>
                    <a:pt x="263651" y="0"/>
                  </a:moveTo>
                  <a:lnTo>
                    <a:pt x="193542" y="3566"/>
                  </a:lnTo>
                  <a:lnTo>
                    <a:pt x="130555" y="13631"/>
                  </a:lnTo>
                  <a:lnTo>
                    <a:pt x="77200" y="29241"/>
                  </a:lnTo>
                  <a:lnTo>
                    <a:pt x="35983" y="49445"/>
                  </a:lnTo>
                  <a:lnTo>
                    <a:pt x="0" y="99821"/>
                  </a:lnTo>
                  <a:lnTo>
                    <a:pt x="9413" y="126354"/>
                  </a:lnTo>
                  <a:lnTo>
                    <a:pt x="77200" y="170402"/>
                  </a:lnTo>
                  <a:lnTo>
                    <a:pt x="130556" y="186012"/>
                  </a:lnTo>
                  <a:lnTo>
                    <a:pt x="193542" y="196077"/>
                  </a:lnTo>
                  <a:lnTo>
                    <a:pt x="263651" y="199644"/>
                  </a:lnTo>
                  <a:lnTo>
                    <a:pt x="333761" y="196077"/>
                  </a:lnTo>
                  <a:lnTo>
                    <a:pt x="396748" y="186012"/>
                  </a:lnTo>
                  <a:lnTo>
                    <a:pt x="450103" y="170402"/>
                  </a:lnTo>
                  <a:lnTo>
                    <a:pt x="491320" y="150198"/>
                  </a:lnTo>
                  <a:lnTo>
                    <a:pt x="527303" y="99821"/>
                  </a:lnTo>
                  <a:lnTo>
                    <a:pt x="517890" y="73289"/>
                  </a:lnTo>
                  <a:lnTo>
                    <a:pt x="450103" y="29241"/>
                  </a:lnTo>
                  <a:lnTo>
                    <a:pt x="396747" y="13631"/>
                  </a:lnTo>
                  <a:lnTo>
                    <a:pt x="333761" y="3566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36379" y="3735323"/>
              <a:ext cx="527685" cy="200025"/>
            </a:xfrm>
            <a:custGeom>
              <a:avLst/>
              <a:gdLst/>
              <a:ahLst/>
              <a:cxnLst/>
              <a:rect l="l" t="t" r="r" b="b"/>
              <a:pathLst>
                <a:path w="527684" h="200025">
                  <a:moveTo>
                    <a:pt x="0" y="99821"/>
                  </a:moveTo>
                  <a:lnTo>
                    <a:pt x="35983" y="49445"/>
                  </a:lnTo>
                  <a:lnTo>
                    <a:pt x="77200" y="29241"/>
                  </a:lnTo>
                  <a:lnTo>
                    <a:pt x="130555" y="13631"/>
                  </a:lnTo>
                  <a:lnTo>
                    <a:pt x="193542" y="3566"/>
                  </a:lnTo>
                  <a:lnTo>
                    <a:pt x="263651" y="0"/>
                  </a:lnTo>
                  <a:lnTo>
                    <a:pt x="333761" y="3566"/>
                  </a:lnTo>
                  <a:lnTo>
                    <a:pt x="396747" y="13631"/>
                  </a:lnTo>
                  <a:lnTo>
                    <a:pt x="450103" y="29241"/>
                  </a:lnTo>
                  <a:lnTo>
                    <a:pt x="491320" y="49445"/>
                  </a:lnTo>
                  <a:lnTo>
                    <a:pt x="527303" y="99821"/>
                  </a:lnTo>
                  <a:lnTo>
                    <a:pt x="517890" y="126354"/>
                  </a:lnTo>
                  <a:lnTo>
                    <a:pt x="450103" y="170402"/>
                  </a:lnTo>
                  <a:lnTo>
                    <a:pt x="396748" y="186012"/>
                  </a:lnTo>
                  <a:lnTo>
                    <a:pt x="333761" y="196077"/>
                  </a:lnTo>
                  <a:lnTo>
                    <a:pt x="263651" y="199644"/>
                  </a:lnTo>
                  <a:lnTo>
                    <a:pt x="193542" y="196077"/>
                  </a:lnTo>
                  <a:lnTo>
                    <a:pt x="130556" y="186012"/>
                  </a:lnTo>
                  <a:lnTo>
                    <a:pt x="77200" y="170402"/>
                  </a:lnTo>
                  <a:lnTo>
                    <a:pt x="35983" y="150198"/>
                  </a:lnTo>
                  <a:lnTo>
                    <a:pt x="0" y="9982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143999" y="4535423"/>
              <a:ext cx="527685" cy="200025"/>
            </a:xfrm>
            <a:custGeom>
              <a:avLst/>
              <a:gdLst/>
              <a:ahLst/>
              <a:cxnLst/>
              <a:rect l="l" t="t" r="r" b="b"/>
              <a:pathLst>
                <a:path w="527684" h="200025">
                  <a:moveTo>
                    <a:pt x="263651" y="0"/>
                  </a:moveTo>
                  <a:lnTo>
                    <a:pt x="193542" y="3566"/>
                  </a:lnTo>
                  <a:lnTo>
                    <a:pt x="130555" y="13631"/>
                  </a:lnTo>
                  <a:lnTo>
                    <a:pt x="77200" y="29241"/>
                  </a:lnTo>
                  <a:lnTo>
                    <a:pt x="35983" y="49445"/>
                  </a:lnTo>
                  <a:lnTo>
                    <a:pt x="0" y="99821"/>
                  </a:lnTo>
                  <a:lnTo>
                    <a:pt x="9413" y="126354"/>
                  </a:lnTo>
                  <a:lnTo>
                    <a:pt x="77200" y="170402"/>
                  </a:lnTo>
                  <a:lnTo>
                    <a:pt x="130556" y="186012"/>
                  </a:lnTo>
                  <a:lnTo>
                    <a:pt x="193542" y="196077"/>
                  </a:lnTo>
                  <a:lnTo>
                    <a:pt x="263651" y="199644"/>
                  </a:lnTo>
                  <a:lnTo>
                    <a:pt x="333761" y="196077"/>
                  </a:lnTo>
                  <a:lnTo>
                    <a:pt x="396748" y="186012"/>
                  </a:lnTo>
                  <a:lnTo>
                    <a:pt x="450103" y="170402"/>
                  </a:lnTo>
                  <a:lnTo>
                    <a:pt x="491320" y="150198"/>
                  </a:lnTo>
                  <a:lnTo>
                    <a:pt x="527303" y="99821"/>
                  </a:lnTo>
                  <a:lnTo>
                    <a:pt x="517890" y="73289"/>
                  </a:lnTo>
                  <a:lnTo>
                    <a:pt x="450103" y="29241"/>
                  </a:lnTo>
                  <a:lnTo>
                    <a:pt x="396747" y="13631"/>
                  </a:lnTo>
                  <a:lnTo>
                    <a:pt x="333761" y="3566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143999" y="4535423"/>
              <a:ext cx="527685" cy="200025"/>
            </a:xfrm>
            <a:custGeom>
              <a:avLst/>
              <a:gdLst/>
              <a:ahLst/>
              <a:cxnLst/>
              <a:rect l="l" t="t" r="r" b="b"/>
              <a:pathLst>
                <a:path w="527684" h="200025">
                  <a:moveTo>
                    <a:pt x="0" y="99821"/>
                  </a:moveTo>
                  <a:lnTo>
                    <a:pt x="35983" y="49445"/>
                  </a:lnTo>
                  <a:lnTo>
                    <a:pt x="77200" y="29241"/>
                  </a:lnTo>
                  <a:lnTo>
                    <a:pt x="130555" y="13631"/>
                  </a:lnTo>
                  <a:lnTo>
                    <a:pt x="193542" y="3566"/>
                  </a:lnTo>
                  <a:lnTo>
                    <a:pt x="263651" y="0"/>
                  </a:lnTo>
                  <a:lnTo>
                    <a:pt x="333761" y="3566"/>
                  </a:lnTo>
                  <a:lnTo>
                    <a:pt x="396747" y="13631"/>
                  </a:lnTo>
                  <a:lnTo>
                    <a:pt x="450103" y="29241"/>
                  </a:lnTo>
                  <a:lnTo>
                    <a:pt x="491320" y="49445"/>
                  </a:lnTo>
                  <a:lnTo>
                    <a:pt x="527303" y="99821"/>
                  </a:lnTo>
                  <a:lnTo>
                    <a:pt x="517890" y="126354"/>
                  </a:lnTo>
                  <a:lnTo>
                    <a:pt x="450103" y="170402"/>
                  </a:lnTo>
                  <a:lnTo>
                    <a:pt x="396748" y="186012"/>
                  </a:lnTo>
                  <a:lnTo>
                    <a:pt x="333761" y="196077"/>
                  </a:lnTo>
                  <a:lnTo>
                    <a:pt x="263651" y="199644"/>
                  </a:lnTo>
                  <a:lnTo>
                    <a:pt x="193542" y="196077"/>
                  </a:lnTo>
                  <a:lnTo>
                    <a:pt x="130556" y="186012"/>
                  </a:lnTo>
                  <a:lnTo>
                    <a:pt x="77200" y="170402"/>
                  </a:lnTo>
                  <a:lnTo>
                    <a:pt x="35983" y="150198"/>
                  </a:lnTo>
                  <a:lnTo>
                    <a:pt x="0" y="99821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97568" y="5243194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0" y="380758"/>
                  </a:moveTo>
                  <a:lnTo>
                    <a:pt x="37464" y="457301"/>
                  </a:lnTo>
                  <a:lnTo>
                    <a:pt x="69844" y="393890"/>
                  </a:lnTo>
                  <a:lnTo>
                    <a:pt x="48005" y="393890"/>
                  </a:lnTo>
                  <a:lnTo>
                    <a:pt x="28194" y="393712"/>
                  </a:lnTo>
                  <a:lnTo>
                    <a:pt x="28304" y="381013"/>
                  </a:lnTo>
                  <a:lnTo>
                    <a:pt x="0" y="380758"/>
                  </a:lnTo>
                  <a:close/>
                </a:path>
                <a:path w="76200" h="457835">
                  <a:moveTo>
                    <a:pt x="28304" y="381013"/>
                  </a:moveTo>
                  <a:lnTo>
                    <a:pt x="28194" y="393712"/>
                  </a:lnTo>
                  <a:lnTo>
                    <a:pt x="48005" y="393890"/>
                  </a:lnTo>
                  <a:lnTo>
                    <a:pt x="48116" y="381191"/>
                  </a:lnTo>
                  <a:lnTo>
                    <a:pt x="28304" y="381013"/>
                  </a:lnTo>
                  <a:close/>
                </a:path>
                <a:path w="76200" h="457835">
                  <a:moveTo>
                    <a:pt x="48116" y="381191"/>
                  </a:moveTo>
                  <a:lnTo>
                    <a:pt x="48005" y="393890"/>
                  </a:lnTo>
                  <a:lnTo>
                    <a:pt x="69844" y="393890"/>
                  </a:lnTo>
                  <a:lnTo>
                    <a:pt x="76200" y="381444"/>
                  </a:lnTo>
                  <a:lnTo>
                    <a:pt x="48116" y="381191"/>
                  </a:lnTo>
                  <a:close/>
                </a:path>
                <a:path w="76200" h="457835">
                  <a:moveTo>
                    <a:pt x="31623" y="0"/>
                  </a:moveTo>
                  <a:lnTo>
                    <a:pt x="28304" y="381013"/>
                  </a:lnTo>
                  <a:lnTo>
                    <a:pt x="48116" y="381191"/>
                  </a:lnTo>
                  <a:lnTo>
                    <a:pt x="51434" y="2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385172" y="1368044"/>
            <a:ext cx="367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900" spc="-10" dirty="0">
                <a:solidFill>
                  <a:srgbClr val="001F5F"/>
                </a:solidFill>
                <a:latin typeface="Calibri"/>
                <a:cs typeface="Calibri"/>
              </a:rPr>
              <a:t>ex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900" spc="-1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il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08976" y="1557527"/>
            <a:ext cx="2546985" cy="317754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635635" algn="ctr">
              <a:lnSpc>
                <a:spcPct val="100000"/>
              </a:lnSpc>
            </a:pP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635635" algn="ctr"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 marL="635635" algn="ctr">
              <a:lnSpc>
                <a:spcPct val="100000"/>
              </a:lnSpc>
              <a:spcBef>
                <a:spcPts val="640"/>
              </a:spcBef>
            </a:pP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Calibri"/>
              <a:cs typeface="Calibri"/>
            </a:endParaRPr>
          </a:p>
          <a:p>
            <a:pPr marL="652145" algn="ctr">
              <a:lnSpc>
                <a:spcPct val="100000"/>
              </a:lnSpc>
            </a:pP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9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137650" y="5380990"/>
            <a:ext cx="293370" cy="213995"/>
            <a:chOff x="9137650" y="5380990"/>
            <a:chExt cx="293370" cy="213995"/>
          </a:xfrm>
        </p:grpSpPr>
        <p:sp>
          <p:nvSpPr>
            <p:cNvPr id="54" name="object 54"/>
            <p:cNvSpPr/>
            <p:nvPr/>
          </p:nvSpPr>
          <p:spPr>
            <a:xfrm>
              <a:off x="9144000" y="5387340"/>
              <a:ext cx="280670" cy="201295"/>
            </a:xfrm>
            <a:custGeom>
              <a:avLst/>
              <a:gdLst/>
              <a:ahLst/>
              <a:cxnLst/>
              <a:rect l="l" t="t" r="r" b="b"/>
              <a:pathLst>
                <a:path w="280670" h="201295">
                  <a:moveTo>
                    <a:pt x="140207" y="0"/>
                  </a:moveTo>
                  <a:lnTo>
                    <a:pt x="85617" y="7911"/>
                  </a:lnTo>
                  <a:lnTo>
                    <a:pt x="41052" y="29479"/>
                  </a:lnTo>
                  <a:lnTo>
                    <a:pt x="11013" y="61454"/>
                  </a:lnTo>
                  <a:lnTo>
                    <a:pt x="0" y="100584"/>
                  </a:lnTo>
                  <a:lnTo>
                    <a:pt x="11013" y="139713"/>
                  </a:lnTo>
                  <a:lnTo>
                    <a:pt x="41052" y="171688"/>
                  </a:lnTo>
                  <a:lnTo>
                    <a:pt x="85617" y="193256"/>
                  </a:lnTo>
                  <a:lnTo>
                    <a:pt x="140207" y="201168"/>
                  </a:lnTo>
                  <a:lnTo>
                    <a:pt x="194798" y="193256"/>
                  </a:lnTo>
                  <a:lnTo>
                    <a:pt x="239363" y="171688"/>
                  </a:lnTo>
                  <a:lnTo>
                    <a:pt x="269402" y="139713"/>
                  </a:lnTo>
                  <a:lnTo>
                    <a:pt x="280416" y="100584"/>
                  </a:lnTo>
                  <a:lnTo>
                    <a:pt x="269402" y="61454"/>
                  </a:lnTo>
                  <a:lnTo>
                    <a:pt x="239363" y="29479"/>
                  </a:lnTo>
                  <a:lnTo>
                    <a:pt x="194798" y="791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44000" y="5387340"/>
              <a:ext cx="280670" cy="201295"/>
            </a:xfrm>
            <a:custGeom>
              <a:avLst/>
              <a:gdLst/>
              <a:ahLst/>
              <a:cxnLst/>
              <a:rect l="l" t="t" r="r" b="b"/>
              <a:pathLst>
                <a:path w="280670" h="201295">
                  <a:moveTo>
                    <a:pt x="0" y="100584"/>
                  </a:moveTo>
                  <a:lnTo>
                    <a:pt x="11013" y="61454"/>
                  </a:lnTo>
                  <a:lnTo>
                    <a:pt x="41052" y="29479"/>
                  </a:lnTo>
                  <a:lnTo>
                    <a:pt x="85617" y="7911"/>
                  </a:lnTo>
                  <a:lnTo>
                    <a:pt x="140207" y="0"/>
                  </a:lnTo>
                  <a:lnTo>
                    <a:pt x="194798" y="7911"/>
                  </a:lnTo>
                  <a:lnTo>
                    <a:pt x="239363" y="29479"/>
                  </a:lnTo>
                  <a:lnTo>
                    <a:pt x="269402" y="61454"/>
                  </a:lnTo>
                  <a:lnTo>
                    <a:pt x="280416" y="100584"/>
                  </a:lnTo>
                  <a:lnTo>
                    <a:pt x="269402" y="139713"/>
                  </a:lnTo>
                  <a:lnTo>
                    <a:pt x="239363" y="171688"/>
                  </a:lnTo>
                  <a:lnTo>
                    <a:pt x="194798" y="193256"/>
                  </a:lnTo>
                  <a:lnTo>
                    <a:pt x="140207" y="201168"/>
                  </a:lnTo>
                  <a:lnTo>
                    <a:pt x="85617" y="193256"/>
                  </a:lnTo>
                  <a:lnTo>
                    <a:pt x="41052" y="171688"/>
                  </a:lnTo>
                  <a:lnTo>
                    <a:pt x="11013" y="139713"/>
                  </a:lnTo>
                  <a:lnTo>
                    <a:pt x="0" y="100584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239250" y="5400294"/>
            <a:ext cx="92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883535" y="3779520"/>
            <a:ext cx="7502525" cy="2249805"/>
            <a:chOff x="2883535" y="3779520"/>
            <a:chExt cx="7502525" cy="2249805"/>
          </a:xfrm>
        </p:grpSpPr>
        <p:sp>
          <p:nvSpPr>
            <p:cNvPr id="58" name="object 58"/>
            <p:cNvSpPr/>
            <p:nvPr/>
          </p:nvSpPr>
          <p:spPr>
            <a:xfrm>
              <a:off x="2883535" y="3779520"/>
              <a:ext cx="3655060" cy="2249805"/>
            </a:xfrm>
            <a:custGeom>
              <a:avLst/>
              <a:gdLst/>
              <a:ahLst/>
              <a:cxnLst/>
              <a:rect l="l" t="t" r="r" b="b"/>
              <a:pathLst>
                <a:path w="3655059" h="2249804">
                  <a:moveTo>
                    <a:pt x="10413" y="0"/>
                  </a:moveTo>
                  <a:lnTo>
                    <a:pt x="0" y="16763"/>
                  </a:lnTo>
                  <a:lnTo>
                    <a:pt x="67563" y="58292"/>
                  </a:lnTo>
                  <a:lnTo>
                    <a:pt x="77977" y="41401"/>
                  </a:lnTo>
                  <a:lnTo>
                    <a:pt x="10413" y="0"/>
                  </a:lnTo>
                  <a:close/>
                </a:path>
                <a:path w="3655059" h="2249804">
                  <a:moveTo>
                    <a:pt x="128523" y="72516"/>
                  </a:moveTo>
                  <a:lnTo>
                    <a:pt x="118237" y="89407"/>
                  </a:lnTo>
                  <a:lnTo>
                    <a:pt x="185673" y="130809"/>
                  </a:lnTo>
                  <a:lnTo>
                    <a:pt x="196087" y="113918"/>
                  </a:lnTo>
                  <a:lnTo>
                    <a:pt x="128523" y="72516"/>
                  </a:lnTo>
                  <a:close/>
                </a:path>
                <a:path w="3655059" h="2249804">
                  <a:moveTo>
                    <a:pt x="246760" y="145033"/>
                  </a:moveTo>
                  <a:lnTo>
                    <a:pt x="236346" y="161924"/>
                  </a:lnTo>
                  <a:lnTo>
                    <a:pt x="303910" y="203453"/>
                  </a:lnTo>
                  <a:lnTo>
                    <a:pt x="314325" y="186562"/>
                  </a:lnTo>
                  <a:lnTo>
                    <a:pt x="246760" y="145033"/>
                  </a:lnTo>
                  <a:close/>
                </a:path>
                <a:path w="3655059" h="2249804">
                  <a:moveTo>
                    <a:pt x="364870" y="217677"/>
                  </a:moveTo>
                  <a:lnTo>
                    <a:pt x="354583" y="234568"/>
                  </a:lnTo>
                  <a:lnTo>
                    <a:pt x="422148" y="275970"/>
                  </a:lnTo>
                  <a:lnTo>
                    <a:pt x="432435" y="259079"/>
                  </a:lnTo>
                  <a:lnTo>
                    <a:pt x="364870" y="217677"/>
                  </a:lnTo>
                  <a:close/>
                </a:path>
                <a:path w="3655059" h="2249804">
                  <a:moveTo>
                    <a:pt x="483107" y="290194"/>
                  </a:moveTo>
                  <a:lnTo>
                    <a:pt x="472693" y="307085"/>
                  </a:lnTo>
                  <a:lnTo>
                    <a:pt x="540257" y="348614"/>
                  </a:lnTo>
                  <a:lnTo>
                    <a:pt x="550672" y="331723"/>
                  </a:lnTo>
                  <a:lnTo>
                    <a:pt x="483107" y="290194"/>
                  </a:lnTo>
                  <a:close/>
                </a:path>
                <a:path w="3655059" h="2249804">
                  <a:moveTo>
                    <a:pt x="601344" y="362838"/>
                  </a:moveTo>
                  <a:lnTo>
                    <a:pt x="590930" y="379729"/>
                  </a:lnTo>
                  <a:lnTo>
                    <a:pt x="658494" y="421131"/>
                  </a:lnTo>
                  <a:lnTo>
                    <a:pt x="668781" y="404240"/>
                  </a:lnTo>
                  <a:lnTo>
                    <a:pt x="601344" y="362838"/>
                  </a:lnTo>
                  <a:close/>
                </a:path>
                <a:path w="3655059" h="2249804">
                  <a:moveTo>
                    <a:pt x="719454" y="435355"/>
                  </a:moveTo>
                  <a:lnTo>
                    <a:pt x="709167" y="452246"/>
                  </a:lnTo>
                  <a:lnTo>
                    <a:pt x="776604" y="493775"/>
                  </a:lnTo>
                  <a:lnTo>
                    <a:pt x="787018" y="476884"/>
                  </a:lnTo>
                  <a:lnTo>
                    <a:pt x="719454" y="435355"/>
                  </a:lnTo>
                  <a:close/>
                </a:path>
                <a:path w="3655059" h="2249804">
                  <a:moveTo>
                    <a:pt x="837691" y="507872"/>
                  </a:moveTo>
                  <a:lnTo>
                    <a:pt x="827277" y="524763"/>
                  </a:lnTo>
                  <a:lnTo>
                    <a:pt x="894841" y="566292"/>
                  </a:lnTo>
                  <a:lnTo>
                    <a:pt x="905128" y="549401"/>
                  </a:lnTo>
                  <a:lnTo>
                    <a:pt x="837691" y="507872"/>
                  </a:lnTo>
                  <a:close/>
                </a:path>
                <a:path w="3655059" h="2249804">
                  <a:moveTo>
                    <a:pt x="955801" y="580516"/>
                  </a:moveTo>
                  <a:lnTo>
                    <a:pt x="945514" y="597407"/>
                  </a:lnTo>
                  <a:lnTo>
                    <a:pt x="1012951" y="638809"/>
                  </a:lnTo>
                  <a:lnTo>
                    <a:pt x="1023365" y="621918"/>
                  </a:lnTo>
                  <a:lnTo>
                    <a:pt x="955801" y="580516"/>
                  </a:lnTo>
                  <a:close/>
                </a:path>
                <a:path w="3655059" h="2249804">
                  <a:moveTo>
                    <a:pt x="1074039" y="653033"/>
                  </a:moveTo>
                  <a:lnTo>
                    <a:pt x="1063625" y="669924"/>
                  </a:lnTo>
                  <a:lnTo>
                    <a:pt x="1131189" y="711453"/>
                  </a:lnTo>
                  <a:lnTo>
                    <a:pt x="1141602" y="694562"/>
                  </a:lnTo>
                  <a:lnTo>
                    <a:pt x="1074039" y="653033"/>
                  </a:lnTo>
                  <a:close/>
                </a:path>
                <a:path w="3655059" h="2249804">
                  <a:moveTo>
                    <a:pt x="1192149" y="725677"/>
                  </a:moveTo>
                  <a:lnTo>
                    <a:pt x="1181862" y="742568"/>
                  </a:lnTo>
                  <a:lnTo>
                    <a:pt x="1249299" y="783970"/>
                  </a:lnTo>
                  <a:lnTo>
                    <a:pt x="1259713" y="767079"/>
                  </a:lnTo>
                  <a:lnTo>
                    <a:pt x="1192149" y="725677"/>
                  </a:lnTo>
                  <a:close/>
                </a:path>
                <a:path w="3655059" h="2249804">
                  <a:moveTo>
                    <a:pt x="1310386" y="798194"/>
                  </a:moveTo>
                  <a:lnTo>
                    <a:pt x="1299972" y="815085"/>
                  </a:lnTo>
                  <a:lnTo>
                    <a:pt x="1367536" y="856614"/>
                  </a:lnTo>
                  <a:lnTo>
                    <a:pt x="1377950" y="839723"/>
                  </a:lnTo>
                  <a:lnTo>
                    <a:pt x="1310386" y="798194"/>
                  </a:lnTo>
                  <a:close/>
                </a:path>
                <a:path w="3655059" h="2249804">
                  <a:moveTo>
                    <a:pt x="1428495" y="870838"/>
                  </a:moveTo>
                  <a:lnTo>
                    <a:pt x="1418209" y="887729"/>
                  </a:lnTo>
                  <a:lnTo>
                    <a:pt x="1485773" y="929131"/>
                  </a:lnTo>
                  <a:lnTo>
                    <a:pt x="1496060" y="912240"/>
                  </a:lnTo>
                  <a:lnTo>
                    <a:pt x="1428495" y="870838"/>
                  </a:lnTo>
                  <a:close/>
                </a:path>
                <a:path w="3655059" h="2249804">
                  <a:moveTo>
                    <a:pt x="1546732" y="943355"/>
                  </a:moveTo>
                  <a:lnTo>
                    <a:pt x="1536318" y="960246"/>
                  </a:lnTo>
                  <a:lnTo>
                    <a:pt x="1603882" y="1001775"/>
                  </a:lnTo>
                  <a:lnTo>
                    <a:pt x="1614297" y="984884"/>
                  </a:lnTo>
                  <a:lnTo>
                    <a:pt x="1546732" y="943355"/>
                  </a:lnTo>
                  <a:close/>
                </a:path>
                <a:path w="3655059" h="2249804">
                  <a:moveTo>
                    <a:pt x="1664969" y="1015872"/>
                  </a:moveTo>
                  <a:lnTo>
                    <a:pt x="1654555" y="1032763"/>
                  </a:lnTo>
                  <a:lnTo>
                    <a:pt x="1722119" y="1074292"/>
                  </a:lnTo>
                  <a:lnTo>
                    <a:pt x="1732406" y="1057402"/>
                  </a:lnTo>
                  <a:lnTo>
                    <a:pt x="1664969" y="1015872"/>
                  </a:lnTo>
                  <a:close/>
                </a:path>
                <a:path w="3655059" h="2249804">
                  <a:moveTo>
                    <a:pt x="1783079" y="1088516"/>
                  </a:moveTo>
                  <a:lnTo>
                    <a:pt x="1772792" y="1105407"/>
                  </a:lnTo>
                  <a:lnTo>
                    <a:pt x="1840229" y="1146809"/>
                  </a:lnTo>
                  <a:lnTo>
                    <a:pt x="1850643" y="1129918"/>
                  </a:lnTo>
                  <a:lnTo>
                    <a:pt x="1783079" y="1088516"/>
                  </a:lnTo>
                  <a:close/>
                </a:path>
                <a:path w="3655059" h="2249804">
                  <a:moveTo>
                    <a:pt x="1901316" y="1161033"/>
                  </a:moveTo>
                  <a:lnTo>
                    <a:pt x="1890902" y="1177924"/>
                  </a:lnTo>
                  <a:lnTo>
                    <a:pt x="1958466" y="1219453"/>
                  </a:lnTo>
                  <a:lnTo>
                    <a:pt x="1968753" y="1202562"/>
                  </a:lnTo>
                  <a:lnTo>
                    <a:pt x="1901316" y="1161033"/>
                  </a:lnTo>
                  <a:close/>
                </a:path>
                <a:path w="3655059" h="2249804">
                  <a:moveTo>
                    <a:pt x="2019427" y="1233677"/>
                  </a:moveTo>
                  <a:lnTo>
                    <a:pt x="2009139" y="1250568"/>
                  </a:lnTo>
                  <a:lnTo>
                    <a:pt x="2076577" y="1291970"/>
                  </a:lnTo>
                  <a:lnTo>
                    <a:pt x="2086990" y="1275079"/>
                  </a:lnTo>
                  <a:lnTo>
                    <a:pt x="2019427" y="1233677"/>
                  </a:lnTo>
                  <a:close/>
                </a:path>
                <a:path w="3655059" h="2249804">
                  <a:moveTo>
                    <a:pt x="2137664" y="1306194"/>
                  </a:moveTo>
                  <a:lnTo>
                    <a:pt x="2127250" y="1323085"/>
                  </a:lnTo>
                  <a:lnTo>
                    <a:pt x="2194814" y="1364614"/>
                  </a:lnTo>
                  <a:lnTo>
                    <a:pt x="2205228" y="1347723"/>
                  </a:lnTo>
                  <a:lnTo>
                    <a:pt x="2137664" y="1306194"/>
                  </a:lnTo>
                  <a:close/>
                </a:path>
                <a:path w="3655059" h="2249804">
                  <a:moveTo>
                    <a:pt x="2255774" y="1378838"/>
                  </a:moveTo>
                  <a:lnTo>
                    <a:pt x="2245487" y="1395729"/>
                  </a:lnTo>
                  <a:lnTo>
                    <a:pt x="2312924" y="1437131"/>
                  </a:lnTo>
                  <a:lnTo>
                    <a:pt x="2323338" y="1420240"/>
                  </a:lnTo>
                  <a:lnTo>
                    <a:pt x="2255774" y="1378838"/>
                  </a:lnTo>
                  <a:close/>
                </a:path>
                <a:path w="3655059" h="2249804">
                  <a:moveTo>
                    <a:pt x="2374011" y="1451355"/>
                  </a:moveTo>
                  <a:lnTo>
                    <a:pt x="2363597" y="1468246"/>
                  </a:lnTo>
                  <a:lnTo>
                    <a:pt x="2431161" y="1509648"/>
                  </a:lnTo>
                  <a:lnTo>
                    <a:pt x="2441575" y="1492884"/>
                  </a:lnTo>
                  <a:lnTo>
                    <a:pt x="2374011" y="1451355"/>
                  </a:lnTo>
                  <a:close/>
                </a:path>
                <a:path w="3655059" h="2249804">
                  <a:moveTo>
                    <a:pt x="2492120" y="1523872"/>
                  </a:moveTo>
                  <a:lnTo>
                    <a:pt x="2481834" y="1540763"/>
                  </a:lnTo>
                  <a:lnTo>
                    <a:pt x="2549398" y="1582292"/>
                  </a:lnTo>
                  <a:lnTo>
                    <a:pt x="2559685" y="1565401"/>
                  </a:lnTo>
                  <a:lnTo>
                    <a:pt x="2492120" y="1523872"/>
                  </a:lnTo>
                  <a:close/>
                </a:path>
                <a:path w="3655059" h="2249804">
                  <a:moveTo>
                    <a:pt x="2610357" y="1596516"/>
                  </a:moveTo>
                  <a:lnTo>
                    <a:pt x="2599943" y="1613407"/>
                  </a:lnTo>
                  <a:lnTo>
                    <a:pt x="2667507" y="1654809"/>
                  </a:lnTo>
                  <a:lnTo>
                    <a:pt x="2677922" y="1637918"/>
                  </a:lnTo>
                  <a:lnTo>
                    <a:pt x="2610357" y="1596516"/>
                  </a:lnTo>
                  <a:close/>
                </a:path>
                <a:path w="3655059" h="2249804">
                  <a:moveTo>
                    <a:pt x="2728594" y="1669033"/>
                  </a:moveTo>
                  <a:lnTo>
                    <a:pt x="2718180" y="1685924"/>
                  </a:lnTo>
                  <a:lnTo>
                    <a:pt x="2785744" y="1727453"/>
                  </a:lnTo>
                  <a:lnTo>
                    <a:pt x="2796031" y="1710563"/>
                  </a:lnTo>
                  <a:lnTo>
                    <a:pt x="2728594" y="1669033"/>
                  </a:lnTo>
                  <a:close/>
                </a:path>
                <a:path w="3655059" h="2249804">
                  <a:moveTo>
                    <a:pt x="2846704" y="1741677"/>
                  </a:moveTo>
                  <a:lnTo>
                    <a:pt x="2836417" y="1758568"/>
                  </a:lnTo>
                  <a:lnTo>
                    <a:pt x="2903854" y="1799970"/>
                  </a:lnTo>
                  <a:lnTo>
                    <a:pt x="2914268" y="1783079"/>
                  </a:lnTo>
                  <a:lnTo>
                    <a:pt x="2846704" y="1741677"/>
                  </a:lnTo>
                  <a:close/>
                </a:path>
                <a:path w="3655059" h="2249804">
                  <a:moveTo>
                    <a:pt x="2964941" y="1814220"/>
                  </a:moveTo>
                  <a:lnTo>
                    <a:pt x="2954528" y="1831098"/>
                  </a:lnTo>
                  <a:lnTo>
                    <a:pt x="3022091" y="1872564"/>
                  </a:lnTo>
                  <a:lnTo>
                    <a:pt x="3032379" y="1855685"/>
                  </a:lnTo>
                  <a:lnTo>
                    <a:pt x="2964941" y="1814220"/>
                  </a:lnTo>
                  <a:close/>
                </a:path>
                <a:path w="3655059" h="2249804">
                  <a:moveTo>
                    <a:pt x="3083052" y="1886788"/>
                  </a:moveTo>
                  <a:lnTo>
                    <a:pt x="3072765" y="1903666"/>
                  </a:lnTo>
                  <a:lnTo>
                    <a:pt x="3140202" y="1945131"/>
                  </a:lnTo>
                  <a:lnTo>
                    <a:pt x="3150616" y="1928253"/>
                  </a:lnTo>
                  <a:lnTo>
                    <a:pt x="3083052" y="1886788"/>
                  </a:lnTo>
                  <a:close/>
                </a:path>
                <a:path w="3655059" h="2249804">
                  <a:moveTo>
                    <a:pt x="3201289" y="1959355"/>
                  </a:moveTo>
                  <a:lnTo>
                    <a:pt x="3190875" y="1976234"/>
                  </a:lnTo>
                  <a:lnTo>
                    <a:pt x="3258439" y="2017712"/>
                  </a:lnTo>
                  <a:lnTo>
                    <a:pt x="3268853" y="2000821"/>
                  </a:lnTo>
                  <a:lnTo>
                    <a:pt x="3201289" y="1959355"/>
                  </a:lnTo>
                  <a:close/>
                </a:path>
                <a:path w="3655059" h="2249804">
                  <a:moveTo>
                    <a:pt x="3319399" y="2031923"/>
                  </a:moveTo>
                  <a:lnTo>
                    <a:pt x="3309112" y="2048814"/>
                  </a:lnTo>
                  <a:lnTo>
                    <a:pt x="3376676" y="2090280"/>
                  </a:lnTo>
                  <a:lnTo>
                    <a:pt x="3386963" y="2073402"/>
                  </a:lnTo>
                  <a:lnTo>
                    <a:pt x="3319399" y="2031923"/>
                  </a:lnTo>
                  <a:close/>
                </a:path>
                <a:path w="3655059" h="2249804">
                  <a:moveTo>
                    <a:pt x="3437636" y="2104504"/>
                  </a:moveTo>
                  <a:lnTo>
                    <a:pt x="3427222" y="2121382"/>
                  </a:lnTo>
                  <a:lnTo>
                    <a:pt x="3494786" y="2162848"/>
                  </a:lnTo>
                  <a:lnTo>
                    <a:pt x="3505200" y="2145969"/>
                  </a:lnTo>
                  <a:lnTo>
                    <a:pt x="3437636" y="2104504"/>
                  </a:lnTo>
                  <a:close/>
                </a:path>
                <a:path w="3655059" h="2249804">
                  <a:moveTo>
                    <a:pt x="3584457" y="2217926"/>
                  </a:moveTo>
                  <a:lnTo>
                    <a:pt x="3569716" y="2241930"/>
                  </a:lnTo>
                  <a:lnTo>
                    <a:pt x="3654551" y="2249335"/>
                  </a:lnTo>
                  <a:lnTo>
                    <a:pt x="3639152" y="2224557"/>
                  </a:lnTo>
                  <a:lnTo>
                    <a:pt x="3595242" y="2224557"/>
                  </a:lnTo>
                  <a:lnTo>
                    <a:pt x="3584457" y="2217926"/>
                  </a:lnTo>
                  <a:close/>
                </a:path>
                <a:path w="3655059" h="2249804">
                  <a:moveTo>
                    <a:pt x="3594840" y="2201019"/>
                  </a:moveTo>
                  <a:lnTo>
                    <a:pt x="3584457" y="2217926"/>
                  </a:lnTo>
                  <a:lnTo>
                    <a:pt x="3595242" y="2224557"/>
                  </a:lnTo>
                  <a:lnTo>
                    <a:pt x="3605656" y="2207666"/>
                  </a:lnTo>
                  <a:lnTo>
                    <a:pt x="3594840" y="2201019"/>
                  </a:lnTo>
                  <a:close/>
                </a:path>
                <a:path w="3655059" h="2249804">
                  <a:moveTo>
                    <a:pt x="3609593" y="2176995"/>
                  </a:moveTo>
                  <a:lnTo>
                    <a:pt x="3594840" y="2201019"/>
                  </a:lnTo>
                  <a:lnTo>
                    <a:pt x="3605656" y="2207666"/>
                  </a:lnTo>
                  <a:lnTo>
                    <a:pt x="3595242" y="2224557"/>
                  </a:lnTo>
                  <a:lnTo>
                    <a:pt x="3639152" y="2224557"/>
                  </a:lnTo>
                  <a:lnTo>
                    <a:pt x="3609593" y="2176995"/>
                  </a:lnTo>
                  <a:close/>
                </a:path>
                <a:path w="3655059" h="2249804">
                  <a:moveTo>
                    <a:pt x="3555873" y="2177072"/>
                  </a:moveTo>
                  <a:lnTo>
                    <a:pt x="3545459" y="2193950"/>
                  </a:lnTo>
                  <a:lnTo>
                    <a:pt x="3584457" y="2217926"/>
                  </a:lnTo>
                  <a:lnTo>
                    <a:pt x="3594840" y="2201019"/>
                  </a:lnTo>
                  <a:lnTo>
                    <a:pt x="3555873" y="21770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42504" y="4823460"/>
              <a:ext cx="2537460" cy="535305"/>
            </a:xfrm>
            <a:custGeom>
              <a:avLst/>
              <a:gdLst/>
              <a:ahLst/>
              <a:cxnLst/>
              <a:rect l="l" t="t" r="r" b="b"/>
              <a:pathLst>
                <a:path w="2537459" h="535304">
                  <a:moveTo>
                    <a:pt x="0" y="534923"/>
                  </a:moveTo>
                  <a:lnTo>
                    <a:pt x="2537459" y="534923"/>
                  </a:lnTo>
                  <a:lnTo>
                    <a:pt x="2537459" y="0"/>
                  </a:lnTo>
                  <a:lnTo>
                    <a:pt x="0" y="0"/>
                  </a:lnTo>
                  <a:lnTo>
                    <a:pt x="0" y="53492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0624566" y="2139822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509250" y="4869942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877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121920"/>
            <a:ext cx="8665464" cy="19613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34029" y="2736850"/>
            <a:ext cx="3489325" cy="770255"/>
            <a:chOff x="3034029" y="2736850"/>
            <a:chExt cx="3489325" cy="770255"/>
          </a:xfrm>
        </p:grpSpPr>
        <p:sp>
          <p:nvSpPr>
            <p:cNvPr id="4" name="object 4"/>
            <p:cNvSpPr/>
            <p:nvPr/>
          </p:nvSpPr>
          <p:spPr>
            <a:xfrm>
              <a:off x="3040379" y="2743200"/>
              <a:ext cx="3476625" cy="757555"/>
            </a:xfrm>
            <a:custGeom>
              <a:avLst/>
              <a:gdLst/>
              <a:ahLst/>
              <a:cxnLst/>
              <a:rect l="l" t="t" r="r" b="b"/>
              <a:pathLst>
                <a:path w="3476625" h="757554">
                  <a:moveTo>
                    <a:pt x="3350005" y="0"/>
                  </a:moveTo>
                  <a:lnTo>
                    <a:pt x="126237" y="0"/>
                  </a:lnTo>
                  <a:lnTo>
                    <a:pt x="77098" y="9919"/>
                  </a:lnTo>
                  <a:lnTo>
                    <a:pt x="36972" y="36972"/>
                  </a:lnTo>
                  <a:lnTo>
                    <a:pt x="9919" y="77098"/>
                  </a:lnTo>
                  <a:lnTo>
                    <a:pt x="0" y="126237"/>
                  </a:lnTo>
                  <a:lnTo>
                    <a:pt x="0" y="631189"/>
                  </a:lnTo>
                  <a:lnTo>
                    <a:pt x="9919" y="680329"/>
                  </a:lnTo>
                  <a:lnTo>
                    <a:pt x="36972" y="720455"/>
                  </a:lnTo>
                  <a:lnTo>
                    <a:pt x="77098" y="747508"/>
                  </a:lnTo>
                  <a:lnTo>
                    <a:pt x="126237" y="757427"/>
                  </a:lnTo>
                  <a:lnTo>
                    <a:pt x="3350005" y="757427"/>
                  </a:lnTo>
                  <a:lnTo>
                    <a:pt x="3399145" y="747508"/>
                  </a:lnTo>
                  <a:lnTo>
                    <a:pt x="3439271" y="720455"/>
                  </a:lnTo>
                  <a:lnTo>
                    <a:pt x="3466324" y="680329"/>
                  </a:lnTo>
                  <a:lnTo>
                    <a:pt x="3476244" y="631189"/>
                  </a:lnTo>
                  <a:lnTo>
                    <a:pt x="3476244" y="126237"/>
                  </a:lnTo>
                  <a:lnTo>
                    <a:pt x="3466324" y="77098"/>
                  </a:lnTo>
                  <a:lnTo>
                    <a:pt x="3439271" y="36972"/>
                  </a:lnTo>
                  <a:lnTo>
                    <a:pt x="3399145" y="9919"/>
                  </a:lnTo>
                  <a:lnTo>
                    <a:pt x="335000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0379" y="2743200"/>
              <a:ext cx="3476625" cy="757555"/>
            </a:xfrm>
            <a:custGeom>
              <a:avLst/>
              <a:gdLst/>
              <a:ahLst/>
              <a:cxnLst/>
              <a:rect l="l" t="t" r="r" b="b"/>
              <a:pathLst>
                <a:path w="3476625" h="757554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3350005" y="0"/>
                  </a:lnTo>
                  <a:lnTo>
                    <a:pt x="3399145" y="9919"/>
                  </a:lnTo>
                  <a:lnTo>
                    <a:pt x="3439271" y="36972"/>
                  </a:lnTo>
                  <a:lnTo>
                    <a:pt x="3466324" y="77098"/>
                  </a:lnTo>
                  <a:lnTo>
                    <a:pt x="3476244" y="126237"/>
                  </a:lnTo>
                  <a:lnTo>
                    <a:pt x="3476244" y="631189"/>
                  </a:lnTo>
                  <a:lnTo>
                    <a:pt x="3466324" y="680329"/>
                  </a:lnTo>
                  <a:lnTo>
                    <a:pt x="3439271" y="720455"/>
                  </a:lnTo>
                  <a:lnTo>
                    <a:pt x="3399145" y="747508"/>
                  </a:lnTo>
                  <a:lnTo>
                    <a:pt x="3350005" y="757427"/>
                  </a:lnTo>
                  <a:lnTo>
                    <a:pt x="126237" y="757427"/>
                  </a:lnTo>
                  <a:lnTo>
                    <a:pt x="77098" y="747508"/>
                  </a:lnTo>
                  <a:lnTo>
                    <a:pt x="36972" y="720455"/>
                  </a:lnTo>
                  <a:lnTo>
                    <a:pt x="9919" y="680329"/>
                  </a:lnTo>
                  <a:lnTo>
                    <a:pt x="0" y="631189"/>
                  </a:lnTo>
                  <a:lnTo>
                    <a:pt x="0" y="126237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9682" y="2957576"/>
            <a:ext cx="143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1F5F"/>
                </a:solidFill>
                <a:latin typeface="Calibri"/>
                <a:cs typeface="Calibri"/>
              </a:rPr>
              <a:t>DAG</a:t>
            </a:r>
            <a:r>
              <a:rPr sz="18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8699" y="3839953"/>
            <a:ext cx="2723525" cy="277325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434840" y="2010155"/>
            <a:ext cx="687705" cy="836930"/>
            <a:chOff x="4434840" y="2010155"/>
            <a:chExt cx="687705" cy="836930"/>
          </a:xfrm>
        </p:grpSpPr>
        <p:sp>
          <p:nvSpPr>
            <p:cNvPr id="9" name="object 9"/>
            <p:cNvSpPr/>
            <p:nvPr/>
          </p:nvSpPr>
          <p:spPr>
            <a:xfrm>
              <a:off x="4440936" y="2016251"/>
              <a:ext cx="675640" cy="824865"/>
            </a:xfrm>
            <a:custGeom>
              <a:avLst/>
              <a:gdLst/>
              <a:ahLst/>
              <a:cxnLst/>
              <a:rect l="l" t="t" r="r" b="b"/>
              <a:pathLst>
                <a:path w="675639" h="824864">
                  <a:moveTo>
                    <a:pt x="506349" y="0"/>
                  </a:moveTo>
                  <a:lnTo>
                    <a:pt x="168783" y="0"/>
                  </a:lnTo>
                  <a:lnTo>
                    <a:pt x="168783" y="486918"/>
                  </a:lnTo>
                  <a:lnTo>
                    <a:pt x="0" y="486918"/>
                  </a:lnTo>
                  <a:lnTo>
                    <a:pt x="337565" y="824484"/>
                  </a:lnTo>
                  <a:lnTo>
                    <a:pt x="675131" y="486918"/>
                  </a:lnTo>
                  <a:lnTo>
                    <a:pt x="506349" y="486918"/>
                  </a:lnTo>
                  <a:lnTo>
                    <a:pt x="5063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0936" y="2016251"/>
              <a:ext cx="675640" cy="824865"/>
            </a:xfrm>
            <a:custGeom>
              <a:avLst/>
              <a:gdLst/>
              <a:ahLst/>
              <a:cxnLst/>
              <a:rect l="l" t="t" r="r" b="b"/>
              <a:pathLst>
                <a:path w="675639" h="824864">
                  <a:moveTo>
                    <a:pt x="0" y="486918"/>
                  </a:moveTo>
                  <a:lnTo>
                    <a:pt x="168783" y="486918"/>
                  </a:lnTo>
                  <a:lnTo>
                    <a:pt x="168783" y="0"/>
                  </a:lnTo>
                  <a:lnTo>
                    <a:pt x="506349" y="0"/>
                  </a:lnTo>
                  <a:lnTo>
                    <a:pt x="506349" y="486918"/>
                  </a:lnTo>
                  <a:lnTo>
                    <a:pt x="675131" y="486918"/>
                  </a:lnTo>
                  <a:lnTo>
                    <a:pt x="337565" y="824484"/>
                  </a:lnTo>
                  <a:lnTo>
                    <a:pt x="0" y="48691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372092" y="1388745"/>
            <a:ext cx="161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Logical </a:t>
            </a:r>
            <a:r>
              <a:rPr sz="1800" b="0" spc="-10" dirty="0">
                <a:latin typeface="Calibri"/>
                <a:cs typeface="Calibri"/>
              </a:rPr>
              <a:t>Execution </a:t>
            </a:r>
            <a:r>
              <a:rPr sz="1800" b="0" spc="-40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2694" y="4746497"/>
            <a:ext cx="138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Physical </a:t>
            </a:r>
            <a:r>
              <a:rPr sz="1800" spc="-10" dirty="0">
                <a:latin typeface="Calibri"/>
                <a:cs typeface="Calibri"/>
              </a:rPr>
              <a:t> Execution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34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6903" y="291084"/>
            <a:ext cx="1408430" cy="39497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560"/>
              </a:spcBef>
            </a:pPr>
            <a:r>
              <a:rPr sz="1500" b="1" spc="-5" dirty="0">
                <a:solidFill>
                  <a:srgbClr val="001F5F"/>
                </a:solidFill>
                <a:latin typeface="Calibri"/>
                <a:cs typeface="Calibri"/>
              </a:rPr>
              <a:t>Hadoop</a:t>
            </a:r>
            <a:r>
              <a:rPr sz="15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1F5F"/>
                </a:solidFill>
                <a:latin typeface="Calibri"/>
                <a:cs typeface="Calibri"/>
              </a:rPr>
              <a:t>RDD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2228" y="1069847"/>
            <a:ext cx="1729739" cy="39497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560"/>
              </a:spcBef>
            </a:pPr>
            <a:r>
              <a:rPr sz="1500" b="1" spc="-5" dirty="0">
                <a:solidFill>
                  <a:srgbClr val="001F5F"/>
                </a:solidFill>
                <a:latin typeface="Calibri"/>
                <a:cs typeface="Calibri"/>
              </a:rPr>
              <a:t>mapPartitionsRDD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72228" y="686434"/>
            <a:ext cx="1729739" cy="1557020"/>
            <a:chOff x="4872228" y="686434"/>
            <a:chExt cx="1729739" cy="1557020"/>
          </a:xfrm>
        </p:grpSpPr>
        <p:sp>
          <p:nvSpPr>
            <p:cNvPr id="5" name="object 5"/>
            <p:cNvSpPr/>
            <p:nvPr/>
          </p:nvSpPr>
          <p:spPr>
            <a:xfrm>
              <a:off x="5608828" y="686434"/>
              <a:ext cx="76200" cy="387985"/>
            </a:xfrm>
            <a:custGeom>
              <a:avLst/>
              <a:gdLst/>
              <a:ahLst/>
              <a:cxnLst/>
              <a:rect l="l" t="t" r="r" b="b"/>
              <a:pathLst>
                <a:path w="76200" h="387984">
                  <a:moveTo>
                    <a:pt x="0" y="310641"/>
                  </a:moveTo>
                  <a:lnTo>
                    <a:pt x="36830" y="387476"/>
                  </a:lnTo>
                  <a:lnTo>
                    <a:pt x="69847" y="324103"/>
                  </a:lnTo>
                  <a:lnTo>
                    <a:pt x="47751" y="324103"/>
                  </a:lnTo>
                  <a:lnTo>
                    <a:pt x="27939" y="323850"/>
                  </a:lnTo>
                  <a:lnTo>
                    <a:pt x="28144" y="311111"/>
                  </a:lnTo>
                  <a:lnTo>
                    <a:pt x="0" y="310641"/>
                  </a:lnTo>
                  <a:close/>
                </a:path>
                <a:path w="76200" h="387984">
                  <a:moveTo>
                    <a:pt x="28144" y="311111"/>
                  </a:moveTo>
                  <a:lnTo>
                    <a:pt x="27939" y="323850"/>
                  </a:lnTo>
                  <a:lnTo>
                    <a:pt x="47751" y="324103"/>
                  </a:lnTo>
                  <a:lnTo>
                    <a:pt x="47955" y="311441"/>
                  </a:lnTo>
                  <a:lnTo>
                    <a:pt x="28144" y="311111"/>
                  </a:lnTo>
                  <a:close/>
                </a:path>
                <a:path w="76200" h="387984">
                  <a:moveTo>
                    <a:pt x="47955" y="311441"/>
                  </a:moveTo>
                  <a:lnTo>
                    <a:pt x="47751" y="324103"/>
                  </a:lnTo>
                  <a:lnTo>
                    <a:pt x="69847" y="324103"/>
                  </a:lnTo>
                  <a:lnTo>
                    <a:pt x="76200" y="311912"/>
                  </a:lnTo>
                  <a:lnTo>
                    <a:pt x="47955" y="311441"/>
                  </a:lnTo>
                  <a:close/>
                </a:path>
                <a:path w="76200" h="387984">
                  <a:moveTo>
                    <a:pt x="33147" y="0"/>
                  </a:moveTo>
                  <a:lnTo>
                    <a:pt x="28144" y="311111"/>
                  </a:lnTo>
                  <a:lnTo>
                    <a:pt x="47955" y="311441"/>
                  </a:lnTo>
                  <a:lnTo>
                    <a:pt x="52959" y="253"/>
                  </a:lnTo>
                  <a:lnTo>
                    <a:pt x="33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2228" y="1848612"/>
              <a:ext cx="1729739" cy="394970"/>
            </a:xfrm>
            <a:custGeom>
              <a:avLst/>
              <a:gdLst/>
              <a:ahLst/>
              <a:cxnLst/>
              <a:rect l="l" t="t" r="r" b="b"/>
              <a:pathLst>
                <a:path w="1729740" h="394969">
                  <a:moveTo>
                    <a:pt x="1729739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1729739" y="394715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72228" y="1848611"/>
            <a:ext cx="1729739" cy="39497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560"/>
              </a:spcBef>
            </a:pPr>
            <a:r>
              <a:rPr sz="1500" b="1" spc="-5" dirty="0">
                <a:solidFill>
                  <a:srgbClr val="001F5F"/>
                </a:solidFill>
                <a:latin typeface="Calibri"/>
                <a:cs typeface="Calibri"/>
              </a:rPr>
              <a:t>mapPartitionsRDD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72228" y="1433194"/>
            <a:ext cx="1729739" cy="1609090"/>
            <a:chOff x="4872228" y="1433194"/>
            <a:chExt cx="1729739" cy="1609090"/>
          </a:xfrm>
        </p:grpSpPr>
        <p:sp>
          <p:nvSpPr>
            <p:cNvPr id="9" name="object 9"/>
            <p:cNvSpPr/>
            <p:nvPr/>
          </p:nvSpPr>
          <p:spPr>
            <a:xfrm>
              <a:off x="5603621" y="1433194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0" y="380745"/>
                  </a:moveTo>
                  <a:lnTo>
                    <a:pt x="37464" y="457326"/>
                  </a:lnTo>
                  <a:lnTo>
                    <a:pt x="69841" y="393953"/>
                  </a:lnTo>
                  <a:lnTo>
                    <a:pt x="48005" y="393953"/>
                  </a:lnTo>
                  <a:lnTo>
                    <a:pt x="28193" y="393700"/>
                  </a:lnTo>
                  <a:lnTo>
                    <a:pt x="28304" y="381029"/>
                  </a:lnTo>
                  <a:lnTo>
                    <a:pt x="0" y="380745"/>
                  </a:lnTo>
                  <a:close/>
                </a:path>
                <a:path w="76200" h="457835">
                  <a:moveTo>
                    <a:pt x="28304" y="381029"/>
                  </a:moveTo>
                  <a:lnTo>
                    <a:pt x="28193" y="393700"/>
                  </a:lnTo>
                  <a:lnTo>
                    <a:pt x="48005" y="393953"/>
                  </a:lnTo>
                  <a:lnTo>
                    <a:pt x="48116" y="381227"/>
                  </a:lnTo>
                  <a:lnTo>
                    <a:pt x="28304" y="381029"/>
                  </a:lnTo>
                  <a:close/>
                </a:path>
                <a:path w="76200" h="457835">
                  <a:moveTo>
                    <a:pt x="48116" y="381227"/>
                  </a:moveTo>
                  <a:lnTo>
                    <a:pt x="48005" y="393953"/>
                  </a:lnTo>
                  <a:lnTo>
                    <a:pt x="69841" y="393953"/>
                  </a:lnTo>
                  <a:lnTo>
                    <a:pt x="76200" y="381507"/>
                  </a:lnTo>
                  <a:lnTo>
                    <a:pt x="48116" y="381227"/>
                  </a:lnTo>
                  <a:close/>
                </a:path>
                <a:path w="76200" h="457835">
                  <a:moveTo>
                    <a:pt x="31623" y="0"/>
                  </a:moveTo>
                  <a:lnTo>
                    <a:pt x="28304" y="381029"/>
                  </a:lnTo>
                  <a:lnTo>
                    <a:pt x="48116" y="381227"/>
                  </a:lnTo>
                  <a:lnTo>
                    <a:pt x="51434" y="2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2228" y="2647187"/>
              <a:ext cx="1729739" cy="394970"/>
            </a:xfrm>
            <a:custGeom>
              <a:avLst/>
              <a:gdLst/>
              <a:ahLst/>
              <a:cxnLst/>
              <a:rect l="l" t="t" r="r" b="b"/>
              <a:pathLst>
                <a:path w="1729740" h="394969">
                  <a:moveTo>
                    <a:pt x="1729739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1729739" y="394715"/>
                  </a:lnTo>
                  <a:lnTo>
                    <a:pt x="17297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72228" y="2647188"/>
            <a:ext cx="1729739" cy="39497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560"/>
              </a:spcBef>
            </a:pPr>
            <a:r>
              <a:rPr sz="1500" b="1" spc="-5" dirty="0">
                <a:solidFill>
                  <a:srgbClr val="001F5F"/>
                </a:solidFill>
                <a:latin typeface="Calibri"/>
                <a:cs typeface="Calibri"/>
              </a:rPr>
              <a:t>mapPartitionsRDD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18860" y="2218054"/>
            <a:ext cx="76200" cy="457834"/>
          </a:xfrm>
          <a:custGeom>
            <a:avLst/>
            <a:gdLst/>
            <a:ahLst/>
            <a:cxnLst/>
            <a:rect l="l" t="t" r="r" b="b"/>
            <a:pathLst>
              <a:path w="76200" h="457835">
                <a:moveTo>
                  <a:pt x="0" y="380746"/>
                </a:moveTo>
                <a:lnTo>
                  <a:pt x="37464" y="457327"/>
                </a:lnTo>
                <a:lnTo>
                  <a:pt x="69841" y="393954"/>
                </a:lnTo>
                <a:lnTo>
                  <a:pt x="47878" y="393954"/>
                </a:lnTo>
                <a:lnTo>
                  <a:pt x="28193" y="393700"/>
                </a:lnTo>
                <a:lnTo>
                  <a:pt x="28304" y="381029"/>
                </a:lnTo>
                <a:lnTo>
                  <a:pt x="0" y="380746"/>
                </a:lnTo>
                <a:close/>
              </a:path>
              <a:path w="76200" h="457835">
                <a:moveTo>
                  <a:pt x="28304" y="381029"/>
                </a:moveTo>
                <a:lnTo>
                  <a:pt x="28193" y="393700"/>
                </a:lnTo>
                <a:lnTo>
                  <a:pt x="47878" y="393954"/>
                </a:lnTo>
                <a:lnTo>
                  <a:pt x="47993" y="381225"/>
                </a:lnTo>
                <a:lnTo>
                  <a:pt x="28304" y="381029"/>
                </a:lnTo>
                <a:close/>
              </a:path>
              <a:path w="76200" h="457835">
                <a:moveTo>
                  <a:pt x="47993" y="381225"/>
                </a:moveTo>
                <a:lnTo>
                  <a:pt x="47878" y="393954"/>
                </a:lnTo>
                <a:lnTo>
                  <a:pt x="69841" y="393954"/>
                </a:lnTo>
                <a:lnTo>
                  <a:pt x="76200" y="381508"/>
                </a:lnTo>
                <a:lnTo>
                  <a:pt x="47993" y="381225"/>
                </a:lnTo>
                <a:close/>
              </a:path>
              <a:path w="76200" h="457835">
                <a:moveTo>
                  <a:pt x="31623" y="0"/>
                </a:moveTo>
                <a:lnTo>
                  <a:pt x="28304" y="381029"/>
                </a:lnTo>
                <a:lnTo>
                  <a:pt x="47993" y="381225"/>
                </a:lnTo>
                <a:lnTo>
                  <a:pt x="51435" y="254"/>
                </a:lnTo>
                <a:lnTo>
                  <a:pt x="316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2228" y="3453384"/>
            <a:ext cx="1729739" cy="3962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570"/>
              </a:spcBef>
            </a:pPr>
            <a:r>
              <a:rPr sz="1500" b="1" dirty="0">
                <a:solidFill>
                  <a:srgbClr val="001F5F"/>
                </a:solidFill>
                <a:latin typeface="Calibri"/>
                <a:cs typeface="Calibri"/>
              </a:rPr>
              <a:t>shuffleRDD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05884" y="140207"/>
            <a:ext cx="2557780" cy="3813175"/>
            <a:chOff x="4405884" y="140207"/>
            <a:chExt cx="2557780" cy="3813175"/>
          </a:xfrm>
        </p:grpSpPr>
        <p:sp>
          <p:nvSpPr>
            <p:cNvPr id="15" name="object 15"/>
            <p:cNvSpPr/>
            <p:nvPr/>
          </p:nvSpPr>
          <p:spPr>
            <a:xfrm>
              <a:off x="5618861" y="2996818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0" y="380745"/>
                  </a:moveTo>
                  <a:lnTo>
                    <a:pt x="37464" y="457326"/>
                  </a:lnTo>
                  <a:lnTo>
                    <a:pt x="69841" y="393953"/>
                  </a:lnTo>
                  <a:lnTo>
                    <a:pt x="47878" y="393953"/>
                  </a:lnTo>
                  <a:lnTo>
                    <a:pt x="28193" y="393700"/>
                  </a:lnTo>
                  <a:lnTo>
                    <a:pt x="28304" y="381029"/>
                  </a:lnTo>
                  <a:lnTo>
                    <a:pt x="0" y="380745"/>
                  </a:lnTo>
                  <a:close/>
                </a:path>
                <a:path w="76200" h="457835">
                  <a:moveTo>
                    <a:pt x="28304" y="381029"/>
                  </a:moveTo>
                  <a:lnTo>
                    <a:pt x="28193" y="393700"/>
                  </a:lnTo>
                  <a:lnTo>
                    <a:pt x="47878" y="393953"/>
                  </a:lnTo>
                  <a:lnTo>
                    <a:pt x="47993" y="381225"/>
                  </a:lnTo>
                  <a:lnTo>
                    <a:pt x="28304" y="381029"/>
                  </a:lnTo>
                  <a:close/>
                </a:path>
                <a:path w="76200" h="457835">
                  <a:moveTo>
                    <a:pt x="47993" y="381225"/>
                  </a:moveTo>
                  <a:lnTo>
                    <a:pt x="47878" y="393953"/>
                  </a:lnTo>
                  <a:lnTo>
                    <a:pt x="69841" y="393953"/>
                  </a:lnTo>
                  <a:lnTo>
                    <a:pt x="76200" y="381507"/>
                  </a:lnTo>
                  <a:lnTo>
                    <a:pt x="47993" y="381225"/>
                  </a:lnTo>
                  <a:close/>
                </a:path>
                <a:path w="76200" h="457835">
                  <a:moveTo>
                    <a:pt x="31623" y="0"/>
                  </a:moveTo>
                  <a:lnTo>
                    <a:pt x="28304" y="381029"/>
                  </a:lnTo>
                  <a:lnTo>
                    <a:pt x="47993" y="381225"/>
                  </a:lnTo>
                  <a:lnTo>
                    <a:pt x="51435" y="253"/>
                  </a:lnTo>
                  <a:lnTo>
                    <a:pt x="31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11980" y="146303"/>
              <a:ext cx="2545080" cy="3801110"/>
            </a:xfrm>
            <a:custGeom>
              <a:avLst/>
              <a:gdLst/>
              <a:ahLst/>
              <a:cxnLst/>
              <a:rect l="l" t="t" r="r" b="b"/>
              <a:pathLst>
                <a:path w="2545079" h="3801110">
                  <a:moveTo>
                    <a:pt x="0" y="3179064"/>
                  </a:moveTo>
                  <a:lnTo>
                    <a:pt x="2545079" y="3179064"/>
                  </a:lnTo>
                  <a:lnTo>
                    <a:pt x="2545079" y="0"/>
                  </a:lnTo>
                  <a:lnTo>
                    <a:pt x="0" y="0"/>
                  </a:lnTo>
                  <a:lnTo>
                    <a:pt x="0" y="3179064"/>
                  </a:lnTo>
                  <a:close/>
                </a:path>
                <a:path w="2545079" h="3801110">
                  <a:moveTo>
                    <a:pt x="7620" y="3800856"/>
                  </a:moveTo>
                  <a:lnTo>
                    <a:pt x="2545079" y="3800856"/>
                  </a:lnTo>
                  <a:lnTo>
                    <a:pt x="2545079" y="3265932"/>
                  </a:lnTo>
                  <a:lnTo>
                    <a:pt x="7620" y="3265932"/>
                  </a:lnTo>
                  <a:lnTo>
                    <a:pt x="7620" y="38008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68554" y="447801"/>
            <a:ext cx="3489325" cy="770255"/>
            <a:chOff x="368554" y="447801"/>
            <a:chExt cx="3489325" cy="770255"/>
          </a:xfrm>
        </p:grpSpPr>
        <p:sp>
          <p:nvSpPr>
            <p:cNvPr id="18" name="object 18"/>
            <p:cNvSpPr/>
            <p:nvPr/>
          </p:nvSpPr>
          <p:spPr>
            <a:xfrm>
              <a:off x="374904" y="454151"/>
              <a:ext cx="3476625" cy="757555"/>
            </a:xfrm>
            <a:custGeom>
              <a:avLst/>
              <a:gdLst/>
              <a:ahLst/>
              <a:cxnLst/>
              <a:rect l="l" t="t" r="r" b="b"/>
              <a:pathLst>
                <a:path w="3476625" h="757555">
                  <a:moveTo>
                    <a:pt x="3350006" y="0"/>
                  </a:moveTo>
                  <a:lnTo>
                    <a:pt x="126238" y="0"/>
                  </a:lnTo>
                  <a:lnTo>
                    <a:pt x="77098" y="9919"/>
                  </a:lnTo>
                  <a:lnTo>
                    <a:pt x="36972" y="36972"/>
                  </a:lnTo>
                  <a:lnTo>
                    <a:pt x="9919" y="77098"/>
                  </a:lnTo>
                  <a:lnTo>
                    <a:pt x="0" y="126237"/>
                  </a:lnTo>
                  <a:lnTo>
                    <a:pt x="0" y="631189"/>
                  </a:lnTo>
                  <a:lnTo>
                    <a:pt x="9919" y="680329"/>
                  </a:lnTo>
                  <a:lnTo>
                    <a:pt x="36972" y="720455"/>
                  </a:lnTo>
                  <a:lnTo>
                    <a:pt x="77098" y="747508"/>
                  </a:lnTo>
                  <a:lnTo>
                    <a:pt x="126238" y="757427"/>
                  </a:lnTo>
                  <a:lnTo>
                    <a:pt x="3350006" y="757427"/>
                  </a:lnTo>
                  <a:lnTo>
                    <a:pt x="3399145" y="747508"/>
                  </a:lnTo>
                  <a:lnTo>
                    <a:pt x="3439271" y="720455"/>
                  </a:lnTo>
                  <a:lnTo>
                    <a:pt x="3466324" y="680329"/>
                  </a:lnTo>
                  <a:lnTo>
                    <a:pt x="3476244" y="631189"/>
                  </a:lnTo>
                  <a:lnTo>
                    <a:pt x="3476244" y="126237"/>
                  </a:lnTo>
                  <a:lnTo>
                    <a:pt x="3466324" y="77098"/>
                  </a:lnTo>
                  <a:lnTo>
                    <a:pt x="3439271" y="36972"/>
                  </a:lnTo>
                  <a:lnTo>
                    <a:pt x="3399145" y="9919"/>
                  </a:lnTo>
                  <a:lnTo>
                    <a:pt x="33500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4904" y="454151"/>
              <a:ext cx="3476625" cy="757555"/>
            </a:xfrm>
            <a:custGeom>
              <a:avLst/>
              <a:gdLst/>
              <a:ahLst/>
              <a:cxnLst/>
              <a:rect l="l" t="t" r="r" b="b"/>
              <a:pathLst>
                <a:path w="3476625" h="757555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8" y="0"/>
                  </a:lnTo>
                  <a:lnTo>
                    <a:pt x="3350006" y="0"/>
                  </a:lnTo>
                  <a:lnTo>
                    <a:pt x="3399145" y="9919"/>
                  </a:lnTo>
                  <a:lnTo>
                    <a:pt x="3439271" y="36972"/>
                  </a:lnTo>
                  <a:lnTo>
                    <a:pt x="3466324" y="77098"/>
                  </a:lnTo>
                  <a:lnTo>
                    <a:pt x="3476244" y="126237"/>
                  </a:lnTo>
                  <a:lnTo>
                    <a:pt x="3476244" y="631189"/>
                  </a:lnTo>
                  <a:lnTo>
                    <a:pt x="3466324" y="680329"/>
                  </a:lnTo>
                  <a:lnTo>
                    <a:pt x="3439271" y="720455"/>
                  </a:lnTo>
                  <a:lnTo>
                    <a:pt x="3399145" y="747508"/>
                  </a:lnTo>
                  <a:lnTo>
                    <a:pt x="3350006" y="757427"/>
                  </a:lnTo>
                  <a:lnTo>
                    <a:pt x="126238" y="757427"/>
                  </a:lnTo>
                  <a:lnTo>
                    <a:pt x="77098" y="747508"/>
                  </a:lnTo>
                  <a:lnTo>
                    <a:pt x="36972" y="720455"/>
                  </a:lnTo>
                  <a:lnTo>
                    <a:pt x="9919" y="680329"/>
                  </a:lnTo>
                  <a:lnTo>
                    <a:pt x="0" y="631189"/>
                  </a:lnTo>
                  <a:lnTo>
                    <a:pt x="0" y="126237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94586" y="667892"/>
            <a:ext cx="143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1F5F"/>
                </a:solidFill>
                <a:latin typeface="Calibri"/>
                <a:cs typeface="Calibri"/>
              </a:rPr>
              <a:t>DAG</a:t>
            </a:r>
            <a:r>
              <a:rPr sz="18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8808" y="1053083"/>
            <a:ext cx="3488690" cy="1594485"/>
            <a:chOff x="368808" y="1053083"/>
            <a:chExt cx="3488690" cy="1594485"/>
          </a:xfrm>
        </p:grpSpPr>
        <p:sp>
          <p:nvSpPr>
            <p:cNvPr id="22" name="object 22"/>
            <p:cNvSpPr/>
            <p:nvPr/>
          </p:nvSpPr>
          <p:spPr>
            <a:xfrm>
              <a:off x="1664208" y="1059179"/>
              <a:ext cx="675640" cy="822960"/>
            </a:xfrm>
            <a:custGeom>
              <a:avLst/>
              <a:gdLst/>
              <a:ahLst/>
              <a:cxnLst/>
              <a:rect l="l" t="t" r="r" b="b"/>
              <a:pathLst>
                <a:path w="675639" h="822960">
                  <a:moveTo>
                    <a:pt x="506349" y="0"/>
                  </a:moveTo>
                  <a:lnTo>
                    <a:pt x="168783" y="0"/>
                  </a:lnTo>
                  <a:lnTo>
                    <a:pt x="168783" y="485394"/>
                  </a:lnTo>
                  <a:lnTo>
                    <a:pt x="0" y="485394"/>
                  </a:lnTo>
                  <a:lnTo>
                    <a:pt x="337566" y="822960"/>
                  </a:lnTo>
                  <a:lnTo>
                    <a:pt x="675132" y="485394"/>
                  </a:lnTo>
                  <a:lnTo>
                    <a:pt x="506349" y="485394"/>
                  </a:lnTo>
                  <a:lnTo>
                    <a:pt x="5063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4208" y="1059179"/>
              <a:ext cx="675640" cy="822960"/>
            </a:xfrm>
            <a:custGeom>
              <a:avLst/>
              <a:gdLst/>
              <a:ahLst/>
              <a:cxnLst/>
              <a:rect l="l" t="t" r="r" b="b"/>
              <a:pathLst>
                <a:path w="675639" h="822960">
                  <a:moveTo>
                    <a:pt x="0" y="485394"/>
                  </a:moveTo>
                  <a:lnTo>
                    <a:pt x="168783" y="485394"/>
                  </a:lnTo>
                  <a:lnTo>
                    <a:pt x="168783" y="0"/>
                  </a:lnTo>
                  <a:lnTo>
                    <a:pt x="506349" y="0"/>
                  </a:lnTo>
                  <a:lnTo>
                    <a:pt x="506349" y="485394"/>
                  </a:lnTo>
                  <a:lnTo>
                    <a:pt x="675132" y="485394"/>
                  </a:lnTo>
                  <a:lnTo>
                    <a:pt x="337566" y="822960"/>
                  </a:lnTo>
                  <a:lnTo>
                    <a:pt x="0" y="4853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4904" y="1882139"/>
              <a:ext cx="3476625" cy="759460"/>
            </a:xfrm>
            <a:custGeom>
              <a:avLst/>
              <a:gdLst/>
              <a:ahLst/>
              <a:cxnLst/>
              <a:rect l="l" t="t" r="r" b="b"/>
              <a:pathLst>
                <a:path w="3476625" h="759460">
                  <a:moveTo>
                    <a:pt x="3349752" y="0"/>
                  </a:moveTo>
                  <a:lnTo>
                    <a:pt x="126491" y="0"/>
                  </a:lnTo>
                  <a:lnTo>
                    <a:pt x="77254" y="9941"/>
                  </a:lnTo>
                  <a:lnTo>
                    <a:pt x="37047" y="37052"/>
                  </a:lnTo>
                  <a:lnTo>
                    <a:pt x="9939" y="77259"/>
                  </a:lnTo>
                  <a:lnTo>
                    <a:pt x="0" y="126492"/>
                  </a:lnTo>
                  <a:lnTo>
                    <a:pt x="0" y="632460"/>
                  </a:lnTo>
                  <a:lnTo>
                    <a:pt x="9939" y="681692"/>
                  </a:lnTo>
                  <a:lnTo>
                    <a:pt x="37047" y="721899"/>
                  </a:lnTo>
                  <a:lnTo>
                    <a:pt x="77254" y="749010"/>
                  </a:lnTo>
                  <a:lnTo>
                    <a:pt x="126491" y="758951"/>
                  </a:lnTo>
                  <a:lnTo>
                    <a:pt x="3349752" y="758951"/>
                  </a:lnTo>
                  <a:lnTo>
                    <a:pt x="3398984" y="749010"/>
                  </a:lnTo>
                  <a:lnTo>
                    <a:pt x="3439191" y="721899"/>
                  </a:lnTo>
                  <a:lnTo>
                    <a:pt x="3466302" y="681692"/>
                  </a:lnTo>
                  <a:lnTo>
                    <a:pt x="3476244" y="632460"/>
                  </a:lnTo>
                  <a:lnTo>
                    <a:pt x="3476244" y="126492"/>
                  </a:lnTo>
                  <a:lnTo>
                    <a:pt x="3466302" y="77259"/>
                  </a:lnTo>
                  <a:lnTo>
                    <a:pt x="3439191" y="37052"/>
                  </a:lnTo>
                  <a:lnTo>
                    <a:pt x="3398984" y="9941"/>
                  </a:lnTo>
                  <a:lnTo>
                    <a:pt x="33497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4904" y="1882139"/>
              <a:ext cx="3476625" cy="759460"/>
            </a:xfrm>
            <a:custGeom>
              <a:avLst/>
              <a:gdLst/>
              <a:ahLst/>
              <a:cxnLst/>
              <a:rect l="l" t="t" r="r" b="b"/>
              <a:pathLst>
                <a:path w="3476625" h="759460">
                  <a:moveTo>
                    <a:pt x="0" y="126492"/>
                  </a:moveTo>
                  <a:lnTo>
                    <a:pt x="9939" y="77259"/>
                  </a:lnTo>
                  <a:lnTo>
                    <a:pt x="37047" y="37052"/>
                  </a:lnTo>
                  <a:lnTo>
                    <a:pt x="77254" y="9941"/>
                  </a:lnTo>
                  <a:lnTo>
                    <a:pt x="126491" y="0"/>
                  </a:lnTo>
                  <a:lnTo>
                    <a:pt x="3349752" y="0"/>
                  </a:lnTo>
                  <a:lnTo>
                    <a:pt x="3398984" y="9941"/>
                  </a:lnTo>
                  <a:lnTo>
                    <a:pt x="3439191" y="37052"/>
                  </a:lnTo>
                  <a:lnTo>
                    <a:pt x="3466302" y="77259"/>
                  </a:lnTo>
                  <a:lnTo>
                    <a:pt x="3476244" y="126492"/>
                  </a:lnTo>
                  <a:lnTo>
                    <a:pt x="3476244" y="632460"/>
                  </a:lnTo>
                  <a:lnTo>
                    <a:pt x="3466302" y="681692"/>
                  </a:lnTo>
                  <a:lnTo>
                    <a:pt x="3439191" y="721899"/>
                  </a:lnTo>
                  <a:lnTo>
                    <a:pt x="3398984" y="749010"/>
                  </a:lnTo>
                  <a:lnTo>
                    <a:pt x="3349752" y="758951"/>
                  </a:lnTo>
                  <a:lnTo>
                    <a:pt x="126491" y="758951"/>
                  </a:lnTo>
                  <a:lnTo>
                    <a:pt x="77254" y="749010"/>
                  </a:lnTo>
                  <a:lnTo>
                    <a:pt x="37047" y="721899"/>
                  </a:lnTo>
                  <a:lnTo>
                    <a:pt x="9939" y="681692"/>
                  </a:lnTo>
                  <a:lnTo>
                    <a:pt x="0" y="632460"/>
                  </a:lnTo>
                  <a:lnTo>
                    <a:pt x="0" y="126492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00683" y="2096770"/>
            <a:ext cx="1427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001F5F"/>
                </a:solidFill>
                <a:latin typeface="Calibri"/>
                <a:cs typeface="Calibri"/>
              </a:rPr>
              <a:t>Task</a:t>
            </a:r>
            <a:r>
              <a:rPr sz="18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54214" y="139954"/>
            <a:ext cx="2557780" cy="3813810"/>
            <a:chOff x="7554214" y="139954"/>
            <a:chExt cx="2557780" cy="3813810"/>
          </a:xfrm>
        </p:grpSpPr>
        <p:sp>
          <p:nvSpPr>
            <p:cNvPr id="28" name="object 28"/>
            <p:cNvSpPr/>
            <p:nvPr/>
          </p:nvSpPr>
          <p:spPr>
            <a:xfrm>
              <a:off x="7560564" y="146304"/>
              <a:ext cx="2545080" cy="3179445"/>
            </a:xfrm>
            <a:custGeom>
              <a:avLst/>
              <a:gdLst/>
              <a:ahLst/>
              <a:cxnLst/>
              <a:rect l="l" t="t" r="r" b="b"/>
              <a:pathLst>
                <a:path w="2545079" h="3179445">
                  <a:moveTo>
                    <a:pt x="0" y="3179064"/>
                  </a:moveTo>
                  <a:lnTo>
                    <a:pt x="2545079" y="3179064"/>
                  </a:lnTo>
                  <a:lnTo>
                    <a:pt x="2545079" y="0"/>
                  </a:lnTo>
                  <a:lnTo>
                    <a:pt x="0" y="0"/>
                  </a:lnTo>
                  <a:lnTo>
                    <a:pt x="0" y="31790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89392" y="291084"/>
              <a:ext cx="1447800" cy="394970"/>
            </a:xfrm>
            <a:custGeom>
              <a:avLst/>
              <a:gdLst/>
              <a:ahLst/>
              <a:cxnLst/>
              <a:rect l="l" t="t" r="r" b="b"/>
              <a:pathLst>
                <a:path w="1447800" h="394970">
                  <a:moveTo>
                    <a:pt x="1447800" y="0"/>
                  </a:moveTo>
                  <a:lnTo>
                    <a:pt x="0" y="0"/>
                  </a:lnTo>
                  <a:lnTo>
                    <a:pt x="0" y="394716"/>
                  </a:lnTo>
                  <a:lnTo>
                    <a:pt x="1447800" y="39471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89392" y="291084"/>
              <a:ext cx="1447800" cy="394970"/>
            </a:xfrm>
            <a:custGeom>
              <a:avLst/>
              <a:gdLst/>
              <a:ahLst/>
              <a:cxnLst/>
              <a:rect l="l" t="t" r="r" b="b"/>
              <a:pathLst>
                <a:path w="1447800" h="394970">
                  <a:moveTo>
                    <a:pt x="0" y="394716"/>
                  </a:moveTo>
                  <a:lnTo>
                    <a:pt x="1447800" y="394716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9471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89392" y="1086612"/>
              <a:ext cx="1447800" cy="394970"/>
            </a:xfrm>
            <a:custGeom>
              <a:avLst/>
              <a:gdLst/>
              <a:ahLst/>
              <a:cxnLst/>
              <a:rect l="l" t="t" r="r" b="b"/>
              <a:pathLst>
                <a:path w="1447800" h="394969">
                  <a:moveTo>
                    <a:pt x="1447800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1447800" y="39471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89392" y="1086612"/>
              <a:ext cx="1447800" cy="394970"/>
            </a:xfrm>
            <a:custGeom>
              <a:avLst/>
              <a:gdLst/>
              <a:ahLst/>
              <a:cxnLst/>
              <a:rect l="l" t="t" r="r" b="b"/>
              <a:pathLst>
                <a:path w="1447800" h="394969">
                  <a:moveTo>
                    <a:pt x="0" y="394715"/>
                  </a:moveTo>
                  <a:lnTo>
                    <a:pt x="1447800" y="39471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947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89392" y="1848611"/>
              <a:ext cx="1447800" cy="394970"/>
            </a:xfrm>
            <a:custGeom>
              <a:avLst/>
              <a:gdLst/>
              <a:ahLst/>
              <a:cxnLst/>
              <a:rect l="l" t="t" r="r" b="b"/>
              <a:pathLst>
                <a:path w="1447800" h="394969">
                  <a:moveTo>
                    <a:pt x="1447800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1447800" y="39471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89392" y="1848611"/>
              <a:ext cx="1447800" cy="394970"/>
            </a:xfrm>
            <a:custGeom>
              <a:avLst/>
              <a:gdLst/>
              <a:ahLst/>
              <a:cxnLst/>
              <a:rect l="l" t="t" r="r" b="b"/>
              <a:pathLst>
                <a:path w="1447800" h="394969">
                  <a:moveTo>
                    <a:pt x="0" y="394715"/>
                  </a:moveTo>
                  <a:lnTo>
                    <a:pt x="1447800" y="39471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947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89392" y="2647187"/>
              <a:ext cx="1447800" cy="394970"/>
            </a:xfrm>
            <a:custGeom>
              <a:avLst/>
              <a:gdLst/>
              <a:ahLst/>
              <a:cxnLst/>
              <a:rect l="l" t="t" r="r" b="b"/>
              <a:pathLst>
                <a:path w="1447800" h="394969">
                  <a:moveTo>
                    <a:pt x="1447800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1447800" y="39471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89392" y="2647187"/>
              <a:ext cx="1447800" cy="394970"/>
            </a:xfrm>
            <a:custGeom>
              <a:avLst/>
              <a:gdLst/>
              <a:ahLst/>
              <a:cxnLst/>
              <a:rect l="l" t="t" r="r" b="b"/>
              <a:pathLst>
                <a:path w="1447800" h="394969">
                  <a:moveTo>
                    <a:pt x="0" y="394715"/>
                  </a:moveTo>
                  <a:lnTo>
                    <a:pt x="1447800" y="39471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947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03158" y="639317"/>
              <a:ext cx="562610" cy="2051050"/>
            </a:xfrm>
            <a:custGeom>
              <a:avLst/>
              <a:gdLst/>
              <a:ahLst/>
              <a:cxnLst/>
              <a:rect l="l" t="t" r="r" b="b"/>
              <a:pathLst>
                <a:path w="562609" h="2051050">
                  <a:moveTo>
                    <a:pt x="76200" y="395732"/>
                  </a:moveTo>
                  <a:lnTo>
                    <a:pt x="48006" y="395732"/>
                  </a:lnTo>
                  <a:lnTo>
                    <a:pt x="48006" y="0"/>
                  </a:lnTo>
                  <a:lnTo>
                    <a:pt x="28194" y="0"/>
                  </a:lnTo>
                  <a:lnTo>
                    <a:pt x="28194" y="395732"/>
                  </a:lnTo>
                  <a:lnTo>
                    <a:pt x="0" y="395732"/>
                  </a:lnTo>
                  <a:lnTo>
                    <a:pt x="38100" y="471932"/>
                  </a:lnTo>
                  <a:lnTo>
                    <a:pt x="69850" y="408432"/>
                  </a:lnTo>
                  <a:lnTo>
                    <a:pt x="76200" y="395732"/>
                  </a:lnTo>
                  <a:close/>
                </a:path>
                <a:path w="562609" h="2051050">
                  <a:moveTo>
                    <a:pt x="92964" y="1974596"/>
                  </a:moveTo>
                  <a:lnTo>
                    <a:pt x="64770" y="1974596"/>
                  </a:lnTo>
                  <a:lnTo>
                    <a:pt x="64770" y="1578864"/>
                  </a:lnTo>
                  <a:lnTo>
                    <a:pt x="44958" y="1578864"/>
                  </a:lnTo>
                  <a:lnTo>
                    <a:pt x="44958" y="1974596"/>
                  </a:lnTo>
                  <a:lnTo>
                    <a:pt x="16764" y="1974596"/>
                  </a:lnTo>
                  <a:lnTo>
                    <a:pt x="54864" y="2050796"/>
                  </a:lnTo>
                  <a:lnTo>
                    <a:pt x="86614" y="1987296"/>
                  </a:lnTo>
                  <a:lnTo>
                    <a:pt x="92964" y="1974596"/>
                  </a:lnTo>
                  <a:close/>
                </a:path>
                <a:path w="562609" h="2051050">
                  <a:moveTo>
                    <a:pt x="92964" y="1195832"/>
                  </a:moveTo>
                  <a:lnTo>
                    <a:pt x="64770" y="1195832"/>
                  </a:lnTo>
                  <a:lnTo>
                    <a:pt x="64770" y="800100"/>
                  </a:lnTo>
                  <a:lnTo>
                    <a:pt x="44958" y="800100"/>
                  </a:lnTo>
                  <a:lnTo>
                    <a:pt x="44958" y="1195832"/>
                  </a:lnTo>
                  <a:lnTo>
                    <a:pt x="16764" y="1195832"/>
                  </a:lnTo>
                  <a:lnTo>
                    <a:pt x="54864" y="1272032"/>
                  </a:lnTo>
                  <a:lnTo>
                    <a:pt x="86614" y="1208532"/>
                  </a:lnTo>
                  <a:lnTo>
                    <a:pt x="92964" y="1195832"/>
                  </a:lnTo>
                  <a:close/>
                </a:path>
                <a:path w="562609" h="2051050">
                  <a:moveTo>
                    <a:pt x="545592" y="395732"/>
                  </a:moveTo>
                  <a:lnTo>
                    <a:pt x="517398" y="395732"/>
                  </a:lnTo>
                  <a:lnTo>
                    <a:pt x="517398" y="0"/>
                  </a:lnTo>
                  <a:lnTo>
                    <a:pt x="497586" y="0"/>
                  </a:lnTo>
                  <a:lnTo>
                    <a:pt x="497586" y="395732"/>
                  </a:lnTo>
                  <a:lnTo>
                    <a:pt x="469392" y="395732"/>
                  </a:lnTo>
                  <a:lnTo>
                    <a:pt x="507492" y="471932"/>
                  </a:lnTo>
                  <a:lnTo>
                    <a:pt x="539242" y="408432"/>
                  </a:lnTo>
                  <a:lnTo>
                    <a:pt x="545592" y="395732"/>
                  </a:lnTo>
                  <a:close/>
                </a:path>
                <a:path w="562609" h="2051050">
                  <a:moveTo>
                    <a:pt x="562356" y="1974596"/>
                  </a:moveTo>
                  <a:lnTo>
                    <a:pt x="534162" y="1974596"/>
                  </a:lnTo>
                  <a:lnTo>
                    <a:pt x="534162" y="1578864"/>
                  </a:lnTo>
                  <a:lnTo>
                    <a:pt x="514350" y="1578864"/>
                  </a:lnTo>
                  <a:lnTo>
                    <a:pt x="514350" y="1974596"/>
                  </a:lnTo>
                  <a:lnTo>
                    <a:pt x="486156" y="1974596"/>
                  </a:lnTo>
                  <a:lnTo>
                    <a:pt x="524256" y="2050796"/>
                  </a:lnTo>
                  <a:lnTo>
                    <a:pt x="556006" y="1987296"/>
                  </a:lnTo>
                  <a:lnTo>
                    <a:pt x="562356" y="1974596"/>
                  </a:lnTo>
                  <a:close/>
                </a:path>
                <a:path w="562609" h="2051050">
                  <a:moveTo>
                    <a:pt x="562356" y="1195832"/>
                  </a:moveTo>
                  <a:lnTo>
                    <a:pt x="534162" y="1195832"/>
                  </a:lnTo>
                  <a:lnTo>
                    <a:pt x="534162" y="800100"/>
                  </a:lnTo>
                  <a:lnTo>
                    <a:pt x="514350" y="800100"/>
                  </a:lnTo>
                  <a:lnTo>
                    <a:pt x="514350" y="1195832"/>
                  </a:lnTo>
                  <a:lnTo>
                    <a:pt x="486156" y="1195832"/>
                  </a:lnTo>
                  <a:lnTo>
                    <a:pt x="524256" y="1272032"/>
                  </a:lnTo>
                  <a:lnTo>
                    <a:pt x="556006" y="1208532"/>
                  </a:lnTo>
                  <a:lnTo>
                    <a:pt x="562356" y="1195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89392" y="3482339"/>
              <a:ext cx="1447800" cy="394970"/>
            </a:xfrm>
            <a:custGeom>
              <a:avLst/>
              <a:gdLst/>
              <a:ahLst/>
              <a:cxnLst/>
              <a:rect l="l" t="t" r="r" b="b"/>
              <a:pathLst>
                <a:path w="1447800" h="394970">
                  <a:moveTo>
                    <a:pt x="1447800" y="0"/>
                  </a:moveTo>
                  <a:lnTo>
                    <a:pt x="0" y="0"/>
                  </a:lnTo>
                  <a:lnTo>
                    <a:pt x="0" y="394716"/>
                  </a:lnTo>
                  <a:lnTo>
                    <a:pt x="1447800" y="394716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60564" y="3412236"/>
              <a:ext cx="2537460" cy="535305"/>
            </a:xfrm>
            <a:custGeom>
              <a:avLst/>
              <a:gdLst/>
              <a:ahLst/>
              <a:cxnLst/>
              <a:rect l="l" t="t" r="r" b="b"/>
              <a:pathLst>
                <a:path w="2537459" h="535304">
                  <a:moveTo>
                    <a:pt x="0" y="534924"/>
                  </a:moveTo>
                  <a:lnTo>
                    <a:pt x="2537460" y="534924"/>
                  </a:lnTo>
                  <a:lnTo>
                    <a:pt x="2537460" y="0"/>
                  </a:lnTo>
                  <a:lnTo>
                    <a:pt x="0" y="0"/>
                  </a:lnTo>
                  <a:lnTo>
                    <a:pt x="0" y="5349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78774" y="2977895"/>
              <a:ext cx="558800" cy="510540"/>
            </a:xfrm>
            <a:custGeom>
              <a:avLst/>
              <a:gdLst/>
              <a:ahLst/>
              <a:cxnLst/>
              <a:rect l="l" t="t" r="r" b="b"/>
              <a:pathLst>
                <a:path w="558800" h="510539">
                  <a:moveTo>
                    <a:pt x="558800" y="24765"/>
                  </a:moveTo>
                  <a:lnTo>
                    <a:pt x="545211" y="10287"/>
                  </a:lnTo>
                  <a:lnTo>
                    <a:pt x="521220" y="32893"/>
                  </a:lnTo>
                  <a:lnTo>
                    <a:pt x="501650" y="32639"/>
                  </a:lnTo>
                  <a:lnTo>
                    <a:pt x="501484" y="51485"/>
                  </a:lnTo>
                  <a:lnTo>
                    <a:pt x="501243" y="51714"/>
                  </a:lnTo>
                  <a:lnTo>
                    <a:pt x="501243" y="78968"/>
                  </a:lnTo>
                  <a:lnTo>
                    <a:pt x="498195" y="428485"/>
                  </a:lnTo>
                  <a:lnTo>
                    <a:pt x="489953" y="428421"/>
                  </a:lnTo>
                  <a:lnTo>
                    <a:pt x="486283" y="416687"/>
                  </a:lnTo>
                  <a:lnTo>
                    <a:pt x="474243" y="428282"/>
                  </a:lnTo>
                  <a:lnTo>
                    <a:pt x="470027" y="428244"/>
                  </a:lnTo>
                  <a:lnTo>
                    <a:pt x="471385" y="431038"/>
                  </a:lnTo>
                  <a:lnTo>
                    <a:pt x="466001" y="436219"/>
                  </a:lnTo>
                  <a:lnTo>
                    <a:pt x="302183" y="266407"/>
                  </a:lnTo>
                  <a:lnTo>
                    <a:pt x="501243" y="78968"/>
                  </a:lnTo>
                  <a:lnTo>
                    <a:pt x="501243" y="51714"/>
                  </a:lnTo>
                  <a:lnTo>
                    <a:pt x="288467" y="252183"/>
                  </a:lnTo>
                  <a:lnTo>
                    <a:pt x="274040" y="237236"/>
                  </a:lnTo>
                  <a:lnTo>
                    <a:pt x="274040" y="265772"/>
                  </a:lnTo>
                  <a:lnTo>
                    <a:pt x="77647" y="450824"/>
                  </a:lnTo>
                  <a:lnTo>
                    <a:pt x="69316" y="441998"/>
                  </a:lnTo>
                  <a:lnTo>
                    <a:pt x="69850" y="440944"/>
                  </a:lnTo>
                  <a:lnTo>
                    <a:pt x="76200" y="428244"/>
                  </a:lnTo>
                  <a:lnTo>
                    <a:pt x="48006" y="428244"/>
                  </a:lnTo>
                  <a:lnTo>
                    <a:pt x="48006" y="31369"/>
                  </a:lnTo>
                  <a:lnTo>
                    <a:pt x="274040" y="265772"/>
                  </a:lnTo>
                  <a:lnTo>
                    <a:pt x="274040" y="237236"/>
                  </a:lnTo>
                  <a:lnTo>
                    <a:pt x="45212" y="0"/>
                  </a:lnTo>
                  <a:lnTo>
                    <a:pt x="30988" y="13716"/>
                  </a:lnTo>
                  <a:lnTo>
                    <a:pt x="34658" y="17526"/>
                  </a:lnTo>
                  <a:lnTo>
                    <a:pt x="28194" y="17526"/>
                  </a:lnTo>
                  <a:lnTo>
                    <a:pt x="28194" y="428244"/>
                  </a:lnTo>
                  <a:lnTo>
                    <a:pt x="0" y="428244"/>
                  </a:lnTo>
                  <a:lnTo>
                    <a:pt x="34036" y="496328"/>
                  </a:lnTo>
                  <a:lnTo>
                    <a:pt x="28956" y="510159"/>
                  </a:lnTo>
                  <a:lnTo>
                    <a:pt x="110490" y="485648"/>
                  </a:lnTo>
                  <a:lnTo>
                    <a:pt x="99352" y="473837"/>
                  </a:lnTo>
                  <a:lnTo>
                    <a:pt x="91147" y="465137"/>
                  </a:lnTo>
                  <a:lnTo>
                    <a:pt x="287756" y="279996"/>
                  </a:lnTo>
                  <a:lnTo>
                    <a:pt x="451700" y="449986"/>
                  </a:lnTo>
                  <a:lnTo>
                    <a:pt x="431419" y="469519"/>
                  </a:lnTo>
                  <a:lnTo>
                    <a:pt x="502589" y="494715"/>
                  </a:lnTo>
                  <a:lnTo>
                    <a:pt x="507492" y="504698"/>
                  </a:lnTo>
                  <a:lnTo>
                    <a:pt x="511060" y="497713"/>
                  </a:lnTo>
                  <a:lnTo>
                    <a:pt x="511810" y="497967"/>
                  </a:lnTo>
                  <a:lnTo>
                    <a:pt x="511467" y="496912"/>
                  </a:lnTo>
                  <a:lnTo>
                    <a:pt x="539864" y="441325"/>
                  </a:lnTo>
                  <a:lnTo>
                    <a:pt x="546227" y="428879"/>
                  </a:lnTo>
                  <a:lnTo>
                    <a:pt x="518007" y="428650"/>
                  </a:lnTo>
                  <a:lnTo>
                    <a:pt x="521220" y="60159"/>
                  </a:lnTo>
                  <a:lnTo>
                    <a:pt x="558800" y="24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59140" y="324612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302767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302767" y="313944"/>
                  </a:lnTo>
                  <a:lnTo>
                    <a:pt x="323159" y="309840"/>
                  </a:lnTo>
                  <a:lnTo>
                    <a:pt x="339788" y="298640"/>
                  </a:lnTo>
                  <a:lnTo>
                    <a:pt x="350988" y="282011"/>
                  </a:lnTo>
                  <a:lnTo>
                    <a:pt x="355091" y="261620"/>
                  </a:lnTo>
                  <a:lnTo>
                    <a:pt x="355091" y="52324"/>
                  </a:lnTo>
                  <a:lnTo>
                    <a:pt x="350988" y="31932"/>
                  </a:lnTo>
                  <a:lnTo>
                    <a:pt x="339788" y="15303"/>
                  </a:lnTo>
                  <a:lnTo>
                    <a:pt x="323159" y="4103"/>
                  </a:lnTo>
                  <a:lnTo>
                    <a:pt x="30276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9140" y="324612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2767" y="0"/>
                  </a:lnTo>
                  <a:lnTo>
                    <a:pt x="323159" y="4103"/>
                  </a:lnTo>
                  <a:lnTo>
                    <a:pt x="339788" y="15303"/>
                  </a:lnTo>
                  <a:lnTo>
                    <a:pt x="350988" y="31932"/>
                  </a:lnTo>
                  <a:lnTo>
                    <a:pt x="355091" y="52324"/>
                  </a:lnTo>
                  <a:lnTo>
                    <a:pt x="355091" y="261620"/>
                  </a:lnTo>
                  <a:lnTo>
                    <a:pt x="350988" y="282011"/>
                  </a:lnTo>
                  <a:lnTo>
                    <a:pt x="339788" y="298640"/>
                  </a:lnTo>
                  <a:lnTo>
                    <a:pt x="323159" y="309840"/>
                  </a:lnTo>
                  <a:lnTo>
                    <a:pt x="302767" y="313944"/>
                  </a:lnTo>
                  <a:lnTo>
                    <a:pt x="52324" y="313944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20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465566" y="392429"/>
            <a:ext cx="14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860281" y="325881"/>
            <a:ext cx="366395" cy="327025"/>
            <a:chOff x="8860281" y="325881"/>
            <a:chExt cx="366395" cy="327025"/>
          </a:xfrm>
        </p:grpSpPr>
        <p:sp>
          <p:nvSpPr>
            <p:cNvPr id="45" name="object 45"/>
            <p:cNvSpPr/>
            <p:nvPr/>
          </p:nvSpPr>
          <p:spPr>
            <a:xfrm>
              <a:off x="8866631" y="332231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301244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301244" y="313944"/>
                  </a:lnTo>
                  <a:lnTo>
                    <a:pt x="321635" y="309840"/>
                  </a:lnTo>
                  <a:lnTo>
                    <a:pt x="338264" y="298640"/>
                  </a:lnTo>
                  <a:lnTo>
                    <a:pt x="349464" y="282011"/>
                  </a:lnTo>
                  <a:lnTo>
                    <a:pt x="353568" y="261620"/>
                  </a:lnTo>
                  <a:lnTo>
                    <a:pt x="353568" y="52324"/>
                  </a:lnTo>
                  <a:lnTo>
                    <a:pt x="349464" y="31932"/>
                  </a:lnTo>
                  <a:lnTo>
                    <a:pt x="338264" y="15303"/>
                  </a:lnTo>
                  <a:lnTo>
                    <a:pt x="321635" y="4103"/>
                  </a:lnTo>
                  <a:lnTo>
                    <a:pt x="3012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66631" y="332231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1244" y="0"/>
                  </a:lnTo>
                  <a:lnTo>
                    <a:pt x="321635" y="4103"/>
                  </a:lnTo>
                  <a:lnTo>
                    <a:pt x="338264" y="15303"/>
                  </a:lnTo>
                  <a:lnTo>
                    <a:pt x="349464" y="31932"/>
                  </a:lnTo>
                  <a:lnTo>
                    <a:pt x="353568" y="52324"/>
                  </a:lnTo>
                  <a:lnTo>
                    <a:pt x="353568" y="261620"/>
                  </a:lnTo>
                  <a:lnTo>
                    <a:pt x="349464" y="282011"/>
                  </a:lnTo>
                  <a:lnTo>
                    <a:pt x="338264" y="298640"/>
                  </a:lnTo>
                  <a:lnTo>
                    <a:pt x="321635" y="309840"/>
                  </a:lnTo>
                  <a:lnTo>
                    <a:pt x="301244" y="313944"/>
                  </a:lnTo>
                  <a:lnTo>
                    <a:pt x="52324" y="313944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20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972550" y="400050"/>
            <a:ext cx="14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340597" y="1097025"/>
            <a:ext cx="366395" cy="327025"/>
            <a:chOff x="8340597" y="1097025"/>
            <a:chExt cx="366395" cy="327025"/>
          </a:xfrm>
        </p:grpSpPr>
        <p:sp>
          <p:nvSpPr>
            <p:cNvPr id="49" name="object 49"/>
            <p:cNvSpPr/>
            <p:nvPr/>
          </p:nvSpPr>
          <p:spPr>
            <a:xfrm>
              <a:off x="8346947" y="1103375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301244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301244" y="313944"/>
                  </a:lnTo>
                  <a:lnTo>
                    <a:pt x="321635" y="309840"/>
                  </a:lnTo>
                  <a:lnTo>
                    <a:pt x="338264" y="298640"/>
                  </a:lnTo>
                  <a:lnTo>
                    <a:pt x="349464" y="282011"/>
                  </a:lnTo>
                  <a:lnTo>
                    <a:pt x="353568" y="261620"/>
                  </a:lnTo>
                  <a:lnTo>
                    <a:pt x="353568" y="52324"/>
                  </a:lnTo>
                  <a:lnTo>
                    <a:pt x="349464" y="31932"/>
                  </a:lnTo>
                  <a:lnTo>
                    <a:pt x="338264" y="15303"/>
                  </a:lnTo>
                  <a:lnTo>
                    <a:pt x="321635" y="4103"/>
                  </a:lnTo>
                  <a:lnTo>
                    <a:pt x="3012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46947" y="1103375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1244" y="0"/>
                  </a:lnTo>
                  <a:lnTo>
                    <a:pt x="321635" y="4103"/>
                  </a:lnTo>
                  <a:lnTo>
                    <a:pt x="338264" y="15303"/>
                  </a:lnTo>
                  <a:lnTo>
                    <a:pt x="349464" y="31932"/>
                  </a:lnTo>
                  <a:lnTo>
                    <a:pt x="353568" y="52324"/>
                  </a:lnTo>
                  <a:lnTo>
                    <a:pt x="353568" y="261620"/>
                  </a:lnTo>
                  <a:lnTo>
                    <a:pt x="349464" y="282011"/>
                  </a:lnTo>
                  <a:lnTo>
                    <a:pt x="338264" y="298640"/>
                  </a:lnTo>
                  <a:lnTo>
                    <a:pt x="321635" y="309840"/>
                  </a:lnTo>
                  <a:lnTo>
                    <a:pt x="301244" y="313944"/>
                  </a:lnTo>
                  <a:lnTo>
                    <a:pt x="52324" y="313944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20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453373" y="1171194"/>
            <a:ext cx="14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846566" y="1103122"/>
            <a:ext cx="368300" cy="327025"/>
            <a:chOff x="8846566" y="1103122"/>
            <a:chExt cx="368300" cy="327025"/>
          </a:xfrm>
        </p:grpSpPr>
        <p:sp>
          <p:nvSpPr>
            <p:cNvPr id="53" name="object 53"/>
            <p:cNvSpPr/>
            <p:nvPr/>
          </p:nvSpPr>
          <p:spPr>
            <a:xfrm>
              <a:off x="8852916" y="1109472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302767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19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3"/>
                  </a:lnTo>
                  <a:lnTo>
                    <a:pt x="302767" y="313943"/>
                  </a:lnTo>
                  <a:lnTo>
                    <a:pt x="323159" y="309840"/>
                  </a:lnTo>
                  <a:lnTo>
                    <a:pt x="339788" y="298640"/>
                  </a:lnTo>
                  <a:lnTo>
                    <a:pt x="350988" y="282011"/>
                  </a:lnTo>
                  <a:lnTo>
                    <a:pt x="355091" y="261619"/>
                  </a:lnTo>
                  <a:lnTo>
                    <a:pt x="355091" y="52324"/>
                  </a:lnTo>
                  <a:lnTo>
                    <a:pt x="350988" y="31932"/>
                  </a:lnTo>
                  <a:lnTo>
                    <a:pt x="339788" y="15303"/>
                  </a:lnTo>
                  <a:lnTo>
                    <a:pt x="323159" y="4103"/>
                  </a:lnTo>
                  <a:lnTo>
                    <a:pt x="30276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52916" y="1109472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2767" y="0"/>
                  </a:lnTo>
                  <a:lnTo>
                    <a:pt x="323159" y="4103"/>
                  </a:lnTo>
                  <a:lnTo>
                    <a:pt x="339788" y="15303"/>
                  </a:lnTo>
                  <a:lnTo>
                    <a:pt x="350988" y="31932"/>
                  </a:lnTo>
                  <a:lnTo>
                    <a:pt x="355091" y="52324"/>
                  </a:lnTo>
                  <a:lnTo>
                    <a:pt x="355091" y="261619"/>
                  </a:lnTo>
                  <a:lnTo>
                    <a:pt x="350988" y="282011"/>
                  </a:lnTo>
                  <a:lnTo>
                    <a:pt x="339788" y="298640"/>
                  </a:lnTo>
                  <a:lnTo>
                    <a:pt x="323159" y="309840"/>
                  </a:lnTo>
                  <a:lnTo>
                    <a:pt x="302767" y="313943"/>
                  </a:lnTo>
                  <a:lnTo>
                    <a:pt x="52324" y="313943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19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959977" y="1178433"/>
            <a:ext cx="14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340597" y="1877314"/>
            <a:ext cx="366395" cy="327025"/>
            <a:chOff x="8340597" y="1877314"/>
            <a:chExt cx="366395" cy="327025"/>
          </a:xfrm>
        </p:grpSpPr>
        <p:sp>
          <p:nvSpPr>
            <p:cNvPr id="57" name="object 57"/>
            <p:cNvSpPr/>
            <p:nvPr/>
          </p:nvSpPr>
          <p:spPr>
            <a:xfrm>
              <a:off x="8346947" y="1883664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301244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301244" y="313944"/>
                  </a:lnTo>
                  <a:lnTo>
                    <a:pt x="321635" y="309840"/>
                  </a:lnTo>
                  <a:lnTo>
                    <a:pt x="338264" y="298640"/>
                  </a:lnTo>
                  <a:lnTo>
                    <a:pt x="349464" y="282011"/>
                  </a:lnTo>
                  <a:lnTo>
                    <a:pt x="353568" y="261620"/>
                  </a:lnTo>
                  <a:lnTo>
                    <a:pt x="353568" y="52324"/>
                  </a:lnTo>
                  <a:lnTo>
                    <a:pt x="349464" y="31932"/>
                  </a:lnTo>
                  <a:lnTo>
                    <a:pt x="338264" y="15303"/>
                  </a:lnTo>
                  <a:lnTo>
                    <a:pt x="321635" y="4103"/>
                  </a:lnTo>
                  <a:lnTo>
                    <a:pt x="3012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46947" y="1883664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1244" y="0"/>
                  </a:lnTo>
                  <a:lnTo>
                    <a:pt x="321635" y="4103"/>
                  </a:lnTo>
                  <a:lnTo>
                    <a:pt x="338264" y="15303"/>
                  </a:lnTo>
                  <a:lnTo>
                    <a:pt x="349464" y="31932"/>
                  </a:lnTo>
                  <a:lnTo>
                    <a:pt x="353568" y="52324"/>
                  </a:lnTo>
                  <a:lnTo>
                    <a:pt x="353568" y="261620"/>
                  </a:lnTo>
                  <a:lnTo>
                    <a:pt x="349464" y="282011"/>
                  </a:lnTo>
                  <a:lnTo>
                    <a:pt x="338264" y="298640"/>
                  </a:lnTo>
                  <a:lnTo>
                    <a:pt x="321635" y="309840"/>
                  </a:lnTo>
                  <a:lnTo>
                    <a:pt x="301244" y="313944"/>
                  </a:lnTo>
                  <a:lnTo>
                    <a:pt x="52324" y="313944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20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453373" y="1952625"/>
            <a:ext cx="14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846566" y="1884933"/>
            <a:ext cx="368300" cy="327025"/>
            <a:chOff x="8846566" y="1884933"/>
            <a:chExt cx="368300" cy="327025"/>
          </a:xfrm>
        </p:grpSpPr>
        <p:sp>
          <p:nvSpPr>
            <p:cNvPr id="61" name="object 61"/>
            <p:cNvSpPr/>
            <p:nvPr/>
          </p:nvSpPr>
          <p:spPr>
            <a:xfrm>
              <a:off x="8852916" y="1891283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302767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19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3"/>
                  </a:lnTo>
                  <a:lnTo>
                    <a:pt x="302767" y="313943"/>
                  </a:lnTo>
                  <a:lnTo>
                    <a:pt x="323159" y="309840"/>
                  </a:lnTo>
                  <a:lnTo>
                    <a:pt x="339788" y="298640"/>
                  </a:lnTo>
                  <a:lnTo>
                    <a:pt x="350988" y="282011"/>
                  </a:lnTo>
                  <a:lnTo>
                    <a:pt x="355091" y="261619"/>
                  </a:lnTo>
                  <a:lnTo>
                    <a:pt x="355091" y="52324"/>
                  </a:lnTo>
                  <a:lnTo>
                    <a:pt x="350988" y="31932"/>
                  </a:lnTo>
                  <a:lnTo>
                    <a:pt x="339788" y="15303"/>
                  </a:lnTo>
                  <a:lnTo>
                    <a:pt x="323159" y="4103"/>
                  </a:lnTo>
                  <a:lnTo>
                    <a:pt x="30276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852916" y="1891283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2767" y="0"/>
                  </a:lnTo>
                  <a:lnTo>
                    <a:pt x="323159" y="4103"/>
                  </a:lnTo>
                  <a:lnTo>
                    <a:pt x="339788" y="15303"/>
                  </a:lnTo>
                  <a:lnTo>
                    <a:pt x="350988" y="31932"/>
                  </a:lnTo>
                  <a:lnTo>
                    <a:pt x="355091" y="52324"/>
                  </a:lnTo>
                  <a:lnTo>
                    <a:pt x="355091" y="261619"/>
                  </a:lnTo>
                  <a:lnTo>
                    <a:pt x="350988" y="282011"/>
                  </a:lnTo>
                  <a:lnTo>
                    <a:pt x="339788" y="298640"/>
                  </a:lnTo>
                  <a:lnTo>
                    <a:pt x="323159" y="309840"/>
                  </a:lnTo>
                  <a:lnTo>
                    <a:pt x="302767" y="313943"/>
                  </a:lnTo>
                  <a:lnTo>
                    <a:pt x="52324" y="313943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19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959977" y="1960245"/>
            <a:ext cx="14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357361" y="2685033"/>
            <a:ext cx="366395" cy="327025"/>
            <a:chOff x="8357361" y="2685033"/>
            <a:chExt cx="366395" cy="327025"/>
          </a:xfrm>
        </p:grpSpPr>
        <p:sp>
          <p:nvSpPr>
            <p:cNvPr id="65" name="object 65"/>
            <p:cNvSpPr/>
            <p:nvPr/>
          </p:nvSpPr>
          <p:spPr>
            <a:xfrm>
              <a:off x="8363711" y="2691383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301244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19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3"/>
                  </a:lnTo>
                  <a:lnTo>
                    <a:pt x="301244" y="313943"/>
                  </a:lnTo>
                  <a:lnTo>
                    <a:pt x="321635" y="309840"/>
                  </a:lnTo>
                  <a:lnTo>
                    <a:pt x="338264" y="298640"/>
                  </a:lnTo>
                  <a:lnTo>
                    <a:pt x="349464" y="282011"/>
                  </a:lnTo>
                  <a:lnTo>
                    <a:pt x="353568" y="261619"/>
                  </a:lnTo>
                  <a:lnTo>
                    <a:pt x="353568" y="52324"/>
                  </a:lnTo>
                  <a:lnTo>
                    <a:pt x="349464" y="31932"/>
                  </a:lnTo>
                  <a:lnTo>
                    <a:pt x="338264" y="15303"/>
                  </a:lnTo>
                  <a:lnTo>
                    <a:pt x="321635" y="4103"/>
                  </a:lnTo>
                  <a:lnTo>
                    <a:pt x="3012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363711" y="2691383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1244" y="0"/>
                  </a:lnTo>
                  <a:lnTo>
                    <a:pt x="321635" y="4103"/>
                  </a:lnTo>
                  <a:lnTo>
                    <a:pt x="338264" y="15303"/>
                  </a:lnTo>
                  <a:lnTo>
                    <a:pt x="349464" y="31932"/>
                  </a:lnTo>
                  <a:lnTo>
                    <a:pt x="353568" y="52324"/>
                  </a:lnTo>
                  <a:lnTo>
                    <a:pt x="353568" y="261619"/>
                  </a:lnTo>
                  <a:lnTo>
                    <a:pt x="349464" y="282011"/>
                  </a:lnTo>
                  <a:lnTo>
                    <a:pt x="338264" y="298640"/>
                  </a:lnTo>
                  <a:lnTo>
                    <a:pt x="321635" y="309840"/>
                  </a:lnTo>
                  <a:lnTo>
                    <a:pt x="301244" y="313943"/>
                  </a:lnTo>
                  <a:lnTo>
                    <a:pt x="52324" y="313943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19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469883" y="2760726"/>
            <a:ext cx="14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863330" y="2692654"/>
            <a:ext cx="368300" cy="327025"/>
            <a:chOff x="8863330" y="2692654"/>
            <a:chExt cx="368300" cy="327025"/>
          </a:xfrm>
        </p:grpSpPr>
        <p:sp>
          <p:nvSpPr>
            <p:cNvPr id="69" name="object 69"/>
            <p:cNvSpPr/>
            <p:nvPr/>
          </p:nvSpPr>
          <p:spPr>
            <a:xfrm>
              <a:off x="8869680" y="2699004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302768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302768" y="313944"/>
                  </a:lnTo>
                  <a:lnTo>
                    <a:pt x="323159" y="309840"/>
                  </a:lnTo>
                  <a:lnTo>
                    <a:pt x="339788" y="298640"/>
                  </a:lnTo>
                  <a:lnTo>
                    <a:pt x="350988" y="282011"/>
                  </a:lnTo>
                  <a:lnTo>
                    <a:pt x="355092" y="261620"/>
                  </a:lnTo>
                  <a:lnTo>
                    <a:pt x="355092" y="52324"/>
                  </a:lnTo>
                  <a:lnTo>
                    <a:pt x="350988" y="31932"/>
                  </a:lnTo>
                  <a:lnTo>
                    <a:pt x="339788" y="15303"/>
                  </a:lnTo>
                  <a:lnTo>
                    <a:pt x="323159" y="4103"/>
                  </a:lnTo>
                  <a:lnTo>
                    <a:pt x="3027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869680" y="2699004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2768" y="0"/>
                  </a:lnTo>
                  <a:lnTo>
                    <a:pt x="323159" y="4103"/>
                  </a:lnTo>
                  <a:lnTo>
                    <a:pt x="339788" y="15303"/>
                  </a:lnTo>
                  <a:lnTo>
                    <a:pt x="350988" y="31932"/>
                  </a:lnTo>
                  <a:lnTo>
                    <a:pt x="355092" y="52324"/>
                  </a:lnTo>
                  <a:lnTo>
                    <a:pt x="355092" y="261620"/>
                  </a:lnTo>
                  <a:lnTo>
                    <a:pt x="350988" y="282011"/>
                  </a:lnTo>
                  <a:lnTo>
                    <a:pt x="339788" y="298640"/>
                  </a:lnTo>
                  <a:lnTo>
                    <a:pt x="323159" y="309840"/>
                  </a:lnTo>
                  <a:lnTo>
                    <a:pt x="302768" y="313944"/>
                  </a:lnTo>
                  <a:lnTo>
                    <a:pt x="52324" y="313944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20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976486" y="2768346"/>
            <a:ext cx="142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336280" y="3494532"/>
            <a:ext cx="873760" cy="334010"/>
            <a:chOff x="8336280" y="3494532"/>
            <a:chExt cx="873760" cy="334010"/>
          </a:xfrm>
        </p:grpSpPr>
        <p:sp>
          <p:nvSpPr>
            <p:cNvPr id="73" name="object 73"/>
            <p:cNvSpPr/>
            <p:nvPr/>
          </p:nvSpPr>
          <p:spPr>
            <a:xfrm>
              <a:off x="8342376" y="3500628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302768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20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302768" y="313944"/>
                  </a:lnTo>
                  <a:lnTo>
                    <a:pt x="323159" y="309840"/>
                  </a:lnTo>
                  <a:lnTo>
                    <a:pt x="339788" y="298640"/>
                  </a:lnTo>
                  <a:lnTo>
                    <a:pt x="350988" y="282011"/>
                  </a:lnTo>
                  <a:lnTo>
                    <a:pt x="355092" y="261620"/>
                  </a:lnTo>
                  <a:lnTo>
                    <a:pt x="355092" y="52324"/>
                  </a:lnTo>
                  <a:lnTo>
                    <a:pt x="350988" y="31932"/>
                  </a:lnTo>
                  <a:lnTo>
                    <a:pt x="339788" y="15303"/>
                  </a:lnTo>
                  <a:lnTo>
                    <a:pt x="323159" y="4103"/>
                  </a:lnTo>
                  <a:lnTo>
                    <a:pt x="3027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42376" y="3500628"/>
              <a:ext cx="355600" cy="314325"/>
            </a:xfrm>
            <a:custGeom>
              <a:avLst/>
              <a:gdLst/>
              <a:ahLst/>
              <a:cxnLst/>
              <a:rect l="l" t="t" r="r" b="b"/>
              <a:pathLst>
                <a:path w="355600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2768" y="0"/>
                  </a:lnTo>
                  <a:lnTo>
                    <a:pt x="323159" y="4103"/>
                  </a:lnTo>
                  <a:lnTo>
                    <a:pt x="339788" y="15303"/>
                  </a:lnTo>
                  <a:lnTo>
                    <a:pt x="350988" y="31932"/>
                  </a:lnTo>
                  <a:lnTo>
                    <a:pt x="355092" y="52324"/>
                  </a:lnTo>
                  <a:lnTo>
                    <a:pt x="355092" y="261620"/>
                  </a:lnTo>
                  <a:lnTo>
                    <a:pt x="350988" y="282011"/>
                  </a:lnTo>
                  <a:lnTo>
                    <a:pt x="339788" y="298640"/>
                  </a:lnTo>
                  <a:lnTo>
                    <a:pt x="323159" y="309840"/>
                  </a:lnTo>
                  <a:lnTo>
                    <a:pt x="302768" y="313944"/>
                  </a:lnTo>
                  <a:lnTo>
                    <a:pt x="52324" y="313944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20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849868" y="3508248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301243" y="0"/>
                  </a:moveTo>
                  <a:lnTo>
                    <a:pt x="52324" y="0"/>
                  </a:lnTo>
                  <a:lnTo>
                    <a:pt x="31932" y="4103"/>
                  </a:lnTo>
                  <a:lnTo>
                    <a:pt x="15303" y="15303"/>
                  </a:lnTo>
                  <a:lnTo>
                    <a:pt x="4103" y="31932"/>
                  </a:lnTo>
                  <a:lnTo>
                    <a:pt x="0" y="52324"/>
                  </a:lnTo>
                  <a:lnTo>
                    <a:pt x="0" y="261619"/>
                  </a:lnTo>
                  <a:lnTo>
                    <a:pt x="4103" y="282011"/>
                  </a:lnTo>
                  <a:lnTo>
                    <a:pt x="15303" y="298640"/>
                  </a:lnTo>
                  <a:lnTo>
                    <a:pt x="31932" y="309840"/>
                  </a:lnTo>
                  <a:lnTo>
                    <a:pt x="52324" y="313944"/>
                  </a:lnTo>
                  <a:lnTo>
                    <a:pt x="301243" y="313944"/>
                  </a:lnTo>
                  <a:lnTo>
                    <a:pt x="321635" y="309840"/>
                  </a:lnTo>
                  <a:lnTo>
                    <a:pt x="338264" y="298640"/>
                  </a:lnTo>
                  <a:lnTo>
                    <a:pt x="349464" y="282011"/>
                  </a:lnTo>
                  <a:lnTo>
                    <a:pt x="353567" y="261619"/>
                  </a:lnTo>
                  <a:lnTo>
                    <a:pt x="353567" y="52324"/>
                  </a:lnTo>
                  <a:lnTo>
                    <a:pt x="349464" y="31932"/>
                  </a:lnTo>
                  <a:lnTo>
                    <a:pt x="338264" y="15303"/>
                  </a:lnTo>
                  <a:lnTo>
                    <a:pt x="321635" y="4103"/>
                  </a:lnTo>
                  <a:lnTo>
                    <a:pt x="30124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849868" y="3508248"/>
              <a:ext cx="353695" cy="314325"/>
            </a:xfrm>
            <a:custGeom>
              <a:avLst/>
              <a:gdLst/>
              <a:ahLst/>
              <a:cxnLst/>
              <a:rect l="l" t="t" r="r" b="b"/>
              <a:pathLst>
                <a:path w="353695" h="314325">
                  <a:moveTo>
                    <a:pt x="0" y="52324"/>
                  </a:moveTo>
                  <a:lnTo>
                    <a:pt x="4103" y="31932"/>
                  </a:lnTo>
                  <a:lnTo>
                    <a:pt x="15303" y="15303"/>
                  </a:lnTo>
                  <a:lnTo>
                    <a:pt x="31932" y="4103"/>
                  </a:lnTo>
                  <a:lnTo>
                    <a:pt x="52324" y="0"/>
                  </a:lnTo>
                  <a:lnTo>
                    <a:pt x="301243" y="0"/>
                  </a:lnTo>
                  <a:lnTo>
                    <a:pt x="321635" y="4103"/>
                  </a:lnTo>
                  <a:lnTo>
                    <a:pt x="338264" y="15303"/>
                  </a:lnTo>
                  <a:lnTo>
                    <a:pt x="349464" y="31932"/>
                  </a:lnTo>
                  <a:lnTo>
                    <a:pt x="353567" y="52324"/>
                  </a:lnTo>
                  <a:lnTo>
                    <a:pt x="353567" y="261619"/>
                  </a:lnTo>
                  <a:lnTo>
                    <a:pt x="349464" y="282011"/>
                  </a:lnTo>
                  <a:lnTo>
                    <a:pt x="338264" y="298640"/>
                  </a:lnTo>
                  <a:lnTo>
                    <a:pt x="321635" y="309840"/>
                  </a:lnTo>
                  <a:lnTo>
                    <a:pt x="301243" y="313944"/>
                  </a:lnTo>
                  <a:lnTo>
                    <a:pt x="52324" y="313944"/>
                  </a:lnTo>
                  <a:lnTo>
                    <a:pt x="31932" y="309840"/>
                  </a:lnTo>
                  <a:lnTo>
                    <a:pt x="15303" y="298640"/>
                  </a:lnTo>
                  <a:lnTo>
                    <a:pt x="4103" y="282011"/>
                  </a:lnTo>
                  <a:lnTo>
                    <a:pt x="0" y="261619"/>
                  </a:lnTo>
                  <a:lnTo>
                    <a:pt x="0" y="5232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089392" y="3482340"/>
            <a:ext cx="1447800" cy="39497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  <a:tabLst>
                <a:tab pos="878840" algn="l"/>
              </a:tabLst>
            </a:pPr>
            <a:r>
              <a:rPr sz="1350" spc="-7" baseline="3086" dirty="0">
                <a:solidFill>
                  <a:srgbClr val="FFFFFF"/>
                </a:solidFill>
                <a:latin typeface="Calibri"/>
                <a:cs typeface="Calibri"/>
              </a:rPr>
              <a:t>p1	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583418" y="1229995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529696" y="3463797"/>
            <a:ext cx="701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702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446278"/>
            <a:ext cx="99047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DAG </a:t>
            </a:r>
            <a:r>
              <a:rPr sz="1800" b="1" spc="-5" dirty="0">
                <a:latin typeface="Calibri"/>
                <a:cs typeface="Calibri"/>
              </a:rPr>
              <a:t>Scheduler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Task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Scheduler: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DAG</a:t>
            </a:r>
            <a:r>
              <a:rPr sz="1800" spc="-5" dirty="0">
                <a:latin typeface="Calibri"/>
                <a:cs typeface="Calibri"/>
              </a:rPr>
              <a:t> Scheduler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submit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stages into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scheduler.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submitted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partitions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present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textFile.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15" dirty="0">
                <a:latin typeface="Calibri"/>
                <a:cs typeface="Calibri"/>
              </a:rPr>
              <a:t>ex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15" dirty="0">
                <a:latin typeface="Calibri"/>
                <a:cs typeface="Calibri"/>
              </a:rPr>
              <a:t> created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submitted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parallel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provided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enough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86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473" y="699143"/>
            <a:ext cx="10048875" cy="35026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500" b="1" spc="-15" dirty="0">
                <a:latin typeface="Calibri"/>
                <a:cs typeface="Calibri"/>
              </a:rPr>
              <a:t>saveAsTextFile(path,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compressionCodecClass=None)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15" dirty="0">
                <a:latin typeface="Calibri"/>
                <a:cs typeface="Calibri"/>
              </a:rPr>
              <a:t>Save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text </a:t>
            </a:r>
            <a:r>
              <a:rPr sz="1500" spc="-5" dirty="0">
                <a:latin typeface="Calibri"/>
                <a:cs typeface="Calibri"/>
              </a:rPr>
              <a:t>file.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supported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Codecs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found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core-site.xml.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12700" marR="5080">
              <a:lnSpc>
                <a:spcPts val="1839"/>
              </a:lnSpc>
            </a:pP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Ex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–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Find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the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number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of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customers</a:t>
            </a:r>
            <a:r>
              <a:rPr sz="1700" b="1" i="1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placed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order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in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 July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or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 Aug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Month.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 Store</a:t>
            </a:r>
            <a:r>
              <a:rPr sz="1700" b="1" i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the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output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 at</a:t>
            </a:r>
            <a:r>
              <a:rPr sz="1700" b="1" i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HDFS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as</a:t>
            </a:r>
            <a:r>
              <a:rPr sz="1700" b="1" i="1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a</a:t>
            </a:r>
            <a:r>
              <a:rPr sz="1700" b="1" i="1" spc="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spc="-15" dirty="0">
                <a:solidFill>
                  <a:srgbClr val="385622"/>
                </a:solidFill>
                <a:latin typeface="Calibri"/>
                <a:cs typeface="Calibri"/>
              </a:rPr>
              <a:t>text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format. </a:t>
            </a:r>
            <a:r>
              <a:rPr sz="1700" b="1" i="1" spc="-37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Create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5 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files.</a:t>
            </a:r>
            <a:r>
              <a:rPr sz="1700" b="1" i="1" spc="-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Compression</a:t>
            </a:r>
            <a:r>
              <a:rPr sz="1700" b="1" i="1" spc="-5" dirty="0">
                <a:solidFill>
                  <a:srgbClr val="385622"/>
                </a:solidFill>
                <a:latin typeface="Calibri"/>
                <a:cs typeface="Calibri"/>
              </a:rPr>
              <a:t> format</a:t>
            </a:r>
            <a:r>
              <a:rPr sz="1700" b="1" i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700" b="1" i="1" dirty="0">
                <a:solidFill>
                  <a:srgbClr val="385622"/>
                </a:solidFill>
                <a:latin typeface="Calibri"/>
                <a:cs typeface="Calibri"/>
              </a:rPr>
              <a:t>should be </a:t>
            </a:r>
            <a:r>
              <a:rPr sz="1700" b="1" i="1" spc="-10" dirty="0">
                <a:solidFill>
                  <a:srgbClr val="385622"/>
                </a:solidFill>
                <a:latin typeface="Calibri"/>
                <a:cs typeface="Calibri"/>
              </a:rPr>
              <a:t>bzip2.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15" dirty="0">
                <a:latin typeface="Calibri"/>
                <a:cs typeface="Calibri"/>
              </a:rPr>
              <a:t>ord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sc.textFile</a:t>
            </a:r>
            <a:r>
              <a:rPr sz="1800" spc="-15" dirty="0">
                <a:latin typeface="Calibri"/>
                <a:cs typeface="Calibri"/>
              </a:rPr>
              <a:t>('practice/retail_db/orders')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700" spc="-5" dirty="0">
                <a:latin typeface="Calibri"/>
                <a:cs typeface="Calibri"/>
              </a:rPr>
              <a:t>julyOrd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ord.filter(lambda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str(x.split(',')[1].split('-')[1])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==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'07‘)</a:t>
            </a:r>
            <a:endParaRPr sz="1700">
              <a:latin typeface="Calibri"/>
              <a:cs typeface="Calibri"/>
            </a:endParaRPr>
          </a:p>
          <a:p>
            <a:pPr marL="12700" marR="4341495">
              <a:lnSpc>
                <a:spcPct val="119400"/>
              </a:lnSpc>
            </a:pPr>
            <a:r>
              <a:rPr sz="1700" spc="-5" dirty="0">
                <a:latin typeface="Calibri"/>
                <a:cs typeface="Calibri"/>
              </a:rPr>
              <a:t>augOrd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ord.filter(lambda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str(x.split(',')[1].split('-')[1])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==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'08')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julyAugOrders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julyOrd.union(augOrd).distinct()</a:t>
            </a:r>
            <a:endParaRPr sz="1700">
              <a:latin typeface="Calibri"/>
              <a:cs typeface="Calibri"/>
            </a:endParaRPr>
          </a:p>
          <a:p>
            <a:pPr marL="12700" marR="2719705">
              <a:lnSpc>
                <a:spcPts val="1839"/>
              </a:lnSpc>
              <a:spcBef>
                <a:spcPts val="625"/>
              </a:spcBef>
            </a:pPr>
            <a:r>
              <a:rPr sz="1700" spc="-10" dirty="0">
                <a:solidFill>
                  <a:srgbClr val="FF0000"/>
                </a:solidFill>
                <a:latin typeface="Calibri"/>
                <a:cs typeface="Calibri"/>
              </a:rPr>
              <a:t>julyAugOrders.coalesce(5</a:t>
            </a:r>
            <a:r>
              <a:rPr sz="1700" spc="-10" dirty="0">
                <a:latin typeface="Calibri"/>
                <a:cs typeface="Calibri"/>
              </a:rPr>
              <a:t>).saveAsTextFile('practice/retail_db/dump/julyAugOrders',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compressionCodecClass='org.apache.hadoop.io.compress.BZip2Codec')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871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RDD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 </a:t>
            </a:r>
            <a:r>
              <a:rPr sz="4000" b="0" spc="-30" dirty="0">
                <a:latin typeface="Calibri Light"/>
                <a:cs typeface="Calibri Light"/>
              </a:rPr>
              <a:t>Save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as a </a:t>
            </a:r>
            <a:r>
              <a:rPr sz="4000" b="0" spc="-110" dirty="0">
                <a:latin typeface="Calibri Light"/>
                <a:cs typeface="Calibri Light"/>
              </a:rPr>
              <a:t>Text</a:t>
            </a:r>
            <a:r>
              <a:rPr sz="4000" b="0" spc="-5" dirty="0">
                <a:latin typeface="Calibri Light"/>
                <a:cs typeface="Calibri Light"/>
              </a:rPr>
              <a:t> File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27123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395985"/>
            <a:ext cx="103473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Parallel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Execution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Stages: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stages</a:t>
            </a:r>
            <a:r>
              <a:rPr sz="1800" spc="-5" dirty="0">
                <a:latin typeface="Calibri"/>
                <a:cs typeface="Calibri"/>
              </a:rPr>
              <a:t> 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dependent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submitted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parallel.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85622"/>
                </a:solidFill>
                <a:latin typeface="Calibri"/>
                <a:cs typeface="Calibri"/>
              </a:rPr>
              <a:t>text_file</a:t>
            </a:r>
            <a:r>
              <a:rPr sz="1800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85622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85622"/>
                </a:solidFill>
                <a:latin typeface="Calibri"/>
                <a:cs typeface="Calibri"/>
              </a:rPr>
              <a:t>sc.textFile('practice/retail_db/orders').map(lambda</a:t>
            </a:r>
            <a:r>
              <a:rPr sz="1800" spc="8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85622"/>
                </a:solidFill>
                <a:latin typeface="Calibri"/>
                <a:cs typeface="Calibri"/>
              </a:rPr>
              <a:t>x :</a:t>
            </a:r>
            <a:r>
              <a:rPr sz="1800" spc="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385622"/>
                </a:solidFill>
                <a:latin typeface="Calibri"/>
                <a:cs typeface="Calibri"/>
              </a:rPr>
              <a:t>(int(x.split(',')[0]),x.split(',')[3]))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85622"/>
                </a:solidFill>
                <a:latin typeface="Calibri"/>
                <a:cs typeface="Calibri"/>
              </a:rPr>
              <a:t>rdd</a:t>
            </a:r>
            <a:r>
              <a:rPr sz="1800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85622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385622"/>
                </a:solidFill>
                <a:latin typeface="Calibri"/>
                <a:cs typeface="Calibri"/>
              </a:rPr>
              <a:t> sc.parallelize([1,2,3,4,5,6,7]).map(lambda</a:t>
            </a:r>
            <a:r>
              <a:rPr sz="1800" spc="5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85622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85622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385622"/>
                </a:solidFill>
                <a:latin typeface="Calibri"/>
                <a:cs typeface="Calibri"/>
              </a:rPr>
              <a:t>(x,1*1)</a:t>
            </a:r>
            <a:r>
              <a:rPr sz="1800" spc="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85622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7849234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385622"/>
                </a:solidFill>
                <a:latin typeface="Calibri"/>
                <a:cs typeface="Calibri"/>
              </a:rPr>
              <a:t>joined </a:t>
            </a:r>
            <a:r>
              <a:rPr sz="1800" dirty="0">
                <a:solidFill>
                  <a:srgbClr val="385622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85622"/>
                </a:solidFill>
                <a:latin typeface="Calibri"/>
                <a:cs typeface="Calibri"/>
              </a:rPr>
              <a:t>text_file</a:t>
            </a:r>
            <a:r>
              <a:rPr sz="1800" spc="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85622"/>
                </a:solidFill>
                <a:latin typeface="Calibri"/>
                <a:cs typeface="Calibri"/>
              </a:rPr>
              <a:t>.join(rdd) </a:t>
            </a:r>
            <a:r>
              <a:rPr sz="1800" spc="-39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85622"/>
                </a:solidFill>
                <a:latin typeface="Calibri"/>
                <a:cs typeface="Calibri"/>
              </a:rPr>
              <a:t>joined.count()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8398" y="2424653"/>
            <a:ext cx="2759988" cy="31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1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866622"/>
            <a:ext cx="8188325" cy="1211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Wingdings"/>
              <a:buChar char="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Go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10" dirty="0">
                <a:latin typeface="Calibri"/>
                <a:cs typeface="Calibri"/>
              </a:rPr>
              <a:t> /etc/hadoop/conf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Wingdings"/>
              <a:buChar char="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Open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yarn-site.xml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Find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resource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Manager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url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searching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‘yarn.resourcemanager.webapp.address’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241300" algn="l"/>
              </a:tabLst>
            </a:pPr>
            <a:r>
              <a:rPr sz="1700" spc="-10" dirty="0">
                <a:latin typeface="Calibri"/>
                <a:cs typeface="Calibri"/>
              </a:rPr>
              <a:t>Default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port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8088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8051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 Light"/>
                <a:cs typeface="Calibri Light"/>
              </a:rPr>
              <a:t>How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to</a:t>
            </a:r>
            <a:r>
              <a:rPr sz="4000" b="0" spc="-5" dirty="0">
                <a:latin typeface="Calibri Light"/>
                <a:cs typeface="Calibri Light"/>
              </a:rPr>
              <a:t> find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the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Resource </a:t>
            </a:r>
            <a:r>
              <a:rPr sz="4000" b="0" spc="-10" dirty="0">
                <a:latin typeface="Calibri Light"/>
                <a:cs typeface="Calibri Light"/>
              </a:rPr>
              <a:t>Manager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URL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8695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300"/>
              </a:spcBef>
            </a:pPr>
            <a:r>
              <a:rPr sz="4100" b="0" dirty="0">
                <a:latin typeface="Calibri"/>
                <a:cs typeface="Calibri"/>
              </a:rPr>
              <a:t>RDD</a:t>
            </a:r>
            <a:r>
              <a:rPr sz="4100" b="0" spc="-35" dirty="0">
                <a:latin typeface="Calibri"/>
                <a:cs typeface="Calibri"/>
              </a:rPr>
              <a:t> </a:t>
            </a:r>
            <a:r>
              <a:rPr sz="4100" b="0" spc="-25" dirty="0">
                <a:latin typeface="Calibri"/>
                <a:cs typeface="Calibri"/>
              </a:rPr>
              <a:t>Persistence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472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7527"/>
            <a:ext cx="11237595" cy="28759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One</a:t>
            </a:r>
            <a:r>
              <a:rPr sz="2000" spc="-5" dirty="0">
                <a:latin typeface="Calibri"/>
                <a:cs typeface="Calibri"/>
              </a:rPr>
              <a:t>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capabilities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Spark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persisting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(or </a:t>
            </a:r>
            <a:r>
              <a:rPr sz="2000" dirty="0">
                <a:latin typeface="Calibri"/>
                <a:cs typeface="Calibri"/>
              </a:rPr>
              <a:t>caching)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  <a:p>
            <a:pPr marL="241300" marR="5715" indent="-22860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persist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RDD,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each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stores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partitions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computes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reuses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2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RDD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persisted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persist()</a:t>
            </a:r>
            <a:r>
              <a:rPr sz="2000" spc="3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spc="3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cache()</a:t>
            </a:r>
            <a:r>
              <a:rPr sz="2000" spc="3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it.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computed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action,</a:t>
            </a:r>
            <a:r>
              <a:rPr sz="2000" spc="-5" dirty="0">
                <a:latin typeface="Calibri"/>
                <a:cs typeface="Calibri"/>
              </a:rPr>
              <a:t> 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kept</a:t>
            </a:r>
            <a:r>
              <a:rPr sz="2000" spc="-5" dirty="0">
                <a:latin typeface="Calibri"/>
                <a:cs typeface="Calibri"/>
              </a:rPr>
              <a:t> in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nodes.</a:t>
            </a:r>
            <a:endParaRPr sz="2000">
              <a:latin typeface="Calibri"/>
              <a:cs typeface="Calibri"/>
            </a:endParaRPr>
          </a:p>
          <a:p>
            <a:pPr marL="241300" marR="6350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latin typeface="Calibri"/>
                <a:cs typeface="Calibri"/>
              </a:rPr>
              <a:t>Spark’s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cache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fault-tolerant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partition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RDD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lost,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automatically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recomputed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transformations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originally </a:t>
            </a:r>
            <a:r>
              <a:rPr sz="2000" spc="-10" dirty="0">
                <a:latin typeface="Calibri"/>
                <a:cs typeface="Calibri"/>
              </a:rPr>
              <a:t>created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persisted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RDD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storage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StorageLevel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80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25" y="259596"/>
            <a:ext cx="10080625" cy="227139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500" b="1" spc="-10" dirty="0">
                <a:latin typeface="Calibri"/>
                <a:cs typeface="Calibri"/>
              </a:rPr>
              <a:t>StorageLevel(</a:t>
            </a:r>
            <a:r>
              <a:rPr sz="1600" b="1" i="1" spc="-10" dirty="0">
                <a:latin typeface="Calibri"/>
                <a:cs typeface="Calibri"/>
              </a:rPr>
              <a:t>useDisk,</a:t>
            </a:r>
            <a:r>
              <a:rPr sz="1600" b="1" i="1" spc="30" dirty="0">
                <a:latin typeface="Calibri"/>
                <a:cs typeface="Calibri"/>
              </a:rPr>
              <a:t> </a:t>
            </a:r>
            <a:r>
              <a:rPr sz="1600" b="1" i="1" spc="-15" dirty="0">
                <a:latin typeface="Calibri"/>
                <a:cs typeface="Calibri"/>
              </a:rPr>
              <a:t>useMemory,</a:t>
            </a:r>
            <a:r>
              <a:rPr sz="1600" b="1" i="1" spc="50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useOffHeap,</a:t>
            </a:r>
            <a:r>
              <a:rPr sz="1600" b="1" i="1" spc="85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deserialized,</a:t>
            </a:r>
            <a:r>
              <a:rPr sz="1600" b="1" i="1" spc="35" dirty="0">
                <a:latin typeface="Calibri"/>
                <a:cs typeface="Calibri"/>
              </a:rPr>
              <a:t> </a:t>
            </a:r>
            <a:r>
              <a:rPr sz="1600" b="1" i="1" spc="-10" dirty="0">
                <a:latin typeface="Calibri"/>
                <a:cs typeface="Calibri"/>
              </a:rPr>
              <a:t>replication=1</a:t>
            </a:r>
            <a:r>
              <a:rPr sz="1600" b="1" spc="-10" dirty="0"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spc="-15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stored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either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Disk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dirty="0">
                <a:latin typeface="Calibri"/>
                <a:cs typeface="Calibri"/>
              </a:rPr>
              <a:t> Memory</a:t>
            </a:r>
            <a:r>
              <a:rPr sz="1500" spc="-5" dirty="0">
                <a:latin typeface="Calibri"/>
                <a:cs typeface="Calibri"/>
              </a:rPr>
              <a:t> or off-heap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-10" dirty="0">
                <a:latin typeface="Calibri"/>
                <a:cs typeface="Calibri"/>
              </a:rPr>
              <a:t> any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combinations.</a:t>
            </a:r>
            <a:endParaRPr sz="15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Data can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10" dirty="0">
                <a:latin typeface="Calibri"/>
                <a:cs typeface="Calibri"/>
              </a:rPr>
              <a:t>stored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Serialized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600" spc="-5" dirty="0">
                <a:latin typeface="Calibri"/>
                <a:cs typeface="Calibri"/>
              </a:rPr>
              <a:t>deserialized</a:t>
            </a:r>
            <a:r>
              <a:rPr sz="1500" spc="-5" dirty="0">
                <a:latin typeface="Calibri"/>
                <a:cs typeface="Calibri"/>
              </a:rPr>
              <a:t>. </a:t>
            </a:r>
            <a:r>
              <a:rPr sz="1500" spc="-10" dirty="0">
                <a:latin typeface="Calibri"/>
                <a:cs typeface="Calibri"/>
              </a:rPr>
              <a:t>Serilization </a:t>
            </a:r>
            <a:r>
              <a:rPr sz="1500" dirty="0">
                <a:latin typeface="Calibri"/>
                <a:cs typeface="Calibri"/>
              </a:rPr>
              <a:t>is a </a:t>
            </a:r>
            <a:r>
              <a:rPr sz="1500" spc="-15" dirty="0">
                <a:latin typeface="Calibri"/>
                <a:cs typeface="Calibri"/>
              </a:rPr>
              <a:t>way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convert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object </a:t>
            </a:r>
            <a:r>
              <a:rPr sz="1500" dirty="0">
                <a:latin typeface="Calibri"/>
                <a:cs typeface="Calibri"/>
              </a:rPr>
              <a:t>in memory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series </a:t>
            </a:r>
            <a:r>
              <a:rPr sz="1500" dirty="0">
                <a:latin typeface="Calibri"/>
                <a:cs typeface="Calibri"/>
              </a:rPr>
              <a:t>of bits. 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deserialization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process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5" dirty="0">
                <a:latin typeface="Calibri"/>
                <a:cs typeface="Calibri"/>
              </a:rPr>
              <a:t>bringing those </a:t>
            </a:r>
            <a:r>
              <a:rPr sz="1500" dirty="0">
                <a:latin typeface="Calibri"/>
                <a:cs typeface="Calibri"/>
              </a:rPr>
              <a:t>bits </a:t>
            </a:r>
            <a:r>
              <a:rPr sz="1500" spc="-15" dirty="0">
                <a:latin typeface="Calibri"/>
                <a:cs typeface="Calibri"/>
              </a:rPr>
              <a:t>into </a:t>
            </a:r>
            <a:r>
              <a:rPr sz="1500" dirty="0">
                <a:latin typeface="Calibri"/>
                <a:cs typeface="Calibri"/>
              </a:rPr>
              <a:t>memory as </a:t>
            </a:r>
            <a:r>
              <a:rPr sz="1500" spc="-10" dirty="0">
                <a:latin typeface="Calibri"/>
                <a:cs typeface="Calibri"/>
              </a:rPr>
              <a:t>an </a:t>
            </a:r>
            <a:r>
              <a:rPr sz="1500" spc="-5" dirty="0">
                <a:latin typeface="Calibri"/>
                <a:cs typeface="Calibri"/>
              </a:rPr>
              <a:t>object. Whenever </a:t>
            </a:r>
            <a:r>
              <a:rPr sz="1500" spc="-10" dirty="0">
                <a:latin typeface="Calibri"/>
                <a:cs typeface="Calibri"/>
              </a:rPr>
              <a:t>we are </a:t>
            </a:r>
            <a:r>
              <a:rPr sz="1500" spc="-5" dirty="0">
                <a:latin typeface="Calibri"/>
                <a:cs typeface="Calibri"/>
              </a:rPr>
              <a:t>talking about 'deserialized'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RDD/DF,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always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referring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RDD/DFs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15" dirty="0">
                <a:latin typeface="Calibri"/>
                <a:cs typeface="Calibri"/>
              </a:rPr>
              <a:t>memory.</a:t>
            </a:r>
            <a:endParaRPr sz="1500" dirty="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Off-Heap </a:t>
            </a:r>
            <a:r>
              <a:rPr sz="1500" dirty="0">
                <a:latin typeface="Calibri"/>
                <a:cs typeface="Calibri"/>
              </a:rPr>
              <a:t>Memory is a </a:t>
            </a:r>
            <a:r>
              <a:rPr sz="1500" spc="-5" dirty="0">
                <a:latin typeface="Calibri"/>
                <a:cs typeface="Calibri"/>
              </a:rPr>
              <a:t>segment </a:t>
            </a:r>
            <a:r>
              <a:rPr sz="1500" dirty="0">
                <a:latin typeface="Calibri"/>
                <a:cs typeface="Calibri"/>
              </a:rPr>
              <a:t>of memory lies </a:t>
            </a:r>
            <a:r>
              <a:rPr sz="1500" spc="-5" dirty="0">
                <a:latin typeface="Calibri"/>
                <a:cs typeface="Calibri"/>
              </a:rPr>
              <a:t>outside </a:t>
            </a:r>
            <a:r>
              <a:rPr sz="1500" dirty="0">
                <a:latin typeface="Calibri"/>
                <a:cs typeface="Calibri"/>
              </a:rPr>
              <a:t>the JVM, but is used </a:t>
            </a:r>
            <a:r>
              <a:rPr sz="1500" spc="-5" dirty="0">
                <a:latin typeface="Calibri"/>
                <a:cs typeface="Calibri"/>
              </a:rPr>
              <a:t>by </a:t>
            </a:r>
            <a:r>
              <a:rPr sz="1500" dirty="0">
                <a:latin typeface="Calibri"/>
                <a:cs typeface="Calibri"/>
              </a:rPr>
              <a:t>JVM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certain use-cases. Off-Heap </a:t>
            </a:r>
            <a:r>
              <a:rPr sz="1500" dirty="0">
                <a:latin typeface="Calibri"/>
                <a:cs typeface="Calibri"/>
              </a:rPr>
              <a:t>memory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dirty="0">
                <a:latin typeface="Calibri"/>
                <a:cs typeface="Calibri"/>
              </a:rPr>
              <a:t> Spark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explicitly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well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serialized </a:t>
            </a:r>
            <a:r>
              <a:rPr sz="1500" spc="-10" dirty="0">
                <a:latin typeface="Calibri"/>
                <a:cs typeface="Calibri"/>
              </a:rPr>
              <a:t>data-frames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RDDs.</a:t>
            </a:r>
          </a:p>
          <a:p>
            <a:pPr marL="299085" indent="-287020" algn="just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replicated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storage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levels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want </a:t>
            </a:r>
            <a:r>
              <a:rPr sz="1500" spc="-15" dirty="0">
                <a:latin typeface="Calibri"/>
                <a:cs typeface="Calibri"/>
              </a:rPr>
              <a:t>fast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fault </a:t>
            </a:r>
            <a:r>
              <a:rPr sz="1500" spc="-20" dirty="0">
                <a:latin typeface="Calibri"/>
                <a:cs typeface="Calibri"/>
              </a:rPr>
              <a:t>recovery.</a:t>
            </a:r>
            <a:endParaRPr sz="15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8783" y="3005327"/>
            <a:ext cx="6010910" cy="3314700"/>
            <a:chOff x="938783" y="3005327"/>
            <a:chExt cx="6010910" cy="3314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1287" y="3090689"/>
              <a:ext cx="5248640" cy="31630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43355" y="3009899"/>
              <a:ext cx="5486400" cy="3305810"/>
            </a:xfrm>
            <a:custGeom>
              <a:avLst/>
              <a:gdLst/>
              <a:ahLst/>
              <a:cxnLst/>
              <a:rect l="l" t="t" r="r" b="b"/>
              <a:pathLst>
                <a:path w="5486400" h="3305810">
                  <a:moveTo>
                    <a:pt x="0" y="3305555"/>
                  </a:moveTo>
                  <a:lnTo>
                    <a:pt x="5486400" y="3305555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33055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1848" y="4828032"/>
              <a:ext cx="1301750" cy="230504"/>
            </a:xfrm>
            <a:custGeom>
              <a:avLst/>
              <a:gdLst/>
              <a:ahLst/>
              <a:cxnLst/>
              <a:rect l="l" t="t" r="r" b="b"/>
              <a:pathLst>
                <a:path w="1301750" h="230504">
                  <a:moveTo>
                    <a:pt x="115062" y="0"/>
                  </a:moveTo>
                  <a:lnTo>
                    <a:pt x="0" y="115062"/>
                  </a:lnTo>
                  <a:lnTo>
                    <a:pt x="115062" y="230124"/>
                  </a:lnTo>
                  <a:lnTo>
                    <a:pt x="115062" y="172593"/>
                  </a:lnTo>
                  <a:lnTo>
                    <a:pt x="1301496" y="172593"/>
                  </a:lnTo>
                  <a:lnTo>
                    <a:pt x="1301496" y="57531"/>
                  </a:lnTo>
                  <a:lnTo>
                    <a:pt x="115062" y="57531"/>
                  </a:lnTo>
                  <a:lnTo>
                    <a:pt x="11506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1848" y="4828032"/>
              <a:ext cx="1301750" cy="230504"/>
            </a:xfrm>
            <a:custGeom>
              <a:avLst/>
              <a:gdLst/>
              <a:ahLst/>
              <a:cxnLst/>
              <a:rect l="l" t="t" r="r" b="b"/>
              <a:pathLst>
                <a:path w="1301750" h="230504">
                  <a:moveTo>
                    <a:pt x="0" y="115062"/>
                  </a:moveTo>
                  <a:lnTo>
                    <a:pt x="115062" y="0"/>
                  </a:lnTo>
                  <a:lnTo>
                    <a:pt x="115062" y="57531"/>
                  </a:lnTo>
                  <a:lnTo>
                    <a:pt x="1301496" y="57531"/>
                  </a:lnTo>
                  <a:lnTo>
                    <a:pt x="1301496" y="172593"/>
                  </a:lnTo>
                  <a:lnTo>
                    <a:pt x="115062" y="172593"/>
                  </a:lnTo>
                  <a:lnTo>
                    <a:pt x="115062" y="230124"/>
                  </a:lnTo>
                  <a:lnTo>
                    <a:pt x="0" y="11506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43343" y="4661915"/>
            <a:ext cx="1203960" cy="5613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49554" marR="241300" indent="13335">
              <a:lnSpc>
                <a:spcPts val="2160"/>
              </a:lnSpc>
              <a:spcBef>
                <a:spcPts val="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648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747" y="214071"/>
            <a:ext cx="9908540" cy="580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persist(</a:t>
            </a:r>
            <a:r>
              <a:rPr sz="1500" i="1" spc="-10" dirty="0">
                <a:latin typeface="Calibri"/>
                <a:cs typeface="Calibri"/>
              </a:rPr>
              <a:t>storageLevel=StorageLevel(False,</a:t>
            </a:r>
            <a:r>
              <a:rPr sz="1500" i="1" spc="-15" dirty="0">
                <a:latin typeface="Calibri"/>
                <a:cs typeface="Calibri"/>
              </a:rPr>
              <a:t> True,</a:t>
            </a:r>
            <a:r>
              <a:rPr sz="1500" i="1" spc="2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False,</a:t>
            </a:r>
            <a:r>
              <a:rPr sz="1500" i="1" spc="2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False,</a:t>
            </a:r>
            <a:r>
              <a:rPr sz="1500" i="1" spc="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1)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)</a:t>
            </a:r>
            <a:endParaRPr sz="1500" dirty="0">
              <a:latin typeface="Calibri"/>
              <a:cs typeface="Calibri"/>
            </a:endParaRPr>
          </a:p>
          <a:p>
            <a:pPr marL="299085" marR="5080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Set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RDD's</a:t>
            </a:r>
            <a:r>
              <a:rPr sz="1500" spc="-10" dirty="0">
                <a:latin typeface="Calibri"/>
                <a:cs typeface="Calibri"/>
              </a:rPr>
              <a:t> storage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level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persist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5" dirty="0">
                <a:latin typeface="Calibri"/>
                <a:cs typeface="Calibri"/>
              </a:rPr>
              <a:t> values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across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operations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after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first</a:t>
            </a:r>
            <a:r>
              <a:rPr sz="1500" dirty="0">
                <a:latin typeface="Calibri"/>
                <a:cs typeface="Calibri"/>
              </a:rPr>
              <a:t> time 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computed.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only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used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assign</a:t>
            </a:r>
            <a:r>
              <a:rPr sz="1500" spc="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new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storage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level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does not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have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storage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level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yet.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storage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level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specified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defaults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30" dirty="0">
                <a:latin typeface="Wingdings"/>
                <a:cs typeface="Wingdings"/>
              </a:rPr>
              <a:t></a:t>
            </a:r>
            <a:r>
              <a:rPr sz="1500" spc="-30" dirty="0">
                <a:latin typeface="Calibri"/>
                <a:cs typeface="Calibri"/>
              </a:rPr>
              <a:t>MEMORY_ONLY.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450" dirty="0">
              <a:latin typeface="Calibri"/>
              <a:cs typeface="Calibri"/>
            </a:endParaRPr>
          </a:p>
          <a:p>
            <a:pPr marL="12700" marR="731710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alibri"/>
                <a:cs typeface="Calibri"/>
              </a:rPr>
              <a:t>rdd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sc.parallelize(("b",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"a",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"c"))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rdd.persist().is_cached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rdd.getStorageLevel()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pyspark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import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StorageLevel</a:t>
            </a:r>
            <a:endParaRPr sz="1500" dirty="0">
              <a:latin typeface="Calibri"/>
              <a:cs typeface="Calibri"/>
            </a:endParaRPr>
          </a:p>
          <a:p>
            <a:pPr marL="12700" marR="601091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rdd.persist( </a:t>
            </a:r>
            <a:r>
              <a:rPr sz="1500" spc="-10" dirty="0">
                <a:latin typeface="Calibri"/>
                <a:cs typeface="Calibri"/>
              </a:rPr>
              <a:t>StorageLevel.MEMORY_AND_DISK_2 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rdd.getStorageLevel()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print(rdd1.getStorageLevel())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unpersist():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ts val="18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Mark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RDD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non-persistent,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remove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 </a:t>
            </a:r>
            <a:r>
              <a:rPr sz="1500" spc="-5" dirty="0">
                <a:latin typeface="Calibri"/>
                <a:cs typeface="Calibri"/>
              </a:rPr>
              <a:t>blocks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disk.</a:t>
            </a:r>
          </a:p>
          <a:p>
            <a:pPr marL="299085" marR="261620" indent="-287020">
              <a:lnSpc>
                <a:spcPts val="1920"/>
              </a:lnSpc>
              <a:spcBef>
                <a:spcPts val="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Spark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automatically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monitors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cache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usage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node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drops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old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partitions in 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least-recently-used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(LRU)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fashion.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>
              <a:lnSpc>
                <a:spcPts val="192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-15" dirty="0">
                <a:latin typeface="Calibri"/>
                <a:cs typeface="Calibri"/>
              </a:rPr>
              <a:t> you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like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manually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remove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RDD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instead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waiting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fall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cache,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RDD.unpersist()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Calibri"/>
              <a:cs typeface="Calibri"/>
            </a:endParaRPr>
          </a:p>
          <a:p>
            <a:pPr marL="12700" marR="874395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rdd.persist()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rdd.is_cached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rdd.unpersist()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rdd.is_cached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966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1307"/>
            <a:ext cx="10543540" cy="19767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b="1" spc="-5" dirty="0">
                <a:latin typeface="Calibri"/>
                <a:cs typeface="Calibri"/>
              </a:rPr>
              <a:t>Usage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and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trade-offs:</a:t>
            </a:r>
            <a:endParaRPr sz="17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20" dirty="0">
                <a:latin typeface="Calibri"/>
                <a:cs typeface="Calibri"/>
              </a:rPr>
              <a:t>Spark’s </a:t>
            </a:r>
            <a:r>
              <a:rPr sz="1700" spc="-10" dirty="0">
                <a:latin typeface="Calibri"/>
                <a:cs typeface="Calibri"/>
              </a:rPr>
              <a:t>storage </a:t>
            </a:r>
            <a:r>
              <a:rPr sz="1700" spc="-5" dirty="0">
                <a:latin typeface="Calibri"/>
                <a:cs typeface="Calibri"/>
              </a:rPr>
              <a:t>levels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are</a:t>
            </a:r>
            <a:r>
              <a:rPr sz="1700" dirty="0">
                <a:latin typeface="Calibri"/>
                <a:cs typeface="Calibri"/>
              </a:rPr>
              <a:t> meant</a:t>
            </a:r>
            <a:r>
              <a:rPr sz="1700" spc="-5" dirty="0">
                <a:latin typeface="Calibri"/>
                <a:cs typeface="Calibri"/>
              </a:rPr>
              <a:t> to provide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different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trade-offs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between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memory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usage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CPU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efficiency.</a:t>
            </a:r>
            <a:endParaRPr sz="1700" dirty="0">
              <a:latin typeface="Calibri"/>
              <a:cs typeface="Calibri"/>
            </a:endParaRPr>
          </a:p>
          <a:p>
            <a:pPr marL="241300" marR="5080" indent="-228600">
              <a:lnSpc>
                <a:spcPts val="1839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your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RDDs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fit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comfortably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default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storage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level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(MEMORY_ONLY),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leave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them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that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way.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This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most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CPU-efficient option,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allowing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operations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run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fast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possible.</a:t>
            </a:r>
            <a:endParaRPr sz="1700" dirty="0">
              <a:latin typeface="Calibri"/>
              <a:cs typeface="Calibri"/>
            </a:endParaRPr>
          </a:p>
          <a:p>
            <a:pPr marL="241300" marR="5080" indent="-228600">
              <a:lnSpc>
                <a:spcPts val="1839"/>
              </a:lnSpc>
              <a:spcBef>
                <a:spcPts val="48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When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amount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large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amount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7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dataset</a:t>
            </a:r>
            <a:r>
              <a:rPr sz="1700" spc="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dataset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operations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very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expensive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memory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8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sufficient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hold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spill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 </a:t>
            </a:r>
            <a:r>
              <a:rPr sz="1700" spc="-5" dirty="0">
                <a:latin typeface="Calibri"/>
                <a:cs typeface="Calibri"/>
              </a:rPr>
              <a:t>into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disk.</a:t>
            </a: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Use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replicated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storage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levels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want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fast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fault </a:t>
            </a:r>
            <a:r>
              <a:rPr sz="1700" spc="-5" dirty="0">
                <a:latin typeface="Calibri"/>
                <a:cs typeface="Calibri"/>
              </a:rPr>
              <a:t>recovery</a:t>
            </a:r>
            <a:endParaRPr sz="17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777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3300"/>
              </a:spcBef>
            </a:pPr>
            <a:r>
              <a:rPr sz="4100" b="0" dirty="0">
                <a:latin typeface="Calibri"/>
                <a:cs typeface="Calibri"/>
              </a:rPr>
              <a:t>Spark</a:t>
            </a:r>
            <a:r>
              <a:rPr sz="4100" b="0" spc="-40" dirty="0">
                <a:latin typeface="Calibri"/>
                <a:cs typeface="Calibri"/>
              </a:rPr>
              <a:t> </a:t>
            </a:r>
            <a:r>
              <a:rPr sz="4100" b="0" spc="-10" dirty="0">
                <a:latin typeface="Calibri"/>
                <a:cs typeface="Calibri"/>
              </a:rPr>
              <a:t>Shared</a:t>
            </a:r>
            <a:r>
              <a:rPr sz="4100" b="0" spc="-40" dirty="0">
                <a:latin typeface="Calibri"/>
                <a:cs typeface="Calibri"/>
              </a:rPr>
              <a:t> </a:t>
            </a:r>
            <a:r>
              <a:rPr sz="4100" b="0" spc="-25" dirty="0">
                <a:latin typeface="Calibri"/>
                <a:cs typeface="Calibri"/>
              </a:rPr>
              <a:t>Variables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31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820" y="808380"/>
            <a:ext cx="8482965" cy="163068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libri"/>
                <a:cs typeface="Calibri"/>
              </a:rPr>
              <a:t>Shared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required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functions 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methods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parallel.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Calibri"/>
                <a:cs typeface="Calibri"/>
              </a:rPr>
              <a:t>Shared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</a:t>
            </a:r>
            <a:r>
              <a:rPr sz="1600" spc="-10" dirty="0">
                <a:latin typeface="Calibri"/>
                <a:cs typeface="Calibri"/>
              </a:rPr>
              <a:t> can</a:t>
            </a:r>
            <a:r>
              <a:rPr sz="1600" spc="-5" dirty="0">
                <a:latin typeface="Calibri"/>
                <a:cs typeface="Calibri"/>
              </a:rPr>
              <a:t> 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parallel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operations.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latin typeface="Calibri"/>
                <a:cs typeface="Calibri"/>
              </a:rPr>
              <a:t>Spark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two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shared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variables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−</a:t>
            </a:r>
            <a:endParaRPr sz="1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699135" algn="l"/>
              </a:tabLst>
            </a:pPr>
            <a:r>
              <a:rPr sz="1600" spc="-15" dirty="0">
                <a:latin typeface="Calibri"/>
                <a:cs typeface="Calibri"/>
              </a:rPr>
              <a:t>Broadcast</a:t>
            </a:r>
            <a:endParaRPr sz="1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Wingdings"/>
              <a:buChar char=""/>
              <a:tabLst>
                <a:tab pos="699135" algn="l"/>
              </a:tabLst>
            </a:pPr>
            <a:r>
              <a:rPr sz="1600" spc="-10" dirty="0">
                <a:latin typeface="Calibri"/>
                <a:cs typeface="Calibri"/>
              </a:rPr>
              <a:t>Accumulator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9" y="106679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4"/>
                </a:lnTo>
                <a:lnTo>
                  <a:pt x="10515600" y="641604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24" y="47624"/>
            <a:ext cx="33959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 Light"/>
                <a:cs typeface="Calibri Light"/>
              </a:rPr>
              <a:t>Shared</a:t>
            </a:r>
            <a:r>
              <a:rPr sz="4000" b="0" spc="-6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Variables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6408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" y="850519"/>
            <a:ext cx="9920605" cy="14084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ts val="1839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0" dirty="0">
                <a:latin typeface="Calibri"/>
                <a:cs typeface="Calibri"/>
              </a:rPr>
              <a:t>Broadcast</a:t>
            </a:r>
            <a:r>
              <a:rPr sz="1700" spc="1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variables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allow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programmer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keep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read-only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variable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cached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on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each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machine</a:t>
            </a:r>
            <a:r>
              <a:rPr sz="1700" spc="114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rather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than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shipping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copy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 with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tasks.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5" dirty="0">
                <a:latin typeface="Calibri"/>
                <a:cs typeface="Calibri"/>
              </a:rPr>
              <a:t>Immutable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cached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each </a:t>
            </a:r>
            <a:r>
              <a:rPr sz="1700" spc="-10" dirty="0">
                <a:latin typeface="Calibri"/>
                <a:cs typeface="Calibri"/>
              </a:rPr>
              <a:t>worker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nodes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only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once.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5" dirty="0">
                <a:latin typeface="Calibri"/>
                <a:cs typeface="Calibri"/>
              </a:rPr>
              <a:t>Efficient </a:t>
            </a:r>
            <a:r>
              <a:rPr sz="1700" dirty="0">
                <a:latin typeface="Calibri"/>
                <a:cs typeface="Calibri"/>
              </a:rPr>
              <a:t>manner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give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copy</a:t>
            </a:r>
            <a:r>
              <a:rPr sz="1700" dirty="0">
                <a:latin typeface="Calibri"/>
                <a:cs typeface="Calibri"/>
              </a:rPr>
              <a:t> 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5" dirty="0">
                <a:latin typeface="Calibri"/>
                <a:cs typeface="Calibri"/>
              </a:rPr>
              <a:t> large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dataset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each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node.</a:t>
            </a:r>
            <a:endParaRPr sz="17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5" dirty="0">
                <a:latin typeface="Calibri"/>
                <a:cs typeface="Calibri"/>
              </a:rPr>
              <a:t>They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should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fit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memory.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9" y="106679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4"/>
                </a:lnTo>
                <a:lnTo>
                  <a:pt x="10515600" y="641604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24" y="47624"/>
            <a:ext cx="3994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 Light"/>
                <a:cs typeface="Calibri Light"/>
              </a:rPr>
              <a:t>Broadcast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Variables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1780" y="2186610"/>
            <a:ext cx="8071104" cy="4335962"/>
            <a:chOff x="1621536" y="2336292"/>
            <a:chExt cx="5523230" cy="36137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9621" y="2676102"/>
              <a:ext cx="5244236" cy="32152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26108" y="2340864"/>
              <a:ext cx="5514340" cy="3604260"/>
            </a:xfrm>
            <a:custGeom>
              <a:avLst/>
              <a:gdLst/>
              <a:ahLst/>
              <a:cxnLst/>
              <a:rect l="l" t="t" r="r" b="b"/>
              <a:pathLst>
                <a:path w="5514340" h="3604260">
                  <a:moveTo>
                    <a:pt x="0" y="3604260"/>
                  </a:moveTo>
                  <a:lnTo>
                    <a:pt x="5513832" y="3604260"/>
                  </a:lnTo>
                  <a:lnTo>
                    <a:pt x="5513832" y="0"/>
                  </a:lnTo>
                  <a:lnTo>
                    <a:pt x="0" y="0"/>
                  </a:lnTo>
                  <a:lnTo>
                    <a:pt x="0" y="3604260"/>
                  </a:lnTo>
                  <a:close/>
                </a:path>
              </a:pathLst>
            </a:custGeom>
            <a:ln w="9143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875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751078"/>
            <a:ext cx="10849610" cy="4331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00" b="1" spc="-5" dirty="0">
                <a:latin typeface="Calibri"/>
                <a:cs typeface="Calibri"/>
              </a:rPr>
              <a:t>saveAsSequenceFile(path,</a:t>
            </a:r>
            <a:r>
              <a:rPr sz="1500" b="1" spc="-5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compressionCodecClass=None)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sequence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File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collection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tuple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Key-Value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Pair.</a:t>
            </a:r>
            <a:endParaRPr sz="15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Its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flat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binary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file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type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serves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 a</a:t>
            </a:r>
            <a:r>
              <a:rPr sz="1500" spc="-10" dirty="0">
                <a:latin typeface="Calibri"/>
                <a:cs typeface="Calibri"/>
              </a:rPr>
              <a:t> container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 to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Hadoop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distributed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computing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projects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Map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Reduce.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#Extract</a:t>
            </a:r>
            <a:r>
              <a:rPr sz="1500" b="1" spc="1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rdd to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sequence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file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ts val="1620"/>
              </a:lnSpc>
              <a:spcBef>
                <a:spcPts val="625"/>
              </a:spcBef>
            </a:pP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Ex – Fine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the number of </a:t>
            </a:r>
            <a:r>
              <a:rPr sz="1500" b="1" i="1" spc="-10" dirty="0">
                <a:solidFill>
                  <a:srgbClr val="385622"/>
                </a:solidFill>
                <a:latin typeface="Calibri"/>
                <a:cs typeface="Calibri"/>
              </a:rPr>
              <a:t>customers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placed order 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in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July or 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Aug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Month. </a:t>
            </a:r>
            <a:r>
              <a:rPr sz="1500" b="1" i="1" spc="-10" dirty="0">
                <a:solidFill>
                  <a:srgbClr val="385622"/>
                </a:solidFill>
                <a:latin typeface="Calibri"/>
                <a:cs typeface="Calibri"/>
              </a:rPr>
              <a:t>Store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the output 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at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HDFS 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as a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sequence 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file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format. Create 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1 file.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No </a:t>
            </a:r>
            <a:r>
              <a:rPr sz="1500" b="1" i="1" spc="-32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Compression</a:t>
            </a:r>
            <a:r>
              <a:rPr sz="1500" b="1" i="1" spc="-3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dirty="0">
                <a:solidFill>
                  <a:srgbClr val="385622"/>
                </a:solidFill>
                <a:latin typeface="Calibri"/>
                <a:cs typeface="Calibri"/>
              </a:rPr>
              <a:t>is</a:t>
            </a:r>
            <a:r>
              <a:rPr sz="1500" b="1" i="1" spc="-15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385622"/>
                </a:solidFill>
                <a:latin typeface="Calibri"/>
                <a:cs typeface="Calibri"/>
              </a:rPr>
              <a:t>required.</a:t>
            </a:r>
            <a:endParaRPr sz="1500">
              <a:latin typeface="Calibri"/>
              <a:cs typeface="Calibri"/>
            </a:endParaRPr>
          </a:p>
          <a:p>
            <a:pPr marL="12700" marR="3870325">
              <a:lnSpc>
                <a:spcPts val="2220"/>
              </a:lnSpc>
              <a:spcBef>
                <a:spcPts val="120"/>
              </a:spcBef>
            </a:pPr>
            <a:r>
              <a:rPr sz="1500" spc="-5" dirty="0">
                <a:latin typeface="Calibri"/>
                <a:cs typeface="Calibri"/>
              </a:rPr>
              <a:t>JulyAugOrdPair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julyAugOrders.map(lambda </a:t>
            </a:r>
            <a:r>
              <a:rPr sz="1500" dirty="0">
                <a:latin typeface="Calibri"/>
                <a:cs typeface="Calibri"/>
              </a:rPr>
              <a:t>r : </a:t>
            </a:r>
            <a:r>
              <a:rPr sz="1500" spc="-10" dirty="0">
                <a:latin typeface="Calibri"/>
                <a:cs typeface="Calibri"/>
              </a:rPr>
              <a:t>(r.split(',')[0],r))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JulyAugOrdPair.coalesce(1).saveAsSequenceFile('practice/retail_db/dump/julyAugOrders')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15" dirty="0">
                <a:latin typeface="Calibri"/>
                <a:cs typeface="Calibri"/>
              </a:rPr>
              <a:t>#Keys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can</a:t>
            </a:r>
            <a:r>
              <a:rPr sz="1500" b="1" dirty="0">
                <a:latin typeface="Calibri"/>
                <a:cs typeface="Calibri"/>
              </a:rPr>
              <a:t> also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be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None</a:t>
            </a:r>
            <a:r>
              <a:rPr sz="1500" b="1" dirty="0">
                <a:latin typeface="Calibri"/>
                <a:cs typeface="Calibri"/>
              </a:rPr>
              <a:t> if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you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do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not </a:t>
            </a:r>
            <a:r>
              <a:rPr sz="1500" b="1" spc="-10" dirty="0">
                <a:latin typeface="Calibri"/>
                <a:cs typeface="Calibri"/>
              </a:rPr>
              <a:t>have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 </a:t>
            </a:r>
            <a:r>
              <a:rPr sz="1500" b="1" spc="-5" dirty="0">
                <a:latin typeface="Calibri"/>
                <a:cs typeface="Calibri"/>
              </a:rPr>
              <a:t>suitable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40" dirty="0">
                <a:latin typeface="Calibri"/>
                <a:cs typeface="Calibri"/>
              </a:rPr>
              <a:t>key.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00" spc="-5" dirty="0">
                <a:latin typeface="Calibri"/>
                <a:cs typeface="Calibri"/>
              </a:rPr>
              <a:t>JulyAugOrdPair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julyAugOrders.map(lambda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</a:t>
            </a:r>
            <a:r>
              <a:rPr sz="1500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r>
              <a:rPr sz="1500" dirty="0">
                <a:latin typeface="Calibri"/>
                <a:cs typeface="Calibri"/>
              </a:rPr>
              <a:t>,r))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latin typeface="Calibri"/>
                <a:cs typeface="Calibri"/>
              </a:rPr>
              <a:t>#Load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sequence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file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into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rdd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spc="-10" dirty="0">
                <a:latin typeface="Calibri"/>
                <a:cs typeface="Calibri"/>
              </a:rPr>
              <a:t>rdd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sc.sequenceFile('practice/retail_db/dump/julyAugOrders')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6288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RDD</a:t>
            </a:r>
            <a:r>
              <a:rPr sz="4000" b="0" spc="-3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Save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into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a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dirty="0">
                <a:latin typeface="Calibri Light"/>
                <a:cs typeface="Calibri Light"/>
              </a:rPr>
              <a:t>SequenceFile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1569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5114"/>
            <a:ext cx="9922510" cy="25781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1600" b="1" spc="-5" dirty="0">
                <a:latin typeface="Calibri"/>
                <a:cs typeface="Calibri"/>
              </a:rPr>
              <a:t>When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</a:t>
            </a:r>
            <a:r>
              <a:rPr sz="1600" b="1" spc="-5" dirty="0">
                <a:latin typeface="Calibri"/>
                <a:cs typeface="Calibri"/>
              </a:rPr>
              <a:t> use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Broadcast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Variable:</a:t>
            </a:r>
            <a:endParaRPr sz="1600" dirty="0">
              <a:latin typeface="Calibri"/>
              <a:cs typeface="Calibri"/>
            </a:endParaRPr>
          </a:p>
          <a:p>
            <a:pPr marL="241300" marR="5715" indent="-228600" algn="just">
              <a:lnSpc>
                <a:spcPts val="162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processing,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5" dirty="0">
                <a:latin typeface="Calibri"/>
                <a:cs typeface="Calibri"/>
              </a:rPr>
              <a:t>executors </a:t>
            </a:r>
            <a:r>
              <a:rPr sz="1500" spc="-5" dirty="0">
                <a:latin typeface="Calibri"/>
                <a:cs typeface="Calibri"/>
              </a:rPr>
              <a:t>need </a:t>
            </a:r>
            <a:r>
              <a:rPr sz="1500" spc="-10" dirty="0">
                <a:latin typeface="Calibri"/>
                <a:cs typeface="Calibri"/>
              </a:rPr>
              <a:t>information regarding </a:t>
            </a:r>
            <a:r>
              <a:rPr sz="1500" spc="-5" dirty="0">
                <a:latin typeface="Calibri"/>
                <a:cs typeface="Calibri"/>
              </a:rPr>
              <a:t>variables </a:t>
            </a:r>
            <a:r>
              <a:rPr sz="1500" dirty="0">
                <a:latin typeface="Calibri"/>
                <a:cs typeface="Calibri"/>
              </a:rPr>
              <a:t>or </a:t>
            </a:r>
            <a:r>
              <a:rPr sz="1500" spc="-5" dirty="0">
                <a:latin typeface="Calibri"/>
                <a:cs typeface="Calibri"/>
              </a:rPr>
              <a:t>methods. This </a:t>
            </a:r>
            <a:r>
              <a:rPr sz="1500" spc="-10" dirty="0">
                <a:latin typeface="Calibri"/>
                <a:cs typeface="Calibri"/>
              </a:rPr>
              <a:t>information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serialized </a:t>
            </a:r>
            <a:r>
              <a:rPr sz="1500" spc="-5" dirty="0">
                <a:latin typeface="Calibri"/>
                <a:cs typeface="Calibri"/>
              </a:rPr>
              <a:t>by Spark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sent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known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CLOSURE.</a:t>
            </a:r>
            <a:endParaRPr sz="15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100"/>
              </a:lnSpc>
              <a:spcBef>
                <a:spcPts val="464"/>
              </a:spcBef>
              <a:buFont typeface="Arial MT"/>
              <a:buChar char="•"/>
              <a:tabLst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If </a:t>
            </a:r>
            <a:r>
              <a:rPr sz="1500" spc="-10" dirty="0">
                <a:latin typeface="Calibri"/>
                <a:cs typeface="Calibri"/>
              </a:rPr>
              <a:t>we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huge </a:t>
            </a:r>
            <a:r>
              <a:rPr sz="1500" spc="-20" dirty="0">
                <a:latin typeface="Calibri"/>
                <a:cs typeface="Calibri"/>
              </a:rPr>
              <a:t>array </a:t>
            </a:r>
            <a:r>
              <a:rPr sz="1500" spc="-10" dirty="0">
                <a:latin typeface="Calibri"/>
                <a:cs typeface="Calibri"/>
              </a:rPr>
              <a:t>that </a:t>
            </a:r>
            <a:r>
              <a:rPr sz="1500" dirty="0">
                <a:latin typeface="Calibri"/>
                <a:cs typeface="Calibri"/>
              </a:rPr>
              <a:t>is accessed </a:t>
            </a:r>
            <a:r>
              <a:rPr sz="1500" spc="-10" dirty="0">
                <a:latin typeface="Calibri"/>
                <a:cs typeface="Calibri"/>
              </a:rPr>
              <a:t>from </a:t>
            </a:r>
            <a:r>
              <a:rPr sz="1500" spc="-5" dirty="0">
                <a:latin typeface="Calibri"/>
                <a:cs typeface="Calibri"/>
              </a:rPr>
              <a:t>spark </a:t>
            </a:r>
            <a:r>
              <a:rPr sz="1500" spc="-10" dirty="0">
                <a:latin typeface="Calibri"/>
                <a:cs typeface="Calibri"/>
              </a:rPr>
              <a:t>CLOSURES,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10" dirty="0">
                <a:latin typeface="Calibri"/>
                <a:cs typeface="Calibri"/>
              </a:rPr>
              <a:t>example </a:t>
            </a:r>
            <a:r>
              <a:rPr sz="1500" dirty="0">
                <a:latin typeface="Calibri"/>
                <a:cs typeface="Calibri"/>
              </a:rPr>
              <a:t>- </a:t>
            </a:r>
            <a:r>
              <a:rPr sz="1600" dirty="0">
                <a:latin typeface="Calibri"/>
                <a:cs typeface="Calibri"/>
              </a:rPr>
              <a:t>if </a:t>
            </a:r>
            <a:r>
              <a:rPr sz="1600" spc="-10" dirty="0">
                <a:latin typeface="Calibri"/>
                <a:cs typeface="Calibri"/>
              </a:rPr>
              <a:t>we </a:t>
            </a:r>
            <a:r>
              <a:rPr sz="1600" spc="-15" dirty="0">
                <a:latin typeface="Calibri"/>
                <a:cs typeface="Calibri"/>
              </a:rPr>
              <a:t>have </a:t>
            </a:r>
            <a:r>
              <a:rPr sz="1600" spc="-5" dirty="0">
                <a:latin typeface="Calibri"/>
                <a:cs typeface="Calibri"/>
              </a:rPr>
              <a:t>5 nodes </a:t>
            </a:r>
            <a:r>
              <a:rPr sz="1600" spc="-10" dirty="0">
                <a:latin typeface="Calibri"/>
                <a:cs typeface="Calibri"/>
              </a:rPr>
              <a:t>cluster </a:t>
            </a:r>
            <a:r>
              <a:rPr sz="1600" spc="-5" dirty="0">
                <a:latin typeface="Calibri"/>
                <a:cs typeface="Calibri"/>
              </a:rPr>
              <a:t>with 100 </a:t>
            </a:r>
            <a:r>
              <a:rPr sz="1600" spc="-10" dirty="0">
                <a:latin typeface="Calibri"/>
                <a:cs typeface="Calibri"/>
              </a:rPr>
              <a:t>partitions </a:t>
            </a:r>
            <a:r>
              <a:rPr sz="1600" spc="-5" dirty="0">
                <a:latin typeface="Calibri"/>
                <a:cs typeface="Calibri"/>
              </a:rPr>
              <a:t> (20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partitions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node),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Array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distributed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least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100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times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(20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times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to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each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node).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broadcast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be distributed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efficient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p2p </a:t>
            </a:r>
            <a:r>
              <a:rPr sz="1600" spc="-10" dirty="0">
                <a:latin typeface="Calibri"/>
                <a:cs typeface="Calibri"/>
              </a:rPr>
              <a:t>protocol.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What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not </a:t>
            </a:r>
            <a:r>
              <a:rPr sz="1600" b="1" spc="-10" dirty="0">
                <a:latin typeface="Calibri"/>
                <a:cs typeface="Calibri"/>
              </a:rPr>
              <a:t>to </a:t>
            </a:r>
            <a:r>
              <a:rPr sz="1600" b="1" spc="-5" dirty="0">
                <a:latin typeface="Calibri"/>
                <a:cs typeface="Calibri"/>
              </a:rPr>
              <a:t>do:</a:t>
            </a:r>
            <a:endParaRPr sz="1600" dirty="0">
              <a:latin typeface="Calibri"/>
              <a:cs typeface="Calibri"/>
            </a:endParaRPr>
          </a:p>
          <a:p>
            <a:pPr marL="241300" marR="7620" indent="-228600" algn="just">
              <a:lnSpc>
                <a:spcPts val="173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spc="-10" dirty="0">
                <a:latin typeface="Calibri"/>
                <a:cs typeface="Calibri"/>
              </a:rPr>
              <a:t>Once we broadcasted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value to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-5" dirty="0">
                <a:latin typeface="Calibri"/>
                <a:cs typeface="Calibri"/>
              </a:rPr>
              <a:t>nodes, we shouldn’t </a:t>
            </a:r>
            <a:r>
              <a:rPr sz="1600" spc="-25" dirty="0">
                <a:latin typeface="Calibri"/>
                <a:cs typeface="Calibri"/>
              </a:rPr>
              <a:t>make </a:t>
            </a:r>
            <a:r>
              <a:rPr sz="1600" spc="-5" dirty="0">
                <a:latin typeface="Calibri"/>
                <a:cs typeface="Calibri"/>
              </a:rPr>
              <a:t>changes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dirty="0">
                <a:latin typeface="Calibri"/>
                <a:cs typeface="Calibri"/>
              </a:rPr>
              <a:t>its </a:t>
            </a:r>
            <a:r>
              <a:rPr sz="1600" spc="-10" dirty="0">
                <a:latin typeface="Calibri"/>
                <a:cs typeface="Calibri"/>
              </a:rPr>
              <a:t>value to </a:t>
            </a:r>
            <a:r>
              <a:rPr sz="1600" spc="-20" dirty="0">
                <a:latin typeface="Calibri"/>
                <a:cs typeface="Calibri"/>
              </a:rPr>
              <a:t>make </a:t>
            </a:r>
            <a:r>
              <a:rPr sz="1600" spc="-10" dirty="0">
                <a:latin typeface="Calibri"/>
                <a:cs typeface="Calibri"/>
              </a:rPr>
              <a:t>sure </a:t>
            </a:r>
            <a:r>
              <a:rPr sz="1600" spc="-5" dirty="0">
                <a:latin typeface="Calibri"/>
                <a:cs typeface="Calibri"/>
              </a:rPr>
              <a:t>each </a:t>
            </a:r>
            <a:r>
              <a:rPr sz="1600" spc="-10" dirty="0">
                <a:latin typeface="Calibri"/>
                <a:cs typeface="Calibri"/>
              </a:rPr>
              <a:t>node </a:t>
            </a:r>
            <a:r>
              <a:rPr sz="1600" spc="-15" dirty="0">
                <a:latin typeface="Calibri"/>
                <a:cs typeface="Calibri"/>
              </a:rPr>
              <a:t>have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exact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same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copy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data.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modified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might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another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later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would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unexpected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results.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325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69544"/>
            <a:ext cx="4990465" cy="366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Hands-on: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--Broadcast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Dictionary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Calibri"/>
                <a:cs typeface="Calibri"/>
              </a:rPr>
              <a:t>days={"sun":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"Sunday",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"mon"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"Monday",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"tue":"Tuesday"}</a:t>
            </a:r>
            <a:endParaRPr sz="1600" dirty="0">
              <a:latin typeface="Calibri"/>
              <a:cs typeface="Calibri"/>
            </a:endParaRPr>
          </a:p>
          <a:p>
            <a:pPr marL="12700" marR="1254125">
              <a:lnSpc>
                <a:spcPct val="115599"/>
              </a:lnSpc>
              <a:spcBef>
                <a:spcPts val="15"/>
              </a:spcBef>
            </a:pPr>
            <a:r>
              <a:rPr sz="1600" spc="-15" dirty="0">
                <a:latin typeface="Calibri"/>
                <a:cs typeface="Calibri"/>
              </a:rPr>
              <a:t>bcDays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spark.sparkContext.broadcast(days)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bcDays.value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-10" dirty="0">
                <a:latin typeface="Calibri"/>
                <a:cs typeface="Calibri"/>
              </a:rPr>
              <a:t>bcDays.value['sun']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--Broadcast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list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numbers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(1,2,3)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broadcastNumbers=spark.sparkContext.broadcast(numbers)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broadcastNumbers.value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Calibri"/>
                <a:cs typeface="Calibri"/>
              </a:rPr>
              <a:t>broadcastNumbers.value[0]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409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047" y="103366"/>
            <a:ext cx="4453278" cy="666836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b="1" spc="-5" dirty="0">
                <a:latin typeface="Calibri"/>
                <a:cs typeface="Calibri"/>
              </a:rPr>
              <a:t>PS: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Convert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3 </a:t>
            </a:r>
            <a:r>
              <a:rPr sz="1400" b="1" spc="-5" dirty="0">
                <a:latin typeface="Calibri"/>
                <a:cs typeface="Calibri"/>
              </a:rPr>
              <a:t>bytes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days </a:t>
            </a:r>
            <a:r>
              <a:rPr sz="1400" b="1" spc="-5" dirty="0">
                <a:latin typeface="Calibri"/>
                <a:cs typeface="Calibri"/>
              </a:rPr>
              <a:t>into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full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days.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i="1" spc="-5" dirty="0">
                <a:latin typeface="Calibri"/>
                <a:cs typeface="Calibri"/>
              </a:rPr>
              <a:t>Input</a:t>
            </a:r>
            <a:r>
              <a:rPr sz="1400" i="1" spc="-10" dirty="0">
                <a:latin typeface="Calibri"/>
                <a:cs typeface="Calibri"/>
              </a:rPr>
              <a:t> data=</a:t>
            </a:r>
            <a:r>
              <a:rPr sz="1400" i="1" dirty="0">
                <a:latin typeface="Calibri"/>
                <a:cs typeface="Calibri"/>
              </a:rPr>
              <a:t> (("James","Smith","USA","mon"),</a:t>
            </a:r>
            <a:endParaRPr sz="14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325"/>
              </a:spcBef>
            </a:pPr>
            <a:r>
              <a:rPr sz="1400" i="1" spc="-5" dirty="0">
                <a:latin typeface="Calibri"/>
                <a:cs typeface="Calibri"/>
              </a:rPr>
              <a:t>("Michael","Rose","USA","tue"),</a:t>
            </a:r>
            <a:endParaRPr sz="14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335"/>
              </a:spcBef>
            </a:pPr>
            <a:r>
              <a:rPr sz="1400" i="1" spc="-5" dirty="0">
                <a:latin typeface="Calibri"/>
                <a:cs typeface="Calibri"/>
              </a:rPr>
              <a:t>("Robert","Williams","USA","sun"),</a:t>
            </a:r>
            <a:endParaRPr sz="14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335"/>
              </a:spcBef>
            </a:pPr>
            <a:r>
              <a:rPr sz="1400" i="1" dirty="0">
                <a:latin typeface="Calibri"/>
                <a:cs typeface="Calibri"/>
              </a:rPr>
              <a:t>("Maria","Jones","USA","tue")</a:t>
            </a:r>
            <a:endParaRPr sz="14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325"/>
              </a:spcBef>
            </a:pPr>
            <a:r>
              <a:rPr sz="1400" i="1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Solution:</a:t>
            </a:r>
            <a:endParaRPr sz="1500" dirty="0">
              <a:latin typeface="Calibri"/>
              <a:cs typeface="Calibri"/>
            </a:endParaRPr>
          </a:p>
          <a:p>
            <a:pPr marL="12700" marR="5080">
              <a:lnSpc>
                <a:spcPct val="118000"/>
              </a:lnSpc>
            </a:pPr>
            <a:r>
              <a:rPr sz="1500" spc="-5" dirty="0">
                <a:latin typeface="Calibri"/>
                <a:cs typeface="Calibri"/>
              </a:rPr>
              <a:t>days={"sun": "Sunday", "mon"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5" dirty="0">
                <a:latin typeface="Calibri"/>
                <a:cs typeface="Calibri"/>
              </a:rPr>
              <a:t>"Monday", </a:t>
            </a:r>
            <a:r>
              <a:rPr sz="1500" spc="-10" dirty="0">
                <a:latin typeface="Calibri"/>
                <a:cs typeface="Calibri"/>
              </a:rPr>
              <a:t>"tue":"Tuesday"}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bcDays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spark.sparkContext.broadcast(days)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(("James","Smith","USA","mon"),</a:t>
            </a:r>
            <a:endParaRPr sz="15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latin typeface="Calibri"/>
                <a:cs typeface="Calibri"/>
              </a:rPr>
              <a:t>("Michael","Rose","USA","tue"),</a:t>
            </a:r>
            <a:endParaRPr sz="15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10"/>
              </a:spcBef>
            </a:pPr>
            <a:r>
              <a:rPr sz="1500" spc="-5" dirty="0">
                <a:latin typeface="Calibri"/>
                <a:cs typeface="Calibri"/>
              </a:rPr>
              <a:t>("Robert","Williams","USA","sun"),</a:t>
            </a:r>
            <a:endParaRPr sz="15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sz="1500" spc="-5" dirty="0">
                <a:latin typeface="Calibri"/>
                <a:cs typeface="Calibri"/>
              </a:rPr>
              <a:t>("Maria","Jones","USA","tue")</a:t>
            </a:r>
            <a:endParaRPr sz="15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sz="15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rdd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spark.sparkContext.parallelize(data)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>
              <a:latin typeface="Calibri"/>
              <a:cs typeface="Calibri"/>
            </a:endParaRPr>
          </a:p>
          <a:p>
            <a:pPr marL="182880" marR="2541270" indent="-170815">
              <a:lnSpc>
                <a:spcPct val="1180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def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days_convert(dict):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return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bcDays.value(dict)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input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rdd.map(lambda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x: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(x(0),x(1),x(2),x(3))).collect()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044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765809"/>
            <a:ext cx="10542905" cy="30880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10" dirty="0">
                <a:latin typeface="Calibri"/>
                <a:cs typeface="Calibri"/>
              </a:rPr>
              <a:t>Accumulator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shared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</a:t>
            </a:r>
            <a:r>
              <a:rPr sz="1800" dirty="0">
                <a:latin typeface="Calibri"/>
                <a:cs typeface="Calibri"/>
              </a:rPr>
              <a:t> sum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operations.</a:t>
            </a:r>
            <a:endParaRPr sz="1800">
              <a:latin typeface="Calibri"/>
              <a:cs typeface="Calibri"/>
            </a:endParaRPr>
          </a:p>
          <a:p>
            <a:pPr marL="241300" marR="5080" indent="-229235">
              <a:lnSpc>
                <a:spcPts val="1939"/>
              </a:lnSpc>
              <a:spcBef>
                <a:spcPts val="5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5" dirty="0">
                <a:latin typeface="Calibri"/>
                <a:cs typeface="Calibri"/>
              </a:rPr>
              <a:t>These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update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associative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commutative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407034" marR="7454265" indent="-10541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Commutative</a:t>
            </a:r>
            <a:r>
              <a:rPr sz="1800" i="1" dirty="0">
                <a:latin typeface="Calibri"/>
                <a:cs typeface="Calibri"/>
              </a:rPr>
              <a:t> -&gt;</a:t>
            </a:r>
            <a:r>
              <a:rPr sz="1800" i="1" spc="-5" dirty="0">
                <a:latin typeface="Calibri"/>
                <a:cs typeface="Calibri"/>
              </a:rPr>
              <a:t> f(x, y)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f(y,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x)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Ex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: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sum(5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,7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)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= </a:t>
            </a:r>
            <a:r>
              <a:rPr sz="1800" i="1" spc="-5" dirty="0">
                <a:latin typeface="Calibri"/>
                <a:cs typeface="Calibri"/>
              </a:rPr>
              <a:t>sum(7, </a:t>
            </a:r>
            <a:r>
              <a:rPr sz="1800" i="1" dirty="0">
                <a:latin typeface="Calibri"/>
                <a:cs typeface="Calibri"/>
              </a:rPr>
              <a:t>5)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407034" marR="5701665" indent="-1054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Associative </a:t>
            </a:r>
            <a:r>
              <a:rPr sz="1800" dirty="0">
                <a:latin typeface="Calibri"/>
                <a:cs typeface="Calibri"/>
              </a:rPr>
              <a:t>-&gt; </a:t>
            </a:r>
            <a:r>
              <a:rPr sz="1800" i="1" spc="-5" dirty="0">
                <a:latin typeface="Calibri"/>
                <a:cs typeface="Calibri"/>
              </a:rPr>
              <a:t>f(f(x,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y),</a:t>
            </a:r>
            <a:r>
              <a:rPr sz="1800" i="1" dirty="0">
                <a:latin typeface="Calibri"/>
                <a:cs typeface="Calibri"/>
              </a:rPr>
              <a:t> z)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= </a:t>
            </a:r>
            <a:r>
              <a:rPr sz="1800" i="1" spc="-5" dirty="0">
                <a:latin typeface="Calibri"/>
                <a:cs typeface="Calibri"/>
              </a:rPr>
              <a:t>f(f(x,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z),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y)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= </a:t>
            </a:r>
            <a:r>
              <a:rPr sz="1800" i="1" spc="-25" dirty="0">
                <a:latin typeface="Calibri"/>
                <a:cs typeface="Calibri"/>
              </a:rPr>
              <a:t>f(f(y,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z),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x)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Ex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: </a:t>
            </a:r>
            <a:r>
              <a:rPr sz="1800" i="1" spc="-5" dirty="0">
                <a:latin typeface="Calibri"/>
                <a:cs typeface="Calibri"/>
              </a:rPr>
              <a:t>sum(multiply(5,6),7)</a:t>
            </a:r>
            <a:r>
              <a:rPr sz="1800" i="1" spc="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i="1" spc="-5" dirty="0">
                <a:latin typeface="Calibri"/>
                <a:cs typeface="Calibri"/>
              </a:rPr>
              <a:t> sum(multiply(6,7),5)</a:t>
            </a:r>
            <a:endParaRPr sz="1800">
              <a:latin typeface="Calibri"/>
              <a:cs typeface="Calibri"/>
            </a:endParaRPr>
          </a:p>
          <a:p>
            <a:pPr marL="826135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sum(sum(5,6),7)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=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sum(sum(6,7),5)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9" y="106679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4"/>
                </a:lnTo>
                <a:lnTo>
                  <a:pt x="10515600" y="641604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24" y="47624"/>
            <a:ext cx="4576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Accumulator</a:t>
            </a:r>
            <a:r>
              <a:rPr sz="4000" b="0" spc="-7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Variables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5315" y="3273552"/>
            <a:ext cx="338327" cy="3474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2940" y="3526535"/>
            <a:ext cx="413003" cy="3916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3823" y="2167127"/>
            <a:ext cx="359663" cy="33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6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810005"/>
            <a:ext cx="4453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500" b="1" spc="-15" dirty="0">
                <a:latin typeface="Calibri"/>
                <a:cs typeface="Calibri"/>
              </a:rPr>
              <a:t>Why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it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is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needed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as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we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can</a:t>
            </a:r>
            <a:r>
              <a:rPr sz="1500" b="1" dirty="0">
                <a:latin typeface="Calibri"/>
                <a:cs typeface="Calibri"/>
              </a:rPr>
              <a:t> use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the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normal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variables?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3059379"/>
            <a:ext cx="1054100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280"/>
              </a:spcBef>
            </a:pP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counter </a:t>
            </a:r>
            <a:r>
              <a:rPr sz="1500" spc="-20" dirty="0">
                <a:latin typeface="Calibri"/>
                <a:cs typeface="Calibri"/>
              </a:rPr>
              <a:t>Variable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 </a:t>
            </a:r>
            <a:r>
              <a:rPr sz="1500" spc="-5" dirty="0">
                <a:latin typeface="Calibri"/>
                <a:cs typeface="Calibri"/>
              </a:rPr>
              <a:t>not </a:t>
            </a:r>
            <a:r>
              <a:rPr sz="1500" dirty="0">
                <a:latin typeface="Calibri"/>
                <a:cs typeface="Calibri"/>
              </a:rPr>
              <a:t>added </a:t>
            </a:r>
            <a:r>
              <a:rPr sz="1500" spc="-5" dirty="0">
                <a:latin typeface="Calibri"/>
                <a:cs typeface="Calibri"/>
              </a:rPr>
              <a:t>or changed, because when spark ships this </a:t>
            </a:r>
            <a:r>
              <a:rPr sz="1500" spc="-10" dirty="0">
                <a:latin typeface="Calibri"/>
                <a:cs typeface="Calibri"/>
              </a:rPr>
              <a:t>code to </a:t>
            </a:r>
            <a:r>
              <a:rPr sz="1500" spc="-5" dirty="0">
                <a:latin typeface="Calibri"/>
                <a:cs typeface="Calibri"/>
              </a:rPr>
              <a:t>every </a:t>
            </a:r>
            <a:r>
              <a:rPr sz="1500" spc="-15" dirty="0">
                <a:latin typeface="Calibri"/>
                <a:cs typeface="Calibri"/>
              </a:rPr>
              <a:t>executor</a:t>
            </a:r>
            <a:r>
              <a:rPr sz="1500" spc="3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variables become local </a:t>
            </a:r>
            <a:r>
              <a:rPr sz="1500" spc="-1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spc="-30" dirty="0">
                <a:latin typeface="Calibri"/>
                <a:cs typeface="Calibri"/>
              </a:rPr>
              <a:t>executor. </a:t>
            </a:r>
            <a:r>
              <a:rPr sz="1500" spc="-5" dirty="0">
                <a:latin typeface="Calibri"/>
                <a:cs typeface="Calibri"/>
              </a:rPr>
              <a:t>So the variable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updated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spc="-15" dirty="0">
                <a:latin typeface="Calibri"/>
                <a:cs typeface="Calibri"/>
              </a:rPr>
              <a:t>executor </a:t>
            </a:r>
            <a:r>
              <a:rPr sz="1500" dirty="0">
                <a:latin typeface="Calibri"/>
                <a:cs typeface="Calibri"/>
              </a:rPr>
              <a:t>but do </a:t>
            </a:r>
            <a:r>
              <a:rPr sz="1500" spc="-5" dirty="0">
                <a:latin typeface="Calibri"/>
                <a:cs typeface="Calibri"/>
              </a:rPr>
              <a:t>not send </a:t>
            </a:r>
            <a:r>
              <a:rPr sz="1500" dirty="0">
                <a:latin typeface="Calibri"/>
                <a:cs typeface="Calibri"/>
              </a:rPr>
              <a:t>it back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25" dirty="0">
                <a:latin typeface="Calibri"/>
                <a:cs typeface="Calibri"/>
              </a:rPr>
              <a:t>driver. </a:t>
            </a:r>
            <a:r>
              <a:rPr sz="1500" spc="-7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avoid </a:t>
            </a:r>
            <a:r>
              <a:rPr sz="1500" dirty="0">
                <a:latin typeface="Calibri"/>
                <a:cs typeface="Calibri"/>
              </a:rPr>
              <a:t>this </a:t>
            </a:r>
            <a:r>
              <a:rPr sz="1500" spc="-5" dirty="0">
                <a:latin typeface="Calibri"/>
                <a:cs typeface="Calibri"/>
              </a:rPr>
              <a:t>problems, </a:t>
            </a:r>
            <a:r>
              <a:rPr sz="1500" spc="-10" dirty="0">
                <a:latin typeface="Calibri"/>
                <a:cs typeface="Calibri"/>
              </a:rPr>
              <a:t>we </a:t>
            </a:r>
            <a:r>
              <a:rPr sz="1500" dirty="0">
                <a:latin typeface="Calibri"/>
                <a:cs typeface="Calibri"/>
              </a:rPr>
              <a:t>need ac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accumulator.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updates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accumulator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variable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every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-5" dirty="0">
                <a:latin typeface="Calibri"/>
                <a:cs typeface="Calibri"/>
              </a:rPr>
              <a:t> send</a:t>
            </a:r>
            <a:r>
              <a:rPr sz="1500" dirty="0">
                <a:latin typeface="Calibri"/>
                <a:cs typeface="Calibri"/>
              </a:rPr>
              <a:t> it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back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" y="106679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4"/>
                </a:lnTo>
                <a:lnTo>
                  <a:pt x="10515600" y="641604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724" y="47624"/>
            <a:ext cx="4576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Accumulator</a:t>
            </a:r>
            <a:r>
              <a:rPr sz="4000" b="0" spc="-7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Variables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368" y="1127760"/>
            <a:ext cx="4349750" cy="190373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549275" marR="2854325">
              <a:lnSpc>
                <a:spcPct val="100000"/>
              </a:lnSpc>
              <a:spcBef>
                <a:spcPts val="675"/>
              </a:spcBef>
            </a:pPr>
            <a:r>
              <a:rPr sz="1600" spc="-10" dirty="0">
                <a:latin typeface="Calibri"/>
                <a:cs typeface="Calibri"/>
              </a:rPr>
              <a:t>counter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f1(x):</a:t>
            </a:r>
            <a:endParaRPr sz="1600" dirty="0">
              <a:latin typeface="Calibri"/>
              <a:cs typeface="Calibri"/>
            </a:endParaRPr>
          </a:p>
          <a:p>
            <a:pPr marL="687705" marR="246824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oba</a:t>
            </a:r>
            <a:r>
              <a:rPr sz="1600" spc="-5" dirty="0">
                <a:latin typeface="Calibri"/>
                <a:cs typeface="Calibri"/>
              </a:rPr>
              <a:t>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ou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er  </a:t>
            </a:r>
            <a:r>
              <a:rPr sz="1600" spc="-10" dirty="0">
                <a:latin typeface="Calibri"/>
                <a:cs typeface="Calibri"/>
              </a:rPr>
              <a:t>counter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+=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 dirty="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rdd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spark.sparkContext.parallelize((1,2,3))</a:t>
            </a:r>
            <a:endParaRPr sz="1600" dirty="0">
              <a:latin typeface="Calibri"/>
              <a:cs typeface="Calibri"/>
            </a:endParaRPr>
          </a:p>
          <a:p>
            <a:pPr marL="549275" marR="2555875">
              <a:lnSpc>
                <a:spcPct val="100000"/>
              </a:lnSpc>
              <a:spcBef>
                <a:spcPts val="5"/>
              </a:spcBef>
            </a:pP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d</a:t>
            </a:r>
            <a:r>
              <a:rPr sz="1600" spc="-5" dirty="0">
                <a:latin typeface="Calibri"/>
                <a:cs typeface="Calibri"/>
              </a:rPr>
              <a:t>d</a:t>
            </a:r>
            <a:r>
              <a:rPr sz="1600" spc="-40" dirty="0">
                <a:latin typeface="Calibri"/>
                <a:cs typeface="Calibri"/>
              </a:rPr>
              <a:t>.f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4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eac</a:t>
            </a:r>
            <a:r>
              <a:rPr sz="1600" spc="-10" dirty="0">
                <a:latin typeface="Calibri"/>
                <a:cs typeface="Calibri"/>
              </a:rPr>
              <a:t>h(</a:t>
            </a:r>
            <a:r>
              <a:rPr sz="1600" spc="-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1</a:t>
            </a:r>
            <a:r>
              <a:rPr sz="1600" spc="-5" dirty="0">
                <a:latin typeface="Calibri"/>
                <a:cs typeface="Calibri"/>
              </a:rPr>
              <a:t>)  </a:t>
            </a:r>
            <a:r>
              <a:rPr sz="1600" spc="-25" dirty="0">
                <a:latin typeface="Calibri"/>
                <a:cs typeface="Calibri"/>
              </a:rPr>
              <a:t>counter.value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368" y="3779520"/>
            <a:ext cx="7818120" cy="25222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594995">
              <a:lnSpc>
                <a:spcPct val="100000"/>
              </a:lnSpc>
            </a:pPr>
            <a:r>
              <a:rPr sz="1600" i="1" spc="-10" dirty="0">
                <a:latin typeface="Calibri"/>
                <a:cs typeface="Calibri"/>
              </a:rPr>
              <a:t>###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sparkContext.accumulator()</a:t>
            </a:r>
            <a:r>
              <a:rPr sz="1600" i="1" spc="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is </a:t>
            </a:r>
            <a:r>
              <a:rPr sz="1600" i="1" spc="-10" dirty="0">
                <a:latin typeface="Calibri"/>
                <a:cs typeface="Calibri"/>
              </a:rPr>
              <a:t>used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to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define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accumulator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variables</a:t>
            </a:r>
            <a:endParaRPr sz="1600" dirty="0">
              <a:latin typeface="Calibri"/>
              <a:cs typeface="Calibri"/>
            </a:endParaRPr>
          </a:p>
          <a:p>
            <a:pPr marL="549275" marR="353504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counter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spark.sparkContext.accumulator(0)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</a:t>
            </a:r>
            <a:r>
              <a:rPr sz="1600" spc="-5" dirty="0">
                <a:latin typeface="Calibri"/>
                <a:cs typeface="Calibri"/>
              </a:rPr>
              <a:t> f2(x):</a:t>
            </a:r>
            <a:endParaRPr sz="1600" dirty="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  <a:tabLst>
                <a:tab pos="931544" algn="l"/>
              </a:tabLst>
            </a:pPr>
            <a:r>
              <a:rPr sz="1600" dirty="0">
                <a:latin typeface="Calibri"/>
                <a:cs typeface="Calibri"/>
              </a:rPr>
              <a:t>...	</a:t>
            </a:r>
            <a:r>
              <a:rPr sz="1600" spc="-5" dirty="0">
                <a:latin typeface="Calibri"/>
                <a:cs typeface="Calibri"/>
              </a:rPr>
              <a:t>global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counter</a:t>
            </a:r>
            <a:endParaRPr sz="1600" dirty="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  <a:tabLst>
                <a:tab pos="931544" algn="l"/>
              </a:tabLst>
            </a:pPr>
            <a:r>
              <a:rPr sz="1600" dirty="0">
                <a:latin typeface="Calibri"/>
                <a:cs typeface="Calibri"/>
              </a:rPr>
              <a:t>...	</a:t>
            </a:r>
            <a:r>
              <a:rPr sz="1600" spc="-20" dirty="0">
                <a:latin typeface="Calibri"/>
                <a:cs typeface="Calibri"/>
              </a:rPr>
              <a:t>counter.add(1)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###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add()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function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is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used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to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add/update</a:t>
            </a:r>
            <a:r>
              <a:rPr sz="1600" i="1" spc="5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value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in</a:t>
            </a:r>
            <a:r>
              <a:rPr sz="1600" i="1" spc="-10" dirty="0">
                <a:latin typeface="Calibri"/>
                <a:cs typeface="Calibri"/>
              </a:rPr>
              <a:t> accumulator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rdd.foreach(f1)</a:t>
            </a:r>
            <a:endParaRPr sz="1600" dirty="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</a:pPr>
            <a:r>
              <a:rPr sz="1600" spc="-25" dirty="0">
                <a:latin typeface="Calibri"/>
                <a:cs typeface="Calibri"/>
              </a:rPr>
              <a:t>counter.value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###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Only</a:t>
            </a:r>
            <a:r>
              <a:rPr sz="1600" i="1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accessed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15" dirty="0">
                <a:latin typeface="Calibri"/>
                <a:cs typeface="Calibri"/>
              </a:rPr>
              <a:t>by</a:t>
            </a:r>
            <a:r>
              <a:rPr sz="1600" i="1" spc="-5" dirty="0">
                <a:latin typeface="Calibri"/>
                <a:cs typeface="Calibri"/>
              </a:rPr>
              <a:t> Driver</a:t>
            </a: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572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79" y="106679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4"/>
                </a:lnTo>
                <a:lnTo>
                  <a:pt x="10515600" y="641604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724" y="47624"/>
            <a:ext cx="4576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Accumulator</a:t>
            </a:r>
            <a:r>
              <a:rPr sz="4000" b="0" spc="-7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Variables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703" y="1031240"/>
            <a:ext cx="283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-10" dirty="0">
                <a:latin typeface="Calibri"/>
                <a:cs typeface="Calibri"/>
              </a:rPr>
              <a:t> more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703" y="2951429"/>
            <a:ext cx="107035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foreach()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rdd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accum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rdd.foreach()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workers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accum.value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driver.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268" y="1475232"/>
            <a:ext cx="3896995" cy="130937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90805" marR="21971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accum=sc.accumulator(0)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rdd=spark.sparkContext.parallelize((1,2,3,4,5))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rdd.foreach(lambda </a:t>
            </a:r>
            <a:r>
              <a:rPr sz="1500" spc="-5" dirty="0">
                <a:latin typeface="Calibri"/>
                <a:cs typeface="Calibri"/>
              </a:rPr>
              <a:t>x:accum.add(x))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print(accum.value)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#Accessed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220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807" y="869696"/>
            <a:ext cx="10543540" cy="32315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marR="5080" indent="-228600">
              <a:lnSpc>
                <a:spcPts val="1620"/>
              </a:lnSpc>
              <a:spcBef>
                <a:spcPts val="3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natively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supports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accumulators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numeric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types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(int,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float)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programmers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can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support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new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custom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types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AccumulatorParam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class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PySpark.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ts val="171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Accumulators</a:t>
            </a:r>
            <a:r>
              <a:rPr sz="1500" dirty="0">
                <a:latin typeface="Calibri"/>
                <a:cs typeface="Calibri"/>
              </a:rPr>
              <a:t> do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change</a:t>
            </a:r>
            <a:r>
              <a:rPr sz="1500" dirty="0">
                <a:latin typeface="Calibri"/>
                <a:cs typeface="Calibri"/>
              </a:rPr>
              <a:t> the </a:t>
            </a:r>
            <a:r>
              <a:rPr sz="1500" spc="-5" dirty="0">
                <a:latin typeface="Calibri"/>
                <a:cs typeface="Calibri"/>
              </a:rPr>
              <a:t>lazy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evaluation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model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 </a:t>
            </a:r>
            <a:r>
              <a:rPr sz="1500" spc="-5" dirty="0">
                <a:latin typeface="Calibri"/>
                <a:cs typeface="Calibri"/>
              </a:rPr>
              <a:t>they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dirty="0">
                <a:latin typeface="Calibri"/>
                <a:cs typeface="Calibri"/>
              </a:rPr>
              <a:t> being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updated</a:t>
            </a:r>
            <a:r>
              <a:rPr sz="1500" dirty="0">
                <a:latin typeface="Calibri"/>
                <a:cs typeface="Calibri"/>
              </a:rPr>
              <a:t> within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 </a:t>
            </a:r>
            <a:r>
              <a:rPr sz="1500" spc="-15" dirty="0">
                <a:latin typeface="Calibri"/>
                <a:cs typeface="Calibri"/>
              </a:rPr>
              <a:t>RDD,</a:t>
            </a:r>
            <a:r>
              <a:rPr sz="1500" dirty="0">
                <a:latin typeface="Calibri"/>
                <a:cs typeface="Calibri"/>
              </a:rPr>
              <a:t> their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ts val="1710"/>
              </a:lnSpc>
            </a:pPr>
            <a:r>
              <a:rPr sz="1500" dirty="0">
                <a:latin typeface="Calibri"/>
                <a:cs typeface="Calibri"/>
              </a:rPr>
              <a:t>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only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updated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once that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computed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action.</a:t>
            </a:r>
            <a:endParaRPr sz="1500">
              <a:latin typeface="Calibri"/>
              <a:cs typeface="Calibri"/>
            </a:endParaRPr>
          </a:p>
          <a:p>
            <a:pPr marL="269875" marR="6767195">
              <a:lnSpc>
                <a:spcPts val="2120"/>
              </a:lnSpc>
              <a:spcBef>
                <a:spcPts val="115"/>
              </a:spcBef>
            </a:pPr>
            <a:r>
              <a:rPr sz="1500" spc="-10" dirty="0">
                <a:latin typeface="Calibri"/>
                <a:cs typeface="Calibri"/>
              </a:rPr>
              <a:t>counter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spark.sparkContext.accumulator(0)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f2(x):</a:t>
            </a:r>
            <a:endParaRPr sz="1500">
              <a:latin typeface="Calibri"/>
              <a:cs typeface="Calibri"/>
            </a:endParaRPr>
          </a:p>
          <a:p>
            <a:pPr marL="398145" marR="9001760">
              <a:lnSpc>
                <a:spcPts val="2110"/>
              </a:lnSpc>
              <a:spcBef>
                <a:spcPts val="15"/>
              </a:spcBef>
            </a:pPr>
            <a:r>
              <a:rPr sz="1500" spc="-5" dirty="0">
                <a:latin typeface="Calibri"/>
                <a:cs typeface="Calibri"/>
              </a:rPr>
              <a:t>global </a:t>
            </a:r>
            <a:r>
              <a:rPr sz="1500" spc="-10" dirty="0">
                <a:latin typeface="Calibri"/>
                <a:cs typeface="Calibri"/>
              </a:rPr>
              <a:t>counter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counter.add(1)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204"/>
              </a:spcBef>
            </a:pPr>
            <a:r>
              <a:rPr sz="1500" spc="-5" dirty="0">
                <a:latin typeface="Calibri"/>
                <a:cs typeface="Calibri"/>
              </a:rPr>
              <a:t>rdd.map(f2)</a:t>
            </a:r>
            <a:endParaRPr sz="15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162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Computations </a:t>
            </a:r>
            <a:r>
              <a:rPr sz="1500" spc="-5" dirty="0">
                <a:latin typeface="Calibri"/>
                <a:cs typeface="Calibri"/>
              </a:rPr>
              <a:t>inside </a:t>
            </a:r>
            <a:r>
              <a:rPr sz="1500" spc="-10" dirty="0">
                <a:latin typeface="Calibri"/>
                <a:cs typeface="Calibri"/>
              </a:rPr>
              <a:t>transformations are evaluated </a:t>
            </a:r>
            <a:r>
              <a:rPr sz="1500" spc="-20" dirty="0">
                <a:latin typeface="Calibri"/>
                <a:cs typeface="Calibri"/>
              </a:rPr>
              <a:t>lazily,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 unless an </a:t>
            </a:r>
            <a:r>
              <a:rPr sz="1500" spc="-5" dirty="0">
                <a:latin typeface="Calibri"/>
                <a:cs typeface="Calibri"/>
              </a:rPr>
              <a:t>action </a:t>
            </a:r>
            <a:r>
              <a:rPr sz="1500" dirty="0">
                <a:latin typeface="Calibri"/>
                <a:cs typeface="Calibri"/>
              </a:rPr>
              <a:t>happens </a:t>
            </a:r>
            <a:r>
              <a:rPr sz="1500" spc="-10" dirty="0">
                <a:latin typeface="Calibri"/>
                <a:cs typeface="Calibri"/>
              </a:rPr>
              <a:t>on an </a:t>
            </a:r>
            <a:r>
              <a:rPr sz="1500" dirty="0">
                <a:latin typeface="Calibri"/>
                <a:cs typeface="Calibri"/>
              </a:rPr>
              <a:t>RDD the </a:t>
            </a:r>
            <a:r>
              <a:rPr sz="1500" spc="-10" dirty="0">
                <a:latin typeface="Calibri"/>
                <a:cs typeface="Calibri"/>
              </a:rPr>
              <a:t>transformations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spc="-5" dirty="0">
                <a:latin typeface="Calibri"/>
                <a:cs typeface="Calibri"/>
              </a:rPr>
              <a:t>not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executed.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As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this,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accumulators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used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inside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functions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map()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filter()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wont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get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executed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unless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some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action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happen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RDD.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10" dirty="0">
                <a:latin typeface="Calibri"/>
                <a:cs typeface="Calibri"/>
              </a:rPr>
              <a:t> guarantees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update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accumulators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inside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actions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only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once.</a:t>
            </a:r>
            <a:endParaRPr sz="1500">
              <a:latin typeface="Calibri"/>
              <a:cs typeface="Calibri"/>
            </a:endParaRPr>
          </a:p>
          <a:p>
            <a:pPr marL="227329" algn="just">
              <a:lnSpc>
                <a:spcPct val="100000"/>
              </a:lnSpc>
              <a:spcBef>
                <a:spcPts val="285"/>
              </a:spcBef>
            </a:pPr>
            <a:r>
              <a:rPr sz="1500" b="1" spc="-10" dirty="0">
                <a:latin typeface="Calibri"/>
                <a:cs typeface="Calibri"/>
              </a:rPr>
              <a:t>Always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use</a:t>
            </a:r>
            <a:r>
              <a:rPr sz="1500" b="1" spc="-10" dirty="0">
                <a:latin typeface="Calibri"/>
                <a:cs typeface="Calibri"/>
              </a:rPr>
              <a:t> accumulators</a:t>
            </a:r>
            <a:r>
              <a:rPr sz="1500" b="1" spc="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inside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actions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40" dirty="0">
                <a:latin typeface="Calibri"/>
                <a:cs typeface="Calibri"/>
              </a:rPr>
              <a:t>ONLY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(ex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–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foreach).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9" y="106679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4"/>
                </a:lnTo>
                <a:lnTo>
                  <a:pt x="10515600" y="641604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24" y="47624"/>
            <a:ext cx="4576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 Light"/>
                <a:cs typeface="Calibri Light"/>
              </a:rPr>
              <a:t>Accumulator</a:t>
            </a:r>
            <a:r>
              <a:rPr sz="4000" b="0" spc="-7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Variables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398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208280" rIns="0" bIns="0" rtlCol="0">
            <a:spAutoFit/>
          </a:bodyPr>
          <a:lstStyle/>
          <a:p>
            <a:pPr marL="1584960" marR="408305" indent="-1166495">
              <a:lnSpc>
                <a:spcPts val="4430"/>
              </a:lnSpc>
              <a:spcBef>
                <a:spcPts val="1640"/>
              </a:spcBef>
            </a:pPr>
            <a:r>
              <a:rPr sz="4100" b="0" spc="-5" dirty="0">
                <a:latin typeface="Calibri"/>
                <a:cs typeface="Calibri"/>
              </a:rPr>
              <a:t>Spark </a:t>
            </a:r>
            <a:r>
              <a:rPr sz="4100" b="0" spc="-15" dirty="0">
                <a:latin typeface="Calibri"/>
                <a:cs typeface="Calibri"/>
              </a:rPr>
              <a:t>Cluster Execution </a:t>
            </a:r>
            <a:r>
              <a:rPr sz="4100" b="0" spc="-919" dirty="0">
                <a:latin typeface="Calibri"/>
                <a:cs typeface="Calibri"/>
              </a:rPr>
              <a:t> </a:t>
            </a:r>
            <a:r>
              <a:rPr sz="4100" b="0" spc="-15" dirty="0">
                <a:latin typeface="Calibri"/>
                <a:cs typeface="Calibri"/>
              </a:rPr>
              <a:t>Architecture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57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98280" y="3422903"/>
            <a:ext cx="1381125" cy="768350"/>
            <a:chOff x="9098280" y="3422903"/>
            <a:chExt cx="1381125" cy="768350"/>
          </a:xfrm>
        </p:grpSpPr>
        <p:sp>
          <p:nvSpPr>
            <p:cNvPr id="3" name="object 3"/>
            <p:cNvSpPr/>
            <p:nvPr/>
          </p:nvSpPr>
          <p:spPr>
            <a:xfrm>
              <a:off x="9104376" y="3428999"/>
              <a:ext cx="1369060" cy="756285"/>
            </a:xfrm>
            <a:custGeom>
              <a:avLst/>
              <a:gdLst/>
              <a:ahLst/>
              <a:cxnLst/>
              <a:rect l="l" t="t" r="r" b="b"/>
              <a:pathLst>
                <a:path w="1369059" h="756285">
                  <a:moveTo>
                    <a:pt x="1368552" y="0"/>
                  </a:moveTo>
                  <a:lnTo>
                    <a:pt x="0" y="0"/>
                  </a:lnTo>
                  <a:lnTo>
                    <a:pt x="0" y="755904"/>
                  </a:lnTo>
                  <a:lnTo>
                    <a:pt x="1368552" y="755904"/>
                  </a:lnTo>
                  <a:lnTo>
                    <a:pt x="13685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04376" y="3428999"/>
              <a:ext cx="1369060" cy="756285"/>
            </a:xfrm>
            <a:custGeom>
              <a:avLst/>
              <a:gdLst/>
              <a:ahLst/>
              <a:cxnLst/>
              <a:rect l="l" t="t" r="r" b="b"/>
              <a:pathLst>
                <a:path w="1369059" h="756285">
                  <a:moveTo>
                    <a:pt x="0" y="755904"/>
                  </a:moveTo>
                  <a:lnTo>
                    <a:pt x="1368552" y="755904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755904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97593" y="3450463"/>
            <a:ext cx="5232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Executor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4252" y="1537461"/>
            <a:ext cx="1255395" cy="676910"/>
            <a:chOff x="1254252" y="1537461"/>
            <a:chExt cx="1255395" cy="6769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252" y="1604771"/>
              <a:ext cx="620268" cy="609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8602" y="1848611"/>
              <a:ext cx="741045" cy="86995"/>
            </a:xfrm>
            <a:custGeom>
              <a:avLst/>
              <a:gdLst/>
              <a:ahLst/>
              <a:cxnLst/>
              <a:rect l="l" t="t" r="r" b="b"/>
              <a:pathLst>
                <a:path w="741044" h="86994">
                  <a:moveTo>
                    <a:pt x="653796" y="0"/>
                  </a:moveTo>
                  <a:lnTo>
                    <a:pt x="653796" y="86867"/>
                  </a:lnTo>
                  <a:lnTo>
                    <a:pt x="711708" y="57912"/>
                  </a:lnTo>
                  <a:lnTo>
                    <a:pt x="668274" y="57912"/>
                  </a:lnTo>
                  <a:lnTo>
                    <a:pt x="668274" y="28955"/>
                  </a:lnTo>
                  <a:lnTo>
                    <a:pt x="711707" y="28955"/>
                  </a:lnTo>
                  <a:lnTo>
                    <a:pt x="653796" y="0"/>
                  </a:lnTo>
                  <a:close/>
                </a:path>
                <a:path w="741044" h="86994">
                  <a:moveTo>
                    <a:pt x="653796" y="28955"/>
                  </a:moveTo>
                  <a:lnTo>
                    <a:pt x="0" y="28955"/>
                  </a:lnTo>
                  <a:lnTo>
                    <a:pt x="0" y="57912"/>
                  </a:lnTo>
                  <a:lnTo>
                    <a:pt x="653796" y="57912"/>
                  </a:lnTo>
                  <a:lnTo>
                    <a:pt x="653796" y="28955"/>
                  </a:lnTo>
                  <a:close/>
                </a:path>
                <a:path w="741044" h="86994">
                  <a:moveTo>
                    <a:pt x="711707" y="28955"/>
                  </a:moveTo>
                  <a:lnTo>
                    <a:pt x="668274" y="28955"/>
                  </a:lnTo>
                  <a:lnTo>
                    <a:pt x="668274" y="57912"/>
                  </a:lnTo>
                  <a:lnTo>
                    <a:pt x="711708" y="57912"/>
                  </a:lnTo>
                  <a:lnTo>
                    <a:pt x="740664" y="43434"/>
                  </a:lnTo>
                  <a:lnTo>
                    <a:pt x="711707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7296" y="1543811"/>
              <a:ext cx="273050" cy="304800"/>
            </a:xfrm>
            <a:custGeom>
              <a:avLst/>
              <a:gdLst/>
              <a:ahLst/>
              <a:cxnLst/>
              <a:rect l="l" t="t" r="r" b="b"/>
              <a:pathLst>
                <a:path w="273050" h="304800">
                  <a:moveTo>
                    <a:pt x="136398" y="0"/>
                  </a:moveTo>
                  <a:lnTo>
                    <a:pt x="93293" y="7766"/>
                  </a:lnTo>
                  <a:lnTo>
                    <a:pt x="55851" y="29394"/>
                  </a:lnTo>
                  <a:lnTo>
                    <a:pt x="26322" y="62380"/>
                  </a:lnTo>
                  <a:lnTo>
                    <a:pt x="6955" y="104217"/>
                  </a:lnTo>
                  <a:lnTo>
                    <a:pt x="0" y="152400"/>
                  </a:lnTo>
                  <a:lnTo>
                    <a:pt x="6955" y="200582"/>
                  </a:lnTo>
                  <a:lnTo>
                    <a:pt x="26322" y="242419"/>
                  </a:lnTo>
                  <a:lnTo>
                    <a:pt x="55851" y="275405"/>
                  </a:lnTo>
                  <a:lnTo>
                    <a:pt x="93293" y="297033"/>
                  </a:lnTo>
                  <a:lnTo>
                    <a:pt x="136398" y="304800"/>
                  </a:lnTo>
                  <a:lnTo>
                    <a:pt x="179502" y="297033"/>
                  </a:lnTo>
                  <a:lnTo>
                    <a:pt x="216944" y="275405"/>
                  </a:lnTo>
                  <a:lnTo>
                    <a:pt x="246473" y="242419"/>
                  </a:lnTo>
                  <a:lnTo>
                    <a:pt x="265840" y="200582"/>
                  </a:lnTo>
                  <a:lnTo>
                    <a:pt x="272796" y="152400"/>
                  </a:lnTo>
                  <a:lnTo>
                    <a:pt x="265840" y="104217"/>
                  </a:lnTo>
                  <a:lnTo>
                    <a:pt x="246473" y="62380"/>
                  </a:lnTo>
                  <a:lnTo>
                    <a:pt x="216944" y="29394"/>
                  </a:lnTo>
                  <a:lnTo>
                    <a:pt x="179502" y="7766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7296" y="1543811"/>
              <a:ext cx="273050" cy="304800"/>
            </a:xfrm>
            <a:custGeom>
              <a:avLst/>
              <a:gdLst/>
              <a:ahLst/>
              <a:cxnLst/>
              <a:rect l="l" t="t" r="r" b="b"/>
              <a:pathLst>
                <a:path w="273050" h="304800">
                  <a:moveTo>
                    <a:pt x="0" y="152400"/>
                  </a:moveTo>
                  <a:lnTo>
                    <a:pt x="6955" y="104217"/>
                  </a:lnTo>
                  <a:lnTo>
                    <a:pt x="26322" y="62380"/>
                  </a:lnTo>
                  <a:lnTo>
                    <a:pt x="55851" y="29394"/>
                  </a:lnTo>
                  <a:lnTo>
                    <a:pt x="93293" y="7766"/>
                  </a:lnTo>
                  <a:lnTo>
                    <a:pt x="136398" y="0"/>
                  </a:lnTo>
                  <a:lnTo>
                    <a:pt x="179502" y="7766"/>
                  </a:lnTo>
                  <a:lnTo>
                    <a:pt x="216944" y="29394"/>
                  </a:lnTo>
                  <a:lnTo>
                    <a:pt x="246473" y="62380"/>
                  </a:lnTo>
                  <a:lnTo>
                    <a:pt x="265840" y="104217"/>
                  </a:lnTo>
                  <a:lnTo>
                    <a:pt x="272796" y="152400"/>
                  </a:lnTo>
                  <a:lnTo>
                    <a:pt x="265840" y="200582"/>
                  </a:lnTo>
                  <a:lnTo>
                    <a:pt x="246473" y="242419"/>
                  </a:lnTo>
                  <a:lnTo>
                    <a:pt x="216944" y="275405"/>
                  </a:lnTo>
                  <a:lnTo>
                    <a:pt x="179502" y="297033"/>
                  </a:lnTo>
                  <a:lnTo>
                    <a:pt x="136398" y="304800"/>
                  </a:lnTo>
                  <a:lnTo>
                    <a:pt x="93293" y="297033"/>
                  </a:lnTo>
                  <a:lnTo>
                    <a:pt x="55851" y="275405"/>
                  </a:lnTo>
                  <a:lnTo>
                    <a:pt x="26322" y="242419"/>
                  </a:lnTo>
                  <a:lnTo>
                    <a:pt x="6955" y="200582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53208" y="15308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57272" y="897636"/>
            <a:ext cx="2322830" cy="2341245"/>
          </a:xfrm>
          <a:custGeom>
            <a:avLst/>
            <a:gdLst/>
            <a:ahLst/>
            <a:cxnLst/>
            <a:rect l="l" t="t" r="r" b="b"/>
            <a:pathLst>
              <a:path w="2322829" h="2341245">
                <a:moveTo>
                  <a:pt x="0" y="2340864"/>
                </a:moveTo>
                <a:lnTo>
                  <a:pt x="2322576" y="2340864"/>
                </a:lnTo>
                <a:lnTo>
                  <a:pt x="2322576" y="0"/>
                </a:lnTo>
                <a:lnTo>
                  <a:pt x="0" y="0"/>
                </a:lnTo>
                <a:lnTo>
                  <a:pt x="0" y="234086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63367" y="868426"/>
            <a:ext cx="231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43429" y="1155064"/>
            <a:ext cx="2352675" cy="1879600"/>
            <a:chOff x="2543429" y="1155064"/>
            <a:chExt cx="2352675" cy="18796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5392" y="1295399"/>
              <a:ext cx="1181100" cy="77266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8034" y="1169669"/>
              <a:ext cx="2323465" cy="0"/>
            </a:xfrm>
            <a:custGeom>
              <a:avLst/>
              <a:gdLst/>
              <a:ahLst/>
              <a:cxnLst/>
              <a:rect l="l" t="t" r="r" b="b"/>
              <a:pathLst>
                <a:path w="2323465">
                  <a:moveTo>
                    <a:pt x="0" y="0"/>
                  </a:moveTo>
                  <a:lnTo>
                    <a:pt x="2323084" y="0"/>
                  </a:lnTo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8628" y="2133600"/>
              <a:ext cx="2092452" cy="8976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38628" y="2133600"/>
              <a:ext cx="2092960" cy="897890"/>
            </a:xfrm>
            <a:custGeom>
              <a:avLst/>
              <a:gdLst/>
              <a:ahLst/>
              <a:cxnLst/>
              <a:rect l="l" t="t" r="r" b="b"/>
              <a:pathLst>
                <a:path w="2092960" h="897889">
                  <a:moveTo>
                    <a:pt x="0" y="897636"/>
                  </a:moveTo>
                  <a:lnTo>
                    <a:pt x="2092452" y="897636"/>
                  </a:lnTo>
                  <a:lnTo>
                    <a:pt x="2092452" y="0"/>
                  </a:lnTo>
                  <a:lnTo>
                    <a:pt x="0" y="0"/>
                  </a:lnTo>
                  <a:lnTo>
                    <a:pt x="0" y="897636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81451" y="2146173"/>
            <a:ext cx="2565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JVM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14217" y="2340610"/>
            <a:ext cx="1405890" cy="300990"/>
            <a:chOff x="3014217" y="2340610"/>
            <a:chExt cx="1405890" cy="300990"/>
          </a:xfrm>
        </p:grpSpPr>
        <p:sp>
          <p:nvSpPr>
            <p:cNvPr id="21" name="object 21"/>
            <p:cNvSpPr/>
            <p:nvPr/>
          </p:nvSpPr>
          <p:spPr>
            <a:xfrm>
              <a:off x="3020567" y="2346960"/>
              <a:ext cx="1393190" cy="288290"/>
            </a:xfrm>
            <a:custGeom>
              <a:avLst/>
              <a:gdLst/>
              <a:ahLst/>
              <a:cxnLst/>
              <a:rect l="l" t="t" r="r" b="b"/>
              <a:pathLst>
                <a:path w="1393189" h="288289">
                  <a:moveTo>
                    <a:pt x="1344930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5"/>
                  </a:lnTo>
                  <a:lnTo>
                    <a:pt x="0" y="240029"/>
                  </a:lnTo>
                  <a:lnTo>
                    <a:pt x="3768" y="258728"/>
                  </a:lnTo>
                  <a:lnTo>
                    <a:pt x="14049" y="273986"/>
                  </a:lnTo>
                  <a:lnTo>
                    <a:pt x="29307" y="284267"/>
                  </a:lnTo>
                  <a:lnTo>
                    <a:pt x="48006" y="288036"/>
                  </a:lnTo>
                  <a:lnTo>
                    <a:pt x="1344930" y="288036"/>
                  </a:lnTo>
                  <a:lnTo>
                    <a:pt x="1363628" y="284267"/>
                  </a:lnTo>
                  <a:lnTo>
                    <a:pt x="1378886" y="273986"/>
                  </a:lnTo>
                  <a:lnTo>
                    <a:pt x="1389167" y="258728"/>
                  </a:lnTo>
                  <a:lnTo>
                    <a:pt x="1392935" y="240029"/>
                  </a:lnTo>
                  <a:lnTo>
                    <a:pt x="1392935" y="48005"/>
                  </a:lnTo>
                  <a:lnTo>
                    <a:pt x="1389167" y="29307"/>
                  </a:lnTo>
                  <a:lnTo>
                    <a:pt x="1378886" y="14049"/>
                  </a:lnTo>
                  <a:lnTo>
                    <a:pt x="1363628" y="3768"/>
                  </a:lnTo>
                  <a:lnTo>
                    <a:pt x="1344930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0567" y="2346960"/>
              <a:ext cx="1393190" cy="288290"/>
            </a:xfrm>
            <a:custGeom>
              <a:avLst/>
              <a:gdLst/>
              <a:ahLst/>
              <a:cxnLst/>
              <a:rect l="l" t="t" r="r" b="b"/>
              <a:pathLst>
                <a:path w="1393189" h="288289">
                  <a:moveTo>
                    <a:pt x="0" y="48005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1344930" y="0"/>
                  </a:lnTo>
                  <a:lnTo>
                    <a:pt x="1363628" y="3768"/>
                  </a:lnTo>
                  <a:lnTo>
                    <a:pt x="1378886" y="14049"/>
                  </a:lnTo>
                  <a:lnTo>
                    <a:pt x="1389167" y="29307"/>
                  </a:lnTo>
                  <a:lnTo>
                    <a:pt x="1392935" y="48005"/>
                  </a:lnTo>
                  <a:lnTo>
                    <a:pt x="1392935" y="240029"/>
                  </a:lnTo>
                  <a:lnTo>
                    <a:pt x="1389167" y="258728"/>
                  </a:lnTo>
                  <a:lnTo>
                    <a:pt x="1378886" y="273986"/>
                  </a:lnTo>
                  <a:lnTo>
                    <a:pt x="1363628" y="284267"/>
                  </a:lnTo>
                  <a:lnTo>
                    <a:pt x="1344930" y="288036"/>
                  </a:lnTo>
                  <a:lnTo>
                    <a:pt x="48006" y="288036"/>
                  </a:lnTo>
                  <a:lnTo>
                    <a:pt x="29307" y="284267"/>
                  </a:lnTo>
                  <a:lnTo>
                    <a:pt x="14049" y="273986"/>
                  </a:lnTo>
                  <a:lnTo>
                    <a:pt x="3768" y="258728"/>
                  </a:lnTo>
                  <a:lnTo>
                    <a:pt x="0" y="240029"/>
                  </a:lnTo>
                  <a:lnTo>
                    <a:pt x="0" y="4800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33688" y="2369311"/>
            <a:ext cx="13671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01342" y="4186173"/>
            <a:ext cx="3190240" cy="2186305"/>
            <a:chOff x="2101342" y="4186173"/>
            <a:chExt cx="3190240" cy="2186305"/>
          </a:xfrm>
        </p:grpSpPr>
        <p:sp>
          <p:nvSpPr>
            <p:cNvPr id="25" name="object 25"/>
            <p:cNvSpPr/>
            <p:nvPr/>
          </p:nvSpPr>
          <p:spPr>
            <a:xfrm>
              <a:off x="2107692" y="4192523"/>
              <a:ext cx="3177540" cy="2173605"/>
            </a:xfrm>
            <a:custGeom>
              <a:avLst/>
              <a:gdLst/>
              <a:ahLst/>
              <a:cxnLst/>
              <a:rect l="l" t="t" r="r" b="b"/>
              <a:pathLst>
                <a:path w="3177540" h="2173604">
                  <a:moveTo>
                    <a:pt x="2815335" y="0"/>
                  </a:moveTo>
                  <a:lnTo>
                    <a:pt x="362203" y="0"/>
                  </a:lnTo>
                  <a:lnTo>
                    <a:pt x="313058" y="3306"/>
                  </a:lnTo>
                  <a:lnTo>
                    <a:pt x="265920" y="12939"/>
                  </a:lnTo>
                  <a:lnTo>
                    <a:pt x="221224" y="28465"/>
                  </a:lnTo>
                  <a:lnTo>
                    <a:pt x="179399" y="49454"/>
                  </a:lnTo>
                  <a:lnTo>
                    <a:pt x="140878" y="75474"/>
                  </a:lnTo>
                  <a:lnTo>
                    <a:pt x="106092" y="106092"/>
                  </a:lnTo>
                  <a:lnTo>
                    <a:pt x="75474" y="140878"/>
                  </a:lnTo>
                  <a:lnTo>
                    <a:pt x="49454" y="179399"/>
                  </a:lnTo>
                  <a:lnTo>
                    <a:pt x="28465" y="221224"/>
                  </a:lnTo>
                  <a:lnTo>
                    <a:pt x="12939" y="265920"/>
                  </a:lnTo>
                  <a:lnTo>
                    <a:pt x="3306" y="313058"/>
                  </a:lnTo>
                  <a:lnTo>
                    <a:pt x="0" y="362203"/>
                  </a:lnTo>
                  <a:lnTo>
                    <a:pt x="0" y="1811007"/>
                  </a:lnTo>
                  <a:lnTo>
                    <a:pt x="3306" y="1860158"/>
                  </a:lnTo>
                  <a:lnTo>
                    <a:pt x="12939" y="1907300"/>
                  </a:lnTo>
                  <a:lnTo>
                    <a:pt x="28465" y="1951999"/>
                  </a:lnTo>
                  <a:lnTo>
                    <a:pt x="49454" y="1993826"/>
                  </a:lnTo>
                  <a:lnTo>
                    <a:pt x="75474" y="2032348"/>
                  </a:lnTo>
                  <a:lnTo>
                    <a:pt x="106092" y="2067134"/>
                  </a:lnTo>
                  <a:lnTo>
                    <a:pt x="140878" y="2097752"/>
                  </a:lnTo>
                  <a:lnTo>
                    <a:pt x="179399" y="2123771"/>
                  </a:lnTo>
                  <a:lnTo>
                    <a:pt x="221224" y="2144759"/>
                  </a:lnTo>
                  <a:lnTo>
                    <a:pt x="265920" y="2160285"/>
                  </a:lnTo>
                  <a:lnTo>
                    <a:pt x="313058" y="2169917"/>
                  </a:lnTo>
                  <a:lnTo>
                    <a:pt x="362203" y="2173224"/>
                  </a:lnTo>
                  <a:lnTo>
                    <a:pt x="2815335" y="2173224"/>
                  </a:lnTo>
                  <a:lnTo>
                    <a:pt x="2864481" y="2169917"/>
                  </a:lnTo>
                  <a:lnTo>
                    <a:pt x="2911619" y="2160285"/>
                  </a:lnTo>
                  <a:lnTo>
                    <a:pt x="2956315" y="2144759"/>
                  </a:lnTo>
                  <a:lnTo>
                    <a:pt x="2998140" y="2123771"/>
                  </a:lnTo>
                  <a:lnTo>
                    <a:pt x="3036661" y="2097752"/>
                  </a:lnTo>
                  <a:lnTo>
                    <a:pt x="3071447" y="2067134"/>
                  </a:lnTo>
                  <a:lnTo>
                    <a:pt x="3102065" y="2032348"/>
                  </a:lnTo>
                  <a:lnTo>
                    <a:pt x="3128085" y="1993826"/>
                  </a:lnTo>
                  <a:lnTo>
                    <a:pt x="3149074" y="1951999"/>
                  </a:lnTo>
                  <a:lnTo>
                    <a:pt x="3164600" y="1907300"/>
                  </a:lnTo>
                  <a:lnTo>
                    <a:pt x="3174233" y="1860158"/>
                  </a:lnTo>
                  <a:lnTo>
                    <a:pt x="3177540" y="1811007"/>
                  </a:lnTo>
                  <a:lnTo>
                    <a:pt x="3177540" y="362203"/>
                  </a:lnTo>
                  <a:lnTo>
                    <a:pt x="3174233" y="313058"/>
                  </a:lnTo>
                  <a:lnTo>
                    <a:pt x="3164600" y="265920"/>
                  </a:lnTo>
                  <a:lnTo>
                    <a:pt x="3149074" y="221224"/>
                  </a:lnTo>
                  <a:lnTo>
                    <a:pt x="3128085" y="179399"/>
                  </a:lnTo>
                  <a:lnTo>
                    <a:pt x="3102065" y="140878"/>
                  </a:lnTo>
                  <a:lnTo>
                    <a:pt x="3071447" y="106092"/>
                  </a:lnTo>
                  <a:lnTo>
                    <a:pt x="3036661" y="75474"/>
                  </a:lnTo>
                  <a:lnTo>
                    <a:pt x="2998140" y="49454"/>
                  </a:lnTo>
                  <a:lnTo>
                    <a:pt x="2956315" y="28465"/>
                  </a:lnTo>
                  <a:lnTo>
                    <a:pt x="2911619" y="12939"/>
                  </a:lnTo>
                  <a:lnTo>
                    <a:pt x="2864481" y="3306"/>
                  </a:lnTo>
                  <a:lnTo>
                    <a:pt x="281533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07692" y="4192523"/>
              <a:ext cx="3177540" cy="2173605"/>
            </a:xfrm>
            <a:custGeom>
              <a:avLst/>
              <a:gdLst/>
              <a:ahLst/>
              <a:cxnLst/>
              <a:rect l="l" t="t" r="r" b="b"/>
              <a:pathLst>
                <a:path w="3177540" h="2173604">
                  <a:moveTo>
                    <a:pt x="0" y="362203"/>
                  </a:moveTo>
                  <a:lnTo>
                    <a:pt x="3306" y="313058"/>
                  </a:lnTo>
                  <a:lnTo>
                    <a:pt x="12939" y="265920"/>
                  </a:lnTo>
                  <a:lnTo>
                    <a:pt x="28465" y="221224"/>
                  </a:lnTo>
                  <a:lnTo>
                    <a:pt x="49454" y="179399"/>
                  </a:lnTo>
                  <a:lnTo>
                    <a:pt x="75474" y="140878"/>
                  </a:lnTo>
                  <a:lnTo>
                    <a:pt x="106092" y="106092"/>
                  </a:lnTo>
                  <a:lnTo>
                    <a:pt x="140878" y="75474"/>
                  </a:lnTo>
                  <a:lnTo>
                    <a:pt x="179399" y="49454"/>
                  </a:lnTo>
                  <a:lnTo>
                    <a:pt x="221224" y="28465"/>
                  </a:lnTo>
                  <a:lnTo>
                    <a:pt x="265920" y="12939"/>
                  </a:lnTo>
                  <a:lnTo>
                    <a:pt x="313058" y="3306"/>
                  </a:lnTo>
                  <a:lnTo>
                    <a:pt x="362203" y="0"/>
                  </a:lnTo>
                  <a:lnTo>
                    <a:pt x="2815335" y="0"/>
                  </a:lnTo>
                  <a:lnTo>
                    <a:pt x="2864481" y="3306"/>
                  </a:lnTo>
                  <a:lnTo>
                    <a:pt x="2911619" y="12939"/>
                  </a:lnTo>
                  <a:lnTo>
                    <a:pt x="2956315" y="28465"/>
                  </a:lnTo>
                  <a:lnTo>
                    <a:pt x="2998140" y="49454"/>
                  </a:lnTo>
                  <a:lnTo>
                    <a:pt x="3036661" y="75474"/>
                  </a:lnTo>
                  <a:lnTo>
                    <a:pt x="3071447" y="106092"/>
                  </a:lnTo>
                  <a:lnTo>
                    <a:pt x="3102065" y="140878"/>
                  </a:lnTo>
                  <a:lnTo>
                    <a:pt x="3128085" y="179399"/>
                  </a:lnTo>
                  <a:lnTo>
                    <a:pt x="3149074" y="221224"/>
                  </a:lnTo>
                  <a:lnTo>
                    <a:pt x="3164600" y="265920"/>
                  </a:lnTo>
                  <a:lnTo>
                    <a:pt x="3174233" y="313058"/>
                  </a:lnTo>
                  <a:lnTo>
                    <a:pt x="3177540" y="362203"/>
                  </a:lnTo>
                  <a:lnTo>
                    <a:pt x="3177540" y="1811007"/>
                  </a:lnTo>
                  <a:lnTo>
                    <a:pt x="3174233" y="1860158"/>
                  </a:lnTo>
                  <a:lnTo>
                    <a:pt x="3164600" y="1907300"/>
                  </a:lnTo>
                  <a:lnTo>
                    <a:pt x="3149074" y="1951999"/>
                  </a:lnTo>
                  <a:lnTo>
                    <a:pt x="3128085" y="1993826"/>
                  </a:lnTo>
                  <a:lnTo>
                    <a:pt x="3102065" y="2032348"/>
                  </a:lnTo>
                  <a:lnTo>
                    <a:pt x="3071447" y="2067134"/>
                  </a:lnTo>
                  <a:lnTo>
                    <a:pt x="3036661" y="2097752"/>
                  </a:lnTo>
                  <a:lnTo>
                    <a:pt x="2998140" y="2123771"/>
                  </a:lnTo>
                  <a:lnTo>
                    <a:pt x="2956315" y="2144759"/>
                  </a:lnTo>
                  <a:lnTo>
                    <a:pt x="2911619" y="2160285"/>
                  </a:lnTo>
                  <a:lnTo>
                    <a:pt x="2864481" y="2169917"/>
                  </a:lnTo>
                  <a:lnTo>
                    <a:pt x="2815335" y="2173224"/>
                  </a:lnTo>
                  <a:lnTo>
                    <a:pt x="362203" y="2173224"/>
                  </a:lnTo>
                  <a:lnTo>
                    <a:pt x="313058" y="2169917"/>
                  </a:lnTo>
                  <a:lnTo>
                    <a:pt x="265920" y="2160285"/>
                  </a:lnTo>
                  <a:lnTo>
                    <a:pt x="221224" y="2144759"/>
                  </a:lnTo>
                  <a:lnTo>
                    <a:pt x="179399" y="2123771"/>
                  </a:lnTo>
                  <a:lnTo>
                    <a:pt x="140878" y="2097752"/>
                  </a:lnTo>
                  <a:lnTo>
                    <a:pt x="106092" y="2067134"/>
                  </a:lnTo>
                  <a:lnTo>
                    <a:pt x="75474" y="2032348"/>
                  </a:lnTo>
                  <a:lnTo>
                    <a:pt x="49454" y="1993826"/>
                  </a:lnTo>
                  <a:lnTo>
                    <a:pt x="28465" y="1951999"/>
                  </a:lnTo>
                  <a:lnTo>
                    <a:pt x="12939" y="1907300"/>
                  </a:lnTo>
                  <a:lnTo>
                    <a:pt x="3306" y="1860158"/>
                  </a:lnTo>
                  <a:lnTo>
                    <a:pt x="0" y="1811007"/>
                  </a:lnTo>
                  <a:lnTo>
                    <a:pt x="0" y="362203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18282" y="4247210"/>
            <a:ext cx="13589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0" dirty="0">
                <a:latin typeface="Calibri"/>
                <a:cs typeface="Calibri"/>
              </a:rPr>
              <a:t>DAG</a:t>
            </a:r>
            <a:r>
              <a:rPr sz="1700" b="1" spc="-6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Scheduler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22676" y="4693792"/>
            <a:ext cx="628650" cy="311150"/>
            <a:chOff x="2622676" y="4693792"/>
            <a:chExt cx="628650" cy="31115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5851" y="4696967"/>
              <a:ext cx="621792" cy="3048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25851" y="4696967"/>
              <a:ext cx="622300" cy="304800"/>
            </a:xfrm>
            <a:custGeom>
              <a:avLst/>
              <a:gdLst/>
              <a:ahLst/>
              <a:cxnLst/>
              <a:rect l="l" t="t" r="r" b="b"/>
              <a:pathLst>
                <a:path w="622300" h="304800">
                  <a:moveTo>
                    <a:pt x="0" y="152399"/>
                  </a:moveTo>
                  <a:lnTo>
                    <a:pt x="24431" y="93065"/>
                  </a:lnTo>
                  <a:lnTo>
                    <a:pt x="53095" y="67177"/>
                  </a:lnTo>
                  <a:lnTo>
                    <a:pt x="91059" y="44624"/>
                  </a:lnTo>
                  <a:lnTo>
                    <a:pt x="137070" y="26018"/>
                  </a:lnTo>
                  <a:lnTo>
                    <a:pt x="189880" y="11971"/>
                  </a:lnTo>
                  <a:lnTo>
                    <a:pt x="248239" y="3094"/>
                  </a:lnTo>
                  <a:lnTo>
                    <a:pt x="310896" y="0"/>
                  </a:lnTo>
                  <a:lnTo>
                    <a:pt x="373552" y="3094"/>
                  </a:lnTo>
                  <a:lnTo>
                    <a:pt x="431911" y="11971"/>
                  </a:lnTo>
                  <a:lnTo>
                    <a:pt x="484721" y="26018"/>
                  </a:lnTo>
                  <a:lnTo>
                    <a:pt x="530733" y="44624"/>
                  </a:lnTo>
                  <a:lnTo>
                    <a:pt x="568696" y="67177"/>
                  </a:lnTo>
                  <a:lnTo>
                    <a:pt x="597360" y="93065"/>
                  </a:lnTo>
                  <a:lnTo>
                    <a:pt x="621792" y="152399"/>
                  </a:lnTo>
                  <a:lnTo>
                    <a:pt x="615475" y="183123"/>
                  </a:lnTo>
                  <a:lnTo>
                    <a:pt x="568696" y="237622"/>
                  </a:lnTo>
                  <a:lnTo>
                    <a:pt x="530732" y="260175"/>
                  </a:lnTo>
                  <a:lnTo>
                    <a:pt x="484721" y="278781"/>
                  </a:lnTo>
                  <a:lnTo>
                    <a:pt x="431911" y="292828"/>
                  </a:lnTo>
                  <a:lnTo>
                    <a:pt x="373552" y="301705"/>
                  </a:lnTo>
                  <a:lnTo>
                    <a:pt x="310896" y="304799"/>
                  </a:lnTo>
                  <a:lnTo>
                    <a:pt x="248239" y="301705"/>
                  </a:lnTo>
                  <a:lnTo>
                    <a:pt x="189880" y="292828"/>
                  </a:lnTo>
                  <a:lnTo>
                    <a:pt x="137070" y="278781"/>
                  </a:lnTo>
                  <a:lnTo>
                    <a:pt x="91058" y="260175"/>
                  </a:lnTo>
                  <a:lnTo>
                    <a:pt x="53095" y="237622"/>
                  </a:lnTo>
                  <a:lnTo>
                    <a:pt x="24431" y="211734"/>
                  </a:lnTo>
                  <a:lnTo>
                    <a:pt x="0" y="1523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22575" y="4761738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DD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11197" y="5201284"/>
            <a:ext cx="669290" cy="311150"/>
            <a:chOff x="2211197" y="5201284"/>
            <a:chExt cx="669290" cy="311150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4372" y="5204459"/>
              <a:ext cx="662939" cy="3047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214372" y="5204459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39" h="304800">
                  <a:moveTo>
                    <a:pt x="0" y="152399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69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39" y="152399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69" y="304799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3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402585" y="5268214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DD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65348" y="5707253"/>
            <a:ext cx="628650" cy="311150"/>
            <a:chOff x="2665348" y="5707253"/>
            <a:chExt cx="628650" cy="311150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8523" y="5710428"/>
              <a:ext cx="621791" cy="3048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668523" y="5710428"/>
              <a:ext cx="622300" cy="304800"/>
            </a:xfrm>
            <a:custGeom>
              <a:avLst/>
              <a:gdLst/>
              <a:ahLst/>
              <a:cxnLst/>
              <a:rect l="l" t="t" r="r" b="b"/>
              <a:pathLst>
                <a:path w="622300" h="304800">
                  <a:moveTo>
                    <a:pt x="0" y="152400"/>
                  </a:moveTo>
                  <a:lnTo>
                    <a:pt x="24431" y="93081"/>
                  </a:lnTo>
                  <a:lnTo>
                    <a:pt x="53095" y="67194"/>
                  </a:lnTo>
                  <a:lnTo>
                    <a:pt x="91059" y="44638"/>
                  </a:lnTo>
                  <a:lnTo>
                    <a:pt x="137070" y="26028"/>
                  </a:lnTo>
                  <a:lnTo>
                    <a:pt x="189880" y="11977"/>
                  </a:lnTo>
                  <a:lnTo>
                    <a:pt x="248239" y="3096"/>
                  </a:lnTo>
                  <a:lnTo>
                    <a:pt x="310895" y="0"/>
                  </a:lnTo>
                  <a:lnTo>
                    <a:pt x="373552" y="3096"/>
                  </a:lnTo>
                  <a:lnTo>
                    <a:pt x="431911" y="11977"/>
                  </a:lnTo>
                  <a:lnTo>
                    <a:pt x="484721" y="26028"/>
                  </a:lnTo>
                  <a:lnTo>
                    <a:pt x="530733" y="44638"/>
                  </a:lnTo>
                  <a:lnTo>
                    <a:pt x="568696" y="67194"/>
                  </a:lnTo>
                  <a:lnTo>
                    <a:pt x="597360" y="93081"/>
                  </a:lnTo>
                  <a:lnTo>
                    <a:pt x="621791" y="152400"/>
                  </a:lnTo>
                  <a:lnTo>
                    <a:pt x="615475" y="183112"/>
                  </a:lnTo>
                  <a:lnTo>
                    <a:pt x="568696" y="237605"/>
                  </a:lnTo>
                  <a:lnTo>
                    <a:pt x="530732" y="260161"/>
                  </a:lnTo>
                  <a:lnTo>
                    <a:pt x="484721" y="278771"/>
                  </a:lnTo>
                  <a:lnTo>
                    <a:pt x="431911" y="292822"/>
                  </a:lnTo>
                  <a:lnTo>
                    <a:pt x="373552" y="301703"/>
                  </a:lnTo>
                  <a:lnTo>
                    <a:pt x="310895" y="304800"/>
                  </a:lnTo>
                  <a:lnTo>
                    <a:pt x="248239" y="301703"/>
                  </a:lnTo>
                  <a:lnTo>
                    <a:pt x="189880" y="292822"/>
                  </a:lnTo>
                  <a:lnTo>
                    <a:pt x="137070" y="278771"/>
                  </a:lnTo>
                  <a:lnTo>
                    <a:pt x="91058" y="260161"/>
                  </a:lnTo>
                  <a:lnTo>
                    <a:pt x="53095" y="237605"/>
                  </a:lnTo>
                  <a:lnTo>
                    <a:pt x="24431" y="211718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865882" y="5775147"/>
            <a:ext cx="228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DD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935097" y="5201284"/>
            <a:ext cx="671195" cy="311150"/>
            <a:chOff x="2935097" y="5201284"/>
            <a:chExt cx="671195" cy="31115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8272" y="5204459"/>
              <a:ext cx="664463" cy="3047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938272" y="5204459"/>
              <a:ext cx="664845" cy="304800"/>
            </a:xfrm>
            <a:custGeom>
              <a:avLst/>
              <a:gdLst/>
              <a:ahLst/>
              <a:cxnLst/>
              <a:rect l="l" t="t" r="r" b="b"/>
              <a:pathLst>
                <a:path w="664845" h="304800">
                  <a:moveTo>
                    <a:pt x="0" y="152399"/>
                  </a:moveTo>
                  <a:lnTo>
                    <a:pt x="26104" y="93065"/>
                  </a:lnTo>
                  <a:lnTo>
                    <a:pt x="56732" y="67177"/>
                  </a:lnTo>
                  <a:lnTo>
                    <a:pt x="97297" y="44624"/>
                  </a:lnTo>
                  <a:lnTo>
                    <a:pt x="146465" y="26018"/>
                  </a:lnTo>
                  <a:lnTo>
                    <a:pt x="202900" y="11971"/>
                  </a:lnTo>
                  <a:lnTo>
                    <a:pt x="265267" y="3094"/>
                  </a:lnTo>
                  <a:lnTo>
                    <a:pt x="332231" y="0"/>
                  </a:lnTo>
                  <a:lnTo>
                    <a:pt x="399196" y="3094"/>
                  </a:lnTo>
                  <a:lnTo>
                    <a:pt x="461563" y="11971"/>
                  </a:lnTo>
                  <a:lnTo>
                    <a:pt x="517998" y="26018"/>
                  </a:lnTo>
                  <a:lnTo>
                    <a:pt x="567166" y="44624"/>
                  </a:lnTo>
                  <a:lnTo>
                    <a:pt x="607731" y="67177"/>
                  </a:lnTo>
                  <a:lnTo>
                    <a:pt x="638359" y="93065"/>
                  </a:lnTo>
                  <a:lnTo>
                    <a:pt x="664463" y="152399"/>
                  </a:lnTo>
                  <a:lnTo>
                    <a:pt x="657715" y="183123"/>
                  </a:lnTo>
                  <a:lnTo>
                    <a:pt x="607731" y="237622"/>
                  </a:lnTo>
                  <a:lnTo>
                    <a:pt x="567166" y="260175"/>
                  </a:lnTo>
                  <a:lnTo>
                    <a:pt x="517998" y="278781"/>
                  </a:lnTo>
                  <a:lnTo>
                    <a:pt x="461563" y="292828"/>
                  </a:lnTo>
                  <a:lnTo>
                    <a:pt x="399196" y="301705"/>
                  </a:lnTo>
                  <a:lnTo>
                    <a:pt x="332231" y="304799"/>
                  </a:lnTo>
                  <a:lnTo>
                    <a:pt x="265267" y="301705"/>
                  </a:lnTo>
                  <a:lnTo>
                    <a:pt x="202900" y="292828"/>
                  </a:lnTo>
                  <a:lnTo>
                    <a:pt x="146465" y="278781"/>
                  </a:lnTo>
                  <a:lnTo>
                    <a:pt x="97297" y="260175"/>
                  </a:lnTo>
                  <a:lnTo>
                    <a:pt x="56732" y="237622"/>
                  </a:lnTo>
                  <a:lnTo>
                    <a:pt x="26104" y="211734"/>
                  </a:lnTo>
                  <a:lnTo>
                    <a:pt x="0" y="152399"/>
                  </a:lnTo>
                  <a:close/>
                </a:path>
              </a:pathLst>
            </a:custGeom>
            <a:ln w="609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127375" y="5268214"/>
            <a:ext cx="286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DD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45842" y="5002529"/>
            <a:ext cx="725170" cy="709930"/>
          </a:xfrm>
          <a:custGeom>
            <a:avLst/>
            <a:gdLst/>
            <a:ahLst/>
            <a:cxnLst/>
            <a:rect l="l" t="t" r="r" b="b"/>
            <a:pathLst>
              <a:path w="725170" h="709929">
                <a:moveTo>
                  <a:pt x="391287" y="0"/>
                </a:moveTo>
                <a:lnTo>
                  <a:pt x="0" y="201930"/>
                </a:lnTo>
              </a:path>
              <a:path w="725170" h="709929">
                <a:moveTo>
                  <a:pt x="724661" y="507492"/>
                </a:moveTo>
                <a:lnTo>
                  <a:pt x="434339" y="70938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155317" y="5587390"/>
            <a:ext cx="5480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Operat</a:t>
            </a:r>
            <a:r>
              <a:rPr sz="1100" dirty="0">
                <a:latin typeface="Calibri"/>
                <a:cs typeface="Calibri"/>
              </a:rPr>
              <a:t>or  DAG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274692" y="4549013"/>
            <a:ext cx="669290" cy="311150"/>
            <a:chOff x="4274692" y="4549013"/>
            <a:chExt cx="669290" cy="311150"/>
          </a:xfrm>
        </p:grpSpPr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7867" y="4552188"/>
              <a:ext cx="662940" cy="304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277867" y="4552188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39" h="304800">
                  <a:moveTo>
                    <a:pt x="0" y="152400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70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40" y="152400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70" y="304800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473955" y="4616322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274692" y="5018404"/>
            <a:ext cx="669290" cy="311150"/>
            <a:chOff x="4274692" y="5018404"/>
            <a:chExt cx="669290" cy="311150"/>
          </a:xfrm>
        </p:grpSpPr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7867" y="5021579"/>
              <a:ext cx="662940" cy="3048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277867" y="5021579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39" h="304800">
                  <a:moveTo>
                    <a:pt x="0" y="152400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70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40" y="152400"/>
                  </a:lnTo>
                  <a:lnTo>
                    <a:pt x="656203" y="183123"/>
                  </a:lnTo>
                  <a:lnTo>
                    <a:pt x="606314" y="237622"/>
                  </a:lnTo>
                  <a:lnTo>
                    <a:pt x="565832" y="260175"/>
                  </a:lnTo>
                  <a:lnTo>
                    <a:pt x="516772" y="278781"/>
                  </a:lnTo>
                  <a:lnTo>
                    <a:pt x="460468" y="292828"/>
                  </a:lnTo>
                  <a:lnTo>
                    <a:pt x="398255" y="301705"/>
                  </a:lnTo>
                  <a:lnTo>
                    <a:pt x="331470" y="304800"/>
                  </a:lnTo>
                  <a:lnTo>
                    <a:pt x="264684" y="301705"/>
                  </a:lnTo>
                  <a:lnTo>
                    <a:pt x="202471" y="292828"/>
                  </a:lnTo>
                  <a:lnTo>
                    <a:pt x="146167" y="278781"/>
                  </a:lnTo>
                  <a:lnTo>
                    <a:pt x="97107" y="260175"/>
                  </a:lnTo>
                  <a:lnTo>
                    <a:pt x="56625" y="237622"/>
                  </a:lnTo>
                  <a:lnTo>
                    <a:pt x="26056" y="211734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473955" y="5086350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k2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285360" y="5449696"/>
            <a:ext cx="669290" cy="311150"/>
            <a:chOff x="4285360" y="5449696"/>
            <a:chExt cx="669290" cy="311150"/>
          </a:xfrm>
        </p:grpSpPr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88535" y="5452871"/>
              <a:ext cx="662939" cy="3048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4288535" y="5452871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39" h="304800">
                  <a:moveTo>
                    <a:pt x="0" y="152399"/>
                  </a:moveTo>
                  <a:lnTo>
                    <a:pt x="26056" y="93065"/>
                  </a:lnTo>
                  <a:lnTo>
                    <a:pt x="56625" y="67177"/>
                  </a:lnTo>
                  <a:lnTo>
                    <a:pt x="97107" y="44624"/>
                  </a:lnTo>
                  <a:lnTo>
                    <a:pt x="146167" y="26018"/>
                  </a:lnTo>
                  <a:lnTo>
                    <a:pt x="202471" y="11971"/>
                  </a:lnTo>
                  <a:lnTo>
                    <a:pt x="264684" y="3094"/>
                  </a:lnTo>
                  <a:lnTo>
                    <a:pt x="331469" y="0"/>
                  </a:lnTo>
                  <a:lnTo>
                    <a:pt x="398255" y="3094"/>
                  </a:lnTo>
                  <a:lnTo>
                    <a:pt x="460468" y="11971"/>
                  </a:lnTo>
                  <a:lnTo>
                    <a:pt x="516772" y="26018"/>
                  </a:lnTo>
                  <a:lnTo>
                    <a:pt x="565832" y="44624"/>
                  </a:lnTo>
                  <a:lnTo>
                    <a:pt x="606314" y="67177"/>
                  </a:lnTo>
                  <a:lnTo>
                    <a:pt x="636883" y="93065"/>
                  </a:lnTo>
                  <a:lnTo>
                    <a:pt x="662939" y="152399"/>
                  </a:lnTo>
                  <a:lnTo>
                    <a:pt x="656203" y="183112"/>
                  </a:lnTo>
                  <a:lnTo>
                    <a:pt x="606314" y="237605"/>
                  </a:lnTo>
                  <a:lnTo>
                    <a:pt x="565832" y="260161"/>
                  </a:lnTo>
                  <a:lnTo>
                    <a:pt x="516772" y="278771"/>
                  </a:lnTo>
                  <a:lnTo>
                    <a:pt x="460468" y="292822"/>
                  </a:lnTo>
                  <a:lnTo>
                    <a:pt x="398255" y="301703"/>
                  </a:lnTo>
                  <a:lnTo>
                    <a:pt x="331469" y="304799"/>
                  </a:lnTo>
                  <a:lnTo>
                    <a:pt x="264684" y="301703"/>
                  </a:lnTo>
                  <a:lnTo>
                    <a:pt x="202471" y="292822"/>
                  </a:lnTo>
                  <a:lnTo>
                    <a:pt x="146167" y="278771"/>
                  </a:lnTo>
                  <a:lnTo>
                    <a:pt x="97107" y="260161"/>
                  </a:lnTo>
                  <a:lnTo>
                    <a:pt x="56625" y="237605"/>
                  </a:lnTo>
                  <a:lnTo>
                    <a:pt x="26056" y="211718"/>
                  </a:lnTo>
                  <a:lnTo>
                    <a:pt x="0" y="152399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484623" y="5518200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k3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285360" y="5897753"/>
            <a:ext cx="669290" cy="311150"/>
            <a:chOff x="4285360" y="5897753"/>
            <a:chExt cx="669290" cy="311150"/>
          </a:xfrm>
        </p:grpSpPr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8535" y="5900928"/>
              <a:ext cx="662939" cy="3048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288535" y="5900928"/>
              <a:ext cx="662940" cy="304800"/>
            </a:xfrm>
            <a:custGeom>
              <a:avLst/>
              <a:gdLst/>
              <a:ahLst/>
              <a:cxnLst/>
              <a:rect l="l" t="t" r="r" b="b"/>
              <a:pathLst>
                <a:path w="662939" h="304800">
                  <a:moveTo>
                    <a:pt x="0" y="152400"/>
                  </a:moveTo>
                  <a:lnTo>
                    <a:pt x="26056" y="93081"/>
                  </a:lnTo>
                  <a:lnTo>
                    <a:pt x="56625" y="67194"/>
                  </a:lnTo>
                  <a:lnTo>
                    <a:pt x="97107" y="44638"/>
                  </a:lnTo>
                  <a:lnTo>
                    <a:pt x="146167" y="26028"/>
                  </a:lnTo>
                  <a:lnTo>
                    <a:pt x="202471" y="11977"/>
                  </a:lnTo>
                  <a:lnTo>
                    <a:pt x="264684" y="3096"/>
                  </a:lnTo>
                  <a:lnTo>
                    <a:pt x="331469" y="0"/>
                  </a:lnTo>
                  <a:lnTo>
                    <a:pt x="398255" y="3096"/>
                  </a:lnTo>
                  <a:lnTo>
                    <a:pt x="460468" y="11977"/>
                  </a:lnTo>
                  <a:lnTo>
                    <a:pt x="516772" y="26028"/>
                  </a:lnTo>
                  <a:lnTo>
                    <a:pt x="565832" y="44638"/>
                  </a:lnTo>
                  <a:lnTo>
                    <a:pt x="606314" y="67194"/>
                  </a:lnTo>
                  <a:lnTo>
                    <a:pt x="636883" y="93081"/>
                  </a:lnTo>
                  <a:lnTo>
                    <a:pt x="662939" y="152400"/>
                  </a:lnTo>
                  <a:lnTo>
                    <a:pt x="656203" y="183112"/>
                  </a:lnTo>
                  <a:lnTo>
                    <a:pt x="606314" y="237605"/>
                  </a:lnTo>
                  <a:lnTo>
                    <a:pt x="565832" y="260161"/>
                  </a:lnTo>
                  <a:lnTo>
                    <a:pt x="516772" y="278771"/>
                  </a:lnTo>
                  <a:lnTo>
                    <a:pt x="460468" y="292822"/>
                  </a:lnTo>
                  <a:lnTo>
                    <a:pt x="398255" y="301703"/>
                  </a:lnTo>
                  <a:lnTo>
                    <a:pt x="331469" y="304800"/>
                  </a:lnTo>
                  <a:lnTo>
                    <a:pt x="264684" y="301703"/>
                  </a:lnTo>
                  <a:lnTo>
                    <a:pt x="202471" y="292822"/>
                  </a:lnTo>
                  <a:lnTo>
                    <a:pt x="146167" y="278771"/>
                  </a:lnTo>
                  <a:lnTo>
                    <a:pt x="97107" y="260161"/>
                  </a:lnTo>
                  <a:lnTo>
                    <a:pt x="56625" y="237605"/>
                  </a:lnTo>
                  <a:lnTo>
                    <a:pt x="26056" y="211718"/>
                  </a:lnTo>
                  <a:lnTo>
                    <a:pt x="0" y="152400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484623" y="5965342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ta</a:t>
            </a: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k4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654171" y="2635504"/>
            <a:ext cx="86995" cy="1557020"/>
          </a:xfrm>
          <a:custGeom>
            <a:avLst/>
            <a:gdLst/>
            <a:ahLst/>
            <a:cxnLst/>
            <a:rect l="l" t="t" r="r" b="b"/>
            <a:pathLst>
              <a:path w="86995" h="1557020">
                <a:moveTo>
                  <a:pt x="0" y="1469644"/>
                </a:moveTo>
                <a:lnTo>
                  <a:pt x="42290" y="1557020"/>
                </a:lnTo>
                <a:lnTo>
                  <a:pt x="79580" y="1484884"/>
                </a:lnTo>
                <a:lnTo>
                  <a:pt x="57784" y="1484884"/>
                </a:lnTo>
                <a:lnTo>
                  <a:pt x="28828" y="1484503"/>
                </a:lnTo>
                <a:lnTo>
                  <a:pt x="29020" y="1470025"/>
                </a:lnTo>
                <a:lnTo>
                  <a:pt x="0" y="1469644"/>
                </a:lnTo>
                <a:close/>
              </a:path>
              <a:path w="86995" h="1557020">
                <a:moveTo>
                  <a:pt x="29020" y="1470025"/>
                </a:moveTo>
                <a:lnTo>
                  <a:pt x="28828" y="1484503"/>
                </a:lnTo>
                <a:lnTo>
                  <a:pt x="57784" y="1484884"/>
                </a:lnTo>
                <a:lnTo>
                  <a:pt x="57976" y="1470406"/>
                </a:lnTo>
                <a:lnTo>
                  <a:pt x="29020" y="1470025"/>
                </a:lnTo>
                <a:close/>
              </a:path>
              <a:path w="86995" h="1557020">
                <a:moveTo>
                  <a:pt x="57976" y="1470406"/>
                </a:moveTo>
                <a:lnTo>
                  <a:pt x="57784" y="1484884"/>
                </a:lnTo>
                <a:lnTo>
                  <a:pt x="79580" y="1484884"/>
                </a:lnTo>
                <a:lnTo>
                  <a:pt x="86867" y="1470787"/>
                </a:lnTo>
                <a:lnTo>
                  <a:pt x="57976" y="1470406"/>
                </a:lnTo>
                <a:close/>
              </a:path>
              <a:path w="86995" h="1557020">
                <a:moveTo>
                  <a:pt x="48513" y="0"/>
                </a:moveTo>
                <a:lnTo>
                  <a:pt x="29020" y="1470025"/>
                </a:lnTo>
                <a:lnTo>
                  <a:pt x="57976" y="1470406"/>
                </a:lnTo>
                <a:lnTo>
                  <a:pt x="77469" y="508"/>
                </a:lnTo>
                <a:lnTo>
                  <a:pt x="48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6382384" y="4681601"/>
            <a:ext cx="1741170" cy="1238250"/>
            <a:chOff x="6382384" y="4681601"/>
            <a:chExt cx="1741170" cy="1238250"/>
          </a:xfrm>
        </p:grpSpPr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85559" y="4684776"/>
              <a:ext cx="1277112" cy="77419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385559" y="4684776"/>
              <a:ext cx="1277620" cy="774700"/>
            </a:xfrm>
            <a:custGeom>
              <a:avLst/>
              <a:gdLst/>
              <a:ahLst/>
              <a:cxnLst/>
              <a:rect l="l" t="t" r="r" b="b"/>
              <a:pathLst>
                <a:path w="1277620" h="774700">
                  <a:moveTo>
                    <a:pt x="129032" y="0"/>
                  </a:moveTo>
                  <a:lnTo>
                    <a:pt x="1148080" y="0"/>
                  </a:lnTo>
                  <a:lnTo>
                    <a:pt x="1277112" y="129031"/>
                  </a:lnTo>
                  <a:lnTo>
                    <a:pt x="1277112" y="774192"/>
                  </a:lnTo>
                  <a:lnTo>
                    <a:pt x="0" y="774192"/>
                  </a:lnTo>
                  <a:lnTo>
                    <a:pt x="0" y="129031"/>
                  </a:lnTo>
                  <a:lnTo>
                    <a:pt x="10142" y="78813"/>
                  </a:lnTo>
                  <a:lnTo>
                    <a:pt x="37798" y="37798"/>
                  </a:lnTo>
                  <a:lnTo>
                    <a:pt x="78813" y="10142"/>
                  </a:lnTo>
                  <a:lnTo>
                    <a:pt x="129032" y="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37959" y="4837176"/>
              <a:ext cx="1277112" cy="77419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537959" y="4837176"/>
              <a:ext cx="1277620" cy="774700"/>
            </a:xfrm>
            <a:custGeom>
              <a:avLst/>
              <a:gdLst/>
              <a:ahLst/>
              <a:cxnLst/>
              <a:rect l="l" t="t" r="r" b="b"/>
              <a:pathLst>
                <a:path w="1277620" h="774700">
                  <a:moveTo>
                    <a:pt x="129032" y="0"/>
                  </a:moveTo>
                  <a:lnTo>
                    <a:pt x="1148080" y="0"/>
                  </a:lnTo>
                  <a:lnTo>
                    <a:pt x="1277112" y="129031"/>
                  </a:lnTo>
                  <a:lnTo>
                    <a:pt x="1277112" y="774192"/>
                  </a:lnTo>
                  <a:lnTo>
                    <a:pt x="0" y="774192"/>
                  </a:lnTo>
                  <a:lnTo>
                    <a:pt x="0" y="129031"/>
                  </a:lnTo>
                  <a:lnTo>
                    <a:pt x="10142" y="78813"/>
                  </a:lnTo>
                  <a:lnTo>
                    <a:pt x="37798" y="37798"/>
                  </a:lnTo>
                  <a:lnTo>
                    <a:pt x="78813" y="10142"/>
                  </a:lnTo>
                  <a:lnTo>
                    <a:pt x="129032" y="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90359" y="4989576"/>
              <a:ext cx="1277112" cy="77419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690359" y="4989576"/>
              <a:ext cx="1277620" cy="774700"/>
            </a:xfrm>
            <a:custGeom>
              <a:avLst/>
              <a:gdLst/>
              <a:ahLst/>
              <a:cxnLst/>
              <a:rect l="l" t="t" r="r" b="b"/>
              <a:pathLst>
                <a:path w="1277620" h="774700">
                  <a:moveTo>
                    <a:pt x="129032" y="0"/>
                  </a:moveTo>
                  <a:lnTo>
                    <a:pt x="1148080" y="0"/>
                  </a:lnTo>
                  <a:lnTo>
                    <a:pt x="1277112" y="129031"/>
                  </a:lnTo>
                  <a:lnTo>
                    <a:pt x="1277112" y="774192"/>
                  </a:lnTo>
                  <a:lnTo>
                    <a:pt x="0" y="774192"/>
                  </a:lnTo>
                  <a:lnTo>
                    <a:pt x="0" y="129031"/>
                  </a:lnTo>
                  <a:lnTo>
                    <a:pt x="10142" y="78813"/>
                  </a:lnTo>
                  <a:lnTo>
                    <a:pt x="37798" y="37798"/>
                  </a:lnTo>
                  <a:lnTo>
                    <a:pt x="78813" y="10142"/>
                  </a:lnTo>
                  <a:lnTo>
                    <a:pt x="129032" y="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42759" y="5141976"/>
              <a:ext cx="1277112" cy="77419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842759" y="5141976"/>
              <a:ext cx="1277620" cy="774700"/>
            </a:xfrm>
            <a:custGeom>
              <a:avLst/>
              <a:gdLst/>
              <a:ahLst/>
              <a:cxnLst/>
              <a:rect l="l" t="t" r="r" b="b"/>
              <a:pathLst>
                <a:path w="1277620" h="774700">
                  <a:moveTo>
                    <a:pt x="129032" y="0"/>
                  </a:moveTo>
                  <a:lnTo>
                    <a:pt x="1148080" y="0"/>
                  </a:lnTo>
                  <a:lnTo>
                    <a:pt x="1277112" y="129032"/>
                  </a:lnTo>
                  <a:lnTo>
                    <a:pt x="1277112" y="774192"/>
                  </a:lnTo>
                  <a:lnTo>
                    <a:pt x="0" y="774192"/>
                  </a:lnTo>
                  <a:lnTo>
                    <a:pt x="0" y="129032"/>
                  </a:lnTo>
                  <a:lnTo>
                    <a:pt x="10142" y="78813"/>
                  </a:lnTo>
                  <a:lnTo>
                    <a:pt x="37798" y="37798"/>
                  </a:lnTo>
                  <a:lnTo>
                    <a:pt x="78813" y="10142"/>
                  </a:lnTo>
                  <a:lnTo>
                    <a:pt x="129032" y="0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2404872" y="4187952"/>
            <a:ext cx="2360930" cy="1729105"/>
            <a:chOff x="2404872" y="4187952"/>
            <a:chExt cx="2360930" cy="1729105"/>
          </a:xfrm>
        </p:grpSpPr>
        <p:sp>
          <p:nvSpPr>
            <p:cNvPr id="73" name="object 73"/>
            <p:cNvSpPr/>
            <p:nvPr/>
          </p:nvSpPr>
          <p:spPr>
            <a:xfrm>
              <a:off x="3659377" y="5144135"/>
              <a:ext cx="516890" cy="114300"/>
            </a:xfrm>
            <a:custGeom>
              <a:avLst/>
              <a:gdLst/>
              <a:ahLst/>
              <a:cxnLst/>
              <a:rect l="l" t="t" r="r" b="b"/>
              <a:pathLst>
                <a:path w="516889" h="114300">
                  <a:moveTo>
                    <a:pt x="403479" y="0"/>
                  </a:moveTo>
                  <a:lnTo>
                    <a:pt x="402546" y="38141"/>
                  </a:lnTo>
                  <a:lnTo>
                    <a:pt x="421639" y="38607"/>
                  </a:lnTo>
                  <a:lnTo>
                    <a:pt x="420750" y="76707"/>
                  </a:lnTo>
                  <a:lnTo>
                    <a:pt x="401603" y="76707"/>
                  </a:lnTo>
                  <a:lnTo>
                    <a:pt x="400685" y="114299"/>
                  </a:lnTo>
                  <a:lnTo>
                    <a:pt x="480699" y="76707"/>
                  </a:lnTo>
                  <a:lnTo>
                    <a:pt x="420750" y="76707"/>
                  </a:lnTo>
                  <a:lnTo>
                    <a:pt x="401615" y="76240"/>
                  </a:lnTo>
                  <a:lnTo>
                    <a:pt x="481695" y="76240"/>
                  </a:lnTo>
                  <a:lnTo>
                    <a:pt x="516382" y="59943"/>
                  </a:lnTo>
                  <a:lnTo>
                    <a:pt x="403479" y="0"/>
                  </a:lnTo>
                  <a:close/>
                </a:path>
                <a:path w="516889" h="114300">
                  <a:moveTo>
                    <a:pt x="402546" y="38141"/>
                  </a:moveTo>
                  <a:lnTo>
                    <a:pt x="401615" y="76240"/>
                  </a:lnTo>
                  <a:lnTo>
                    <a:pt x="420750" y="76707"/>
                  </a:lnTo>
                  <a:lnTo>
                    <a:pt x="421639" y="38607"/>
                  </a:lnTo>
                  <a:lnTo>
                    <a:pt x="402546" y="38141"/>
                  </a:lnTo>
                  <a:close/>
                </a:path>
                <a:path w="516889" h="114300">
                  <a:moveTo>
                    <a:pt x="1016" y="28320"/>
                  </a:moveTo>
                  <a:lnTo>
                    <a:pt x="0" y="66420"/>
                  </a:lnTo>
                  <a:lnTo>
                    <a:pt x="401615" y="76240"/>
                  </a:lnTo>
                  <a:lnTo>
                    <a:pt x="402546" y="38141"/>
                  </a:lnTo>
                  <a:lnTo>
                    <a:pt x="1016" y="28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14778" y="5002530"/>
              <a:ext cx="856615" cy="709930"/>
            </a:xfrm>
            <a:custGeom>
              <a:avLst/>
              <a:gdLst/>
              <a:ahLst/>
              <a:cxnLst/>
              <a:rect l="l" t="t" r="r" b="b"/>
              <a:pathLst>
                <a:path w="856614" h="709929">
                  <a:moveTo>
                    <a:pt x="522732" y="0"/>
                  </a:moveTo>
                  <a:lnTo>
                    <a:pt x="856361" y="201930"/>
                  </a:lnTo>
                </a:path>
                <a:path w="856614" h="709929">
                  <a:moveTo>
                    <a:pt x="0" y="507492"/>
                  </a:moveTo>
                  <a:lnTo>
                    <a:pt x="434594" y="70938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619751" y="4849368"/>
              <a:ext cx="13970" cy="1068070"/>
            </a:xfrm>
            <a:custGeom>
              <a:avLst/>
              <a:gdLst/>
              <a:ahLst/>
              <a:cxnLst/>
              <a:rect l="l" t="t" r="r" b="b"/>
              <a:pathLst>
                <a:path w="13970" h="1068070">
                  <a:moveTo>
                    <a:pt x="0" y="0"/>
                  </a:moveTo>
                  <a:lnTo>
                    <a:pt x="0" y="189737"/>
                  </a:lnTo>
                </a:path>
                <a:path w="13970" h="1068070">
                  <a:moveTo>
                    <a:pt x="13716" y="475487"/>
                  </a:moveTo>
                  <a:lnTo>
                    <a:pt x="13716" y="665225"/>
                  </a:lnTo>
                </a:path>
                <a:path w="13970" h="1068070">
                  <a:moveTo>
                    <a:pt x="7620" y="877823"/>
                  </a:moveTo>
                  <a:lnTo>
                    <a:pt x="7620" y="1067536"/>
                  </a:lnTo>
                </a:path>
              </a:pathLst>
            </a:custGeom>
            <a:ln w="223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88179" y="4194048"/>
              <a:ext cx="271780" cy="265430"/>
            </a:xfrm>
            <a:custGeom>
              <a:avLst/>
              <a:gdLst/>
              <a:ahLst/>
              <a:cxnLst/>
              <a:rect l="l" t="t" r="r" b="b"/>
              <a:pathLst>
                <a:path w="271779" h="265429">
                  <a:moveTo>
                    <a:pt x="135636" y="0"/>
                  </a:moveTo>
                  <a:lnTo>
                    <a:pt x="92756" y="6754"/>
                  </a:lnTo>
                  <a:lnTo>
                    <a:pt x="55522" y="25566"/>
                  </a:lnTo>
                  <a:lnTo>
                    <a:pt x="26164" y="54260"/>
                  </a:lnTo>
                  <a:lnTo>
                    <a:pt x="6912" y="90659"/>
                  </a:lnTo>
                  <a:lnTo>
                    <a:pt x="0" y="132587"/>
                  </a:lnTo>
                  <a:lnTo>
                    <a:pt x="6912" y="174516"/>
                  </a:lnTo>
                  <a:lnTo>
                    <a:pt x="26164" y="210915"/>
                  </a:lnTo>
                  <a:lnTo>
                    <a:pt x="55522" y="239609"/>
                  </a:lnTo>
                  <a:lnTo>
                    <a:pt x="92756" y="258421"/>
                  </a:lnTo>
                  <a:lnTo>
                    <a:pt x="135636" y="265175"/>
                  </a:lnTo>
                  <a:lnTo>
                    <a:pt x="178515" y="258421"/>
                  </a:lnTo>
                  <a:lnTo>
                    <a:pt x="215749" y="239609"/>
                  </a:lnTo>
                  <a:lnTo>
                    <a:pt x="245107" y="210915"/>
                  </a:lnTo>
                  <a:lnTo>
                    <a:pt x="264359" y="174516"/>
                  </a:lnTo>
                  <a:lnTo>
                    <a:pt x="271272" y="132587"/>
                  </a:lnTo>
                  <a:lnTo>
                    <a:pt x="264359" y="90659"/>
                  </a:lnTo>
                  <a:lnTo>
                    <a:pt x="245107" y="54260"/>
                  </a:lnTo>
                  <a:lnTo>
                    <a:pt x="215749" y="25566"/>
                  </a:lnTo>
                  <a:lnTo>
                    <a:pt x="178515" y="6754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88179" y="4194048"/>
              <a:ext cx="271780" cy="265430"/>
            </a:xfrm>
            <a:custGeom>
              <a:avLst/>
              <a:gdLst/>
              <a:ahLst/>
              <a:cxnLst/>
              <a:rect l="l" t="t" r="r" b="b"/>
              <a:pathLst>
                <a:path w="271779" h="265429">
                  <a:moveTo>
                    <a:pt x="0" y="132587"/>
                  </a:moveTo>
                  <a:lnTo>
                    <a:pt x="6912" y="90659"/>
                  </a:lnTo>
                  <a:lnTo>
                    <a:pt x="26164" y="54260"/>
                  </a:lnTo>
                  <a:lnTo>
                    <a:pt x="55522" y="25566"/>
                  </a:lnTo>
                  <a:lnTo>
                    <a:pt x="92756" y="6754"/>
                  </a:lnTo>
                  <a:lnTo>
                    <a:pt x="135636" y="0"/>
                  </a:lnTo>
                  <a:lnTo>
                    <a:pt x="178515" y="6754"/>
                  </a:lnTo>
                  <a:lnTo>
                    <a:pt x="215749" y="25566"/>
                  </a:lnTo>
                  <a:lnTo>
                    <a:pt x="245107" y="54260"/>
                  </a:lnTo>
                  <a:lnTo>
                    <a:pt x="264359" y="90659"/>
                  </a:lnTo>
                  <a:lnTo>
                    <a:pt x="271272" y="132587"/>
                  </a:lnTo>
                  <a:lnTo>
                    <a:pt x="264359" y="174516"/>
                  </a:lnTo>
                  <a:lnTo>
                    <a:pt x="245107" y="210915"/>
                  </a:lnTo>
                  <a:lnTo>
                    <a:pt x="215749" y="239609"/>
                  </a:lnTo>
                  <a:lnTo>
                    <a:pt x="178515" y="258421"/>
                  </a:lnTo>
                  <a:lnTo>
                    <a:pt x="135636" y="265175"/>
                  </a:lnTo>
                  <a:lnTo>
                    <a:pt x="92756" y="258421"/>
                  </a:lnTo>
                  <a:lnTo>
                    <a:pt x="55522" y="239609"/>
                  </a:lnTo>
                  <a:lnTo>
                    <a:pt x="26164" y="210915"/>
                  </a:lnTo>
                  <a:lnTo>
                    <a:pt x="6912" y="174516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212838" y="5383783"/>
            <a:ext cx="50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14819" y="5940044"/>
            <a:ext cx="137477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Launch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task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via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30" dirty="0">
                <a:latin typeface="Calibri"/>
                <a:cs typeface="Calibri"/>
              </a:rPr>
              <a:t>Task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Scheduler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522086" y="4988686"/>
            <a:ext cx="733425" cy="114300"/>
          </a:xfrm>
          <a:custGeom>
            <a:avLst/>
            <a:gdLst/>
            <a:ahLst/>
            <a:cxnLst/>
            <a:rect l="l" t="t" r="r" b="b"/>
            <a:pathLst>
              <a:path w="733425" h="114300">
                <a:moveTo>
                  <a:pt x="695930" y="38100"/>
                </a:moveTo>
                <a:lnTo>
                  <a:pt x="637921" y="38100"/>
                </a:lnTo>
                <a:lnTo>
                  <a:pt x="638175" y="76200"/>
                </a:lnTo>
                <a:lnTo>
                  <a:pt x="619125" y="76313"/>
                </a:lnTo>
                <a:lnTo>
                  <a:pt x="619378" y="114300"/>
                </a:lnTo>
                <a:lnTo>
                  <a:pt x="733298" y="56514"/>
                </a:lnTo>
                <a:lnTo>
                  <a:pt x="695930" y="38100"/>
                </a:lnTo>
                <a:close/>
              </a:path>
              <a:path w="733425" h="114300">
                <a:moveTo>
                  <a:pt x="618871" y="38213"/>
                </a:moveTo>
                <a:lnTo>
                  <a:pt x="0" y="41910"/>
                </a:lnTo>
                <a:lnTo>
                  <a:pt x="253" y="80010"/>
                </a:lnTo>
                <a:lnTo>
                  <a:pt x="619125" y="76313"/>
                </a:lnTo>
                <a:lnTo>
                  <a:pt x="618871" y="38213"/>
                </a:lnTo>
                <a:close/>
              </a:path>
              <a:path w="733425" h="114300">
                <a:moveTo>
                  <a:pt x="637921" y="38100"/>
                </a:moveTo>
                <a:lnTo>
                  <a:pt x="618871" y="38213"/>
                </a:lnTo>
                <a:lnTo>
                  <a:pt x="619125" y="76313"/>
                </a:lnTo>
                <a:lnTo>
                  <a:pt x="638175" y="76200"/>
                </a:lnTo>
                <a:lnTo>
                  <a:pt x="637921" y="38100"/>
                </a:lnTo>
                <a:close/>
              </a:path>
              <a:path w="733425" h="114300">
                <a:moveTo>
                  <a:pt x="618616" y="0"/>
                </a:moveTo>
                <a:lnTo>
                  <a:pt x="618871" y="38213"/>
                </a:lnTo>
                <a:lnTo>
                  <a:pt x="695930" y="38100"/>
                </a:lnTo>
                <a:lnTo>
                  <a:pt x="618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" name="object 81"/>
          <p:cNvGrpSpPr/>
          <p:nvPr/>
        </p:nvGrpSpPr>
        <p:grpSpPr>
          <a:xfrm>
            <a:off x="3791458" y="2025142"/>
            <a:ext cx="284480" cy="278130"/>
            <a:chOff x="3791458" y="2025142"/>
            <a:chExt cx="284480" cy="278130"/>
          </a:xfrm>
        </p:grpSpPr>
        <p:sp>
          <p:nvSpPr>
            <p:cNvPr id="82" name="object 82"/>
            <p:cNvSpPr/>
            <p:nvPr/>
          </p:nvSpPr>
          <p:spPr>
            <a:xfrm>
              <a:off x="3797808" y="2031492"/>
              <a:ext cx="271780" cy="265430"/>
            </a:xfrm>
            <a:custGeom>
              <a:avLst/>
              <a:gdLst/>
              <a:ahLst/>
              <a:cxnLst/>
              <a:rect l="l" t="t" r="r" b="b"/>
              <a:pathLst>
                <a:path w="271779" h="265430">
                  <a:moveTo>
                    <a:pt x="135636" y="0"/>
                  </a:moveTo>
                  <a:lnTo>
                    <a:pt x="92756" y="6754"/>
                  </a:lnTo>
                  <a:lnTo>
                    <a:pt x="55522" y="25566"/>
                  </a:lnTo>
                  <a:lnTo>
                    <a:pt x="26164" y="54260"/>
                  </a:lnTo>
                  <a:lnTo>
                    <a:pt x="6912" y="90659"/>
                  </a:lnTo>
                  <a:lnTo>
                    <a:pt x="0" y="132587"/>
                  </a:lnTo>
                  <a:lnTo>
                    <a:pt x="6912" y="174516"/>
                  </a:lnTo>
                  <a:lnTo>
                    <a:pt x="26164" y="210915"/>
                  </a:lnTo>
                  <a:lnTo>
                    <a:pt x="55522" y="239609"/>
                  </a:lnTo>
                  <a:lnTo>
                    <a:pt x="92756" y="258421"/>
                  </a:lnTo>
                  <a:lnTo>
                    <a:pt x="135636" y="265175"/>
                  </a:lnTo>
                  <a:lnTo>
                    <a:pt x="178515" y="258421"/>
                  </a:lnTo>
                  <a:lnTo>
                    <a:pt x="215749" y="239609"/>
                  </a:lnTo>
                  <a:lnTo>
                    <a:pt x="245107" y="210915"/>
                  </a:lnTo>
                  <a:lnTo>
                    <a:pt x="264359" y="174516"/>
                  </a:lnTo>
                  <a:lnTo>
                    <a:pt x="271271" y="132587"/>
                  </a:lnTo>
                  <a:lnTo>
                    <a:pt x="264359" y="90659"/>
                  </a:lnTo>
                  <a:lnTo>
                    <a:pt x="245107" y="54260"/>
                  </a:lnTo>
                  <a:lnTo>
                    <a:pt x="215749" y="25566"/>
                  </a:lnTo>
                  <a:lnTo>
                    <a:pt x="178515" y="6754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797808" y="2031492"/>
              <a:ext cx="271780" cy="265430"/>
            </a:xfrm>
            <a:custGeom>
              <a:avLst/>
              <a:gdLst/>
              <a:ahLst/>
              <a:cxnLst/>
              <a:rect l="l" t="t" r="r" b="b"/>
              <a:pathLst>
                <a:path w="271779" h="265430">
                  <a:moveTo>
                    <a:pt x="0" y="132587"/>
                  </a:moveTo>
                  <a:lnTo>
                    <a:pt x="6912" y="90659"/>
                  </a:lnTo>
                  <a:lnTo>
                    <a:pt x="26164" y="54260"/>
                  </a:lnTo>
                  <a:lnTo>
                    <a:pt x="55522" y="25566"/>
                  </a:lnTo>
                  <a:lnTo>
                    <a:pt x="92756" y="6754"/>
                  </a:lnTo>
                  <a:lnTo>
                    <a:pt x="135636" y="0"/>
                  </a:lnTo>
                  <a:lnTo>
                    <a:pt x="178515" y="6754"/>
                  </a:lnTo>
                  <a:lnTo>
                    <a:pt x="215749" y="25566"/>
                  </a:lnTo>
                  <a:lnTo>
                    <a:pt x="245107" y="54260"/>
                  </a:lnTo>
                  <a:lnTo>
                    <a:pt x="264359" y="90659"/>
                  </a:lnTo>
                  <a:lnTo>
                    <a:pt x="271271" y="132587"/>
                  </a:lnTo>
                  <a:lnTo>
                    <a:pt x="264359" y="174516"/>
                  </a:lnTo>
                  <a:lnTo>
                    <a:pt x="245107" y="210915"/>
                  </a:lnTo>
                  <a:lnTo>
                    <a:pt x="215749" y="239609"/>
                  </a:lnTo>
                  <a:lnTo>
                    <a:pt x="178515" y="258421"/>
                  </a:lnTo>
                  <a:lnTo>
                    <a:pt x="135636" y="265175"/>
                  </a:lnTo>
                  <a:lnTo>
                    <a:pt x="92756" y="258421"/>
                  </a:lnTo>
                  <a:lnTo>
                    <a:pt x="55522" y="239609"/>
                  </a:lnTo>
                  <a:lnTo>
                    <a:pt x="26164" y="210915"/>
                  </a:lnTo>
                  <a:lnTo>
                    <a:pt x="6912" y="174516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875785" y="199923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735579" y="2360676"/>
            <a:ext cx="283845" cy="277495"/>
            <a:chOff x="2735579" y="2360676"/>
            <a:chExt cx="283845" cy="277495"/>
          </a:xfrm>
        </p:grpSpPr>
        <p:sp>
          <p:nvSpPr>
            <p:cNvPr id="86" name="object 86"/>
            <p:cNvSpPr/>
            <p:nvPr/>
          </p:nvSpPr>
          <p:spPr>
            <a:xfrm>
              <a:off x="2741675" y="2366772"/>
              <a:ext cx="271780" cy="265430"/>
            </a:xfrm>
            <a:custGeom>
              <a:avLst/>
              <a:gdLst/>
              <a:ahLst/>
              <a:cxnLst/>
              <a:rect l="l" t="t" r="r" b="b"/>
              <a:pathLst>
                <a:path w="271780" h="265430">
                  <a:moveTo>
                    <a:pt x="135636" y="0"/>
                  </a:moveTo>
                  <a:lnTo>
                    <a:pt x="92756" y="6754"/>
                  </a:lnTo>
                  <a:lnTo>
                    <a:pt x="55522" y="25566"/>
                  </a:lnTo>
                  <a:lnTo>
                    <a:pt x="26164" y="54260"/>
                  </a:lnTo>
                  <a:lnTo>
                    <a:pt x="6912" y="90659"/>
                  </a:lnTo>
                  <a:lnTo>
                    <a:pt x="0" y="132587"/>
                  </a:lnTo>
                  <a:lnTo>
                    <a:pt x="6912" y="174516"/>
                  </a:lnTo>
                  <a:lnTo>
                    <a:pt x="26164" y="210915"/>
                  </a:lnTo>
                  <a:lnTo>
                    <a:pt x="55522" y="239609"/>
                  </a:lnTo>
                  <a:lnTo>
                    <a:pt x="92756" y="258421"/>
                  </a:lnTo>
                  <a:lnTo>
                    <a:pt x="135636" y="265175"/>
                  </a:lnTo>
                  <a:lnTo>
                    <a:pt x="178515" y="258421"/>
                  </a:lnTo>
                  <a:lnTo>
                    <a:pt x="215749" y="239609"/>
                  </a:lnTo>
                  <a:lnTo>
                    <a:pt x="245107" y="210915"/>
                  </a:lnTo>
                  <a:lnTo>
                    <a:pt x="264359" y="174516"/>
                  </a:lnTo>
                  <a:lnTo>
                    <a:pt x="271272" y="132587"/>
                  </a:lnTo>
                  <a:lnTo>
                    <a:pt x="264359" y="90659"/>
                  </a:lnTo>
                  <a:lnTo>
                    <a:pt x="245107" y="54260"/>
                  </a:lnTo>
                  <a:lnTo>
                    <a:pt x="215749" y="25566"/>
                  </a:lnTo>
                  <a:lnTo>
                    <a:pt x="178515" y="6754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41675" y="2366772"/>
              <a:ext cx="271780" cy="265430"/>
            </a:xfrm>
            <a:custGeom>
              <a:avLst/>
              <a:gdLst/>
              <a:ahLst/>
              <a:cxnLst/>
              <a:rect l="l" t="t" r="r" b="b"/>
              <a:pathLst>
                <a:path w="271780" h="265430">
                  <a:moveTo>
                    <a:pt x="0" y="132587"/>
                  </a:moveTo>
                  <a:lnTo>
                    <a:pt x="6912" y="90659"/>
                  </a:lnTo>
                  <a:lnTo>
                    <a:pt x="26164" y="54260"/>
                  </a:lnTo>
                  <a:lnTo>
                    <a:pt x="55522" y="25566"/>
                  </a:lnTo>
                  <a:lnTo>
                    <a:pt x="92756" y="6754"/>
                  </a:lnTo>
                  <a:lnTo>
                    <a:pt x="135636" y="0"/>
                  </a:lnTo>
                  <a:lnTo>
                    <a:pt x="178515" y="6754"/>
                  </a:lnTo>
                  <a:lnTo>
                    <a:pt x="215749" y="25566"/>
                  </a:lnTo>
                  <a:lnTo>
                    <a:pt x="245107" y="54260"/>
                  </a:lnTo>
                  <a:lnTo>
                    <a:pt x="264359" y="90659"/>
                  </a:lnTo>
                  <a:lnTo>
                    <a:pt x="271272" y="132587"/>
                  </a:lnTo>
                  <a:lnTo>
                    <a:pt x="264359" y="174516"/>
                  </a:lnTo>
                  <a:lnTo>
                    <a:pt x="245107" y="210915"/>
                  </a:lnTo>
                  <a:lnTo>
                    <a:pt x="215749" y="239609"/>
                  </a:lnTo>
                  <a:lnTo>
                    <a:pt x="178515" y="258421"/>
                  </a:lnTo>
                  <a:lnTo>
                    <a:pt x="135636" y="265175"/>
                  </a:lnTo>
                  <a:lnTo>
                    <a:pt x="92756" y="258421"/>
                  </a:lnTo>
                  <a:lnTo>
                    <a:pt x="55522" y="239609"/>
                  </a:lnTo>
                  <a:lnTo>
                    <a:pt x="26164" y="210915"/>
                  </a:lnTo>
                  <a:lnTo>
                    <a:pt x="6912" y="174516"/>
                  </a:lnTo>
                  <a:lnTo>
                    <a:pt x="0" y="13258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819400" y="233451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53458" y="416186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618476" y="4404359"/>
            <a:ext cx="285115" cy="279400"/>
            <a:chOff x="7618476" y="4404359"/>
            <a:chExt cx="285115" cy="279400"/>
          </a:xfrm>
        </p:grpSpPr>
        <p:sp>
          <p:nvSpPr>
            <p:cNvPr id="91" name="object 91"/>
            <p:cNvSpPr/>
            <p:nvPr/>
          </p:nvSpPr>
          <p:spPr>
            <a:xfrm>
              <a:off x="7624572" y="4410455"/>
              <a:ext cx="273050" cy="266700"/>
            </a:xfrm>
            <a:custGeom>
              <a:avLst/>
              <a:gdLst/>
              <a:ahLst/>
              <a:cxnLst/>
              <a:rect l="l" t="t" r="r" b="b"/>
              <a:pathLst>
                <a:path w="273050" h="266700">
                  <a:moveTo>
                    <a:pt x="136398" y="0"/>
                  </a:moveTo>
                  <a:lnTo>
                    <a:pt x="93293" y="6797"/>
                  </a:lnTo>
                  <a:lnTo>
                    <a:pt x="55851" y="25725"/>
                  </a:lnTo>
                  <a:lnTo>
                    <a:pt x="26322" y="54589"/>
                  </a:lnTo>
                  <a:lnTo>
                    <a:pt x="6955" y="91196"/>
                  </a:lnTo>
                  <a:lnTo>
                    <a:pt x="0" y="133350"/>
                  </a:lnTo>
                  <a:lnTo>
                    <a:pt x="6955" y="175503"/>
                  </a:lnTo>
                  <a:lnTo>
                    <a:pt x="26322" y="212110"/>
                  </a:lnTo>
                  <a:lnTo>
                    <a:pt x="55851" y="240974"/>
                  </a:lnTo>
                  <a:lnTo>
                    <a:pt x="93293" y="259902"/>
                  </a:lnTo>
                  <a:lnTo>
                    <a:pt x="136398" y="266700"/>
                  </a:lnTo>
                  <a:lnTo>
                    <a:pt x="179502" y="259902"/>
                  </a:lnTo>
                  <a:lnTo>
                    <a:pt x="216944" y="240974"/>
                  </a:lnTo>
                  <a:lnTo>
                    <a:pt x="246473" y="212110"/>
                  </a:lnTo>
                  <a:lnTo>
                    <a:pt x="265840" y="175503"/>
                  </a:lnTo>
                  <a:lnTo>
                    <a:pt x="272796" y="133350"/>
                  </a:lnTo>
                  <a:lnTo>
                    <a:pt x="265840" y="91196"/>
                  </a:lnTo>
                  <a:lnTo>
                    <a:pt x="246473" y="54589"/>
                  </a:lnTo>
                  <a:lnTo>
                    <a:pt x="216944" y="25725"/>
                  </a:lnTo>
                  <a:lnTo>
                    <a:pt x="179502" y="6797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624572" y="4410455"/>
              <a:ext cx="273050" cy="266700"/>
            </a:xfrm>
            <a:custGeom>
              <a:avLst/>
              <a:gdLst/>
              <a:ahLst/>
              <a:cxnLst/>
              <a:rect l="l" t="t" r="r" b="b"/>
              <a:pathLst>
                <a:path w="273050" h="266700">
                  <a:moveTo>
                    <a:pt x="0" y="133350"/>
                  </a:moveTo>
                  <a:lnTo>
                    <a:pt x="6955" y="91196"/>
                  </a:lnTo>
                  <a:lnTo>
                    <a:pt x="26322" y="54589"/>
                  </a:lnTo>
                  <a:lnTo>
                    <a:pt x="55851" y="25725"/>
                  </a:lnTo>
                  <a:lnTo>
                    <a:pt x="93293" y="6797"/>
                  </a:lnTo>
                  <a:lnTo>
                    <a:pt x="136398" y="0"/>
                  </a:lnTo>
                  <a:lnTo>
                    <a:pt x="179502" y="6797"/>
                  </a:lnTo>
                  <a:lnTo>
                    <a:pt x="216944" y="25725"/>
                  </a:lnTo>
                  <a:lnTo>
                    <a:pt x="246473" y="54589"/>
                  </a:lnTo>
                  <a:lnTo>
                    <a:pt x="265840" y="91196"/>
                  </a:lnTo>
                  <a:lnTo>
                    <a:pt x="272796" y="133350"/>
                  </a:lnTo>
                  <a:lnTo>
                    <a:pt x="265840" y="175503"/>
                  </a:lnTo>
                  <a:lnTo>
                    <a:pt x="246473" y="212110"/>
                  </a:lnTo>
                  <a:lnTo>
                    <a:pt x="216944" y="240974"/>
                  </a:lnTo>
                  <a:lnTo>
                    <a:pt x="179502" y="259902"/>
                  </a:lnTo>
                  <a:lnTo>
                    <a:pt x="136398" y="266700"/>
                  </a:lnTo>
                  <a:lnTo>
                    <a:pt x="93293" y="259902"/>
                  </a:lnTo>
                  <a:lnTo>
                    <a:pt x="55851" y="240974"/>
                  </a:lnTo>
                  <a:lnTo>
                    <a:pt x="26322" y="212110"/>
                  </a:lnTo>
                  <a:lnTo>
                    <a:pt x="6955" y="175503"/>
                  </a:lnTo>
                  <a:lnTo>
                    <a:pt x="0" y="1333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6263385" y="4280154"/>
            <a:ext cx="159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b="1" spc="-35" dirty="0">
                <a:latin typeface="Calibri"/>
                <a:cs typeface="Calibri"/>
              </a:rPr>
              <a:t>Task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Scheduler</a:t>
            </a:r>
            <a:r>
              <a:rPr sz="1700" b="1" spc="200" dirty="0">
                <a:latin typeface="Calibri"/>
                <a:cs typeface="Calibri"/>
              </a:rPr>
              <a:t> </a:t>
            </a:r>
            <a:r>
              <a:rPr sz="2700" baseline="-2469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700" baseline="-24691">
              <a:latin typeface="Calibri"/>
              <a:cs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254496" y="2296667"/>
            <a:ext cx="2082164" cy="725805"/>
          </a:xfrm>
          <a:custGeom>
            <a:avLst/>
            <a:gdLst/>
            <a:ahLst/>
            <a:cxnLst/>
            <a:rect l="l" t="t" r="r" b="b"/>
            <a:pathLst>
              <a:path w="2082165" h="725805">
                <a:moveTo>
                  <a:pt x="0" y="725424"/>
                </a:moveTo>
                <a:lnTo>
                  <a:pt x="2081783" y="725424"/>
                </a:lnTo>
                <a:lnTo>
                  <a:pt x="2081783" y="0"/>
                </a:lnTo>
                <a:lnTo>
                  <a:pt x="0" y="0"/>
                </a:lnTo>
                <a:lnTo>
                  <a:pt x="0" y="725424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6492366" y="2458669"/>
            <a:ext cx="156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6" name="object 9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45104" y="778763"/>
            <a:ext cx="7328408" cy="3596640"/>
          </a:xfrm>
          <a:prstGeom prst="rect">
            <a:avLst/>
          </a:prstGeom>
        </p:spPr>
      </p:pic>
      <p:sp>
        <p:nvSpPr>
          <p:cNvPr id="97" name="object 97"/>
          <p:cNvSpPr txBox="1"/>
          <p:nvPr/>
        </p:nvSpPr>
        <p:spPr>
          <a:xfrm>
            <a:off x="9098406" y="938911"/>
            <a:ext cx="8064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385622"/>
                </a:solidFill>
                <a:latin typeface="Calibri"/>
                <a:cs typeface="Calibri"/>
              </a:rPr>
              <a:t>W</a:t>
            </a:r>
            <a:r>
              <a:rPr sz="1100" b="1" spc="-10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1100" b="1" dirty="0">
                <a:solidFill>
                  <a:srgbClr val="385622"/>
                </a:solidFill>
                <a:latin typeface="Calibri"/>
                <a:cs typeface="Calibri"/>
              </a:rPr>
              <a:t>rk</a:t>
            </a:r>
            <a:r>
              <a:rPr sz="1100" b="1" spc="-10" dirty="0">
                <a:solidFill>
                  <a:srgbClr val="385622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385622"/>
                </a:solidFill>
                <a:latin typeface="Calibri"/>
                <a:cs typeface="Calibri"/>
              </a:rPr>
              <a:t>r</a:t>
            </a:r>
            <a:r>
              <a:rPr sz="11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385622"/>
                </a:solidFill>
                <a:latin typeface="Calibri"/>
                <a:cs typeface="Calibri"/>
              </a:rPr>
              <a:t>N</a:t>
            </a:r>
            <a:r>
              <a:rPr sz="1100" b="1" spc="-10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1100" b="1" spc="-5" dirty="0">
                <a:solidFill>
                  <a:srgbClr val="385622"/>
                </a:solidFill>
                <a:latin typeface="Calibri"/>
                <a:cs typeface="Calibri"/>
              </a:rPr>
              <a:t>d</a:t>
            </a:r>
            <a:r>
              <a:rPr sz="1100" b="1" dirty="0">
                <a:solidFill>
                  <a:srgbClr val="385622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188957" y="1248282"/>
            <a:ext cx="5359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libri"/>
                <a:cs typeface="Calibri"/>
              </a:rPr>
              <a:t>Executor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354693" y="1646682"/>
            <a:ext cx="2794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993248" y="1646682"/>
            <a:ext cx="2794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106661" y="3165729"/>
            <a:ext cx="8064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385622"/>
                </a:solidFill>
                <a:latin typeface="Calibri"/>
                <a:cs typeface="Calibri"/>
              </a:rPr>
              <a:t>W</a:t>
            </a:r>
            <a:r>
              <a:rPr sz="1100" b="1" spc="-10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1100" b="1" dirty="0">
                <a:solidFill>
                  <a:srgbClr val="385622"/>
                </a:solidFill>
                <a:latin typeface="Calibri"/>
                <a:cs typeface="Calibri"/>
              </a:rPr>
              <a:t>rk</a:t>
            </a:r>
            <a:r>
              <a:rPr sz="1100" b="1" spc="-10" dirty="0">
                <a:solidFill>
                  <a:srgbClr val="385622"/>
                </a:solidFill>
                <a:latin typeface="Calibri"/>
                <a:cs typeface="Calibri"/>
              </a:rPr>
              <a:t>e</a:t>
            </a:r>
            <a:r>
              <a:rPr sz="1100" b="1" dirty="0">
                <a:solidFill>
                  <a:srgbClr val="385622"/>
                </a:solidFill>
                <a:latin typeface="Calibri"/>
                <a:cs typeface="Calibri"/>
              </a:rPr>
              <a:t>r</a:t>
            </a:r>
            <a:r>
              <a:rPr sz="1100" b="1" spc="-2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385622"/>
                </a:solidFill>
                <a:latin typeface="Calibri"/>
                <a:cs typeface="Calibri"/>
              </a:rPr>
              <a:t>N</a:t>
            </a:r>
            <a:r>
              <a:rPr sz="1100" b="1" spc="-10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1100" b="1" spc="-5" dirty="0">
                <a:solidFill>
                  <a:srgbClr val="385622"/>
                </a:solidFill>
                <a:latin typeface="Calibri"/>
                <a:cs typeface="Calibri"/>
              </a:rPr>
              <a:t>d</a:t>
            </a:r>
            <a:r>
              <a:rPr sz="1100" b="1" dirty="0">
                <a:solidFill>
                  <a:srgbClr val="385622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375647" y="3873500"/>
            <a:ext cx="2667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0014204" y="3873500"/>
            <a:ext cx="2667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620506" y="203923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620506" y="29987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849871" y="136283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849871" y="344500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0068306" y="1232661"/>
            <a:ext cx="3067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066273" y="3453129"/>
            <a:ext cx="294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372604" y="133845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341489" y="348665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462273" y="3368420"/>
            <a:ext cx="60515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Action 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Operati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title"/>
          </p:nvPr>
        </p:nvSpPr>
        <p:spPr>
          <a:xfrm>
            <a:off x="4576064" y="75056"/>
            <a:ext cx="275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</a:rPr>
              <a:t>Spark</a:t>
            </a:r>
            <a:r>
              <a:rPr sz="1800" spc="-35" dirty="0">
                <a:solidFill>
                  <a:srgbClr val="FF0000"/>
                </a:solidFill>
              </a:rPr>
              <a:t> </a:t>
            </a:r>
            <a:r>
              <a:rPr sz="1800" spc="-10" dirty="0">
                <a:solidFill>
                  <a:srgbClr val="FF0000"/>
                </a:solidFill>
              </a:rPr>
              <a:t>Execution</a:t>
            </a:r>
            <a:r>
              <a:rPr sz="1800" spc="-60" dirty="0">
                <a:solidFill>
                  <a:srgbClr val="FF0000"/>
                </a:solidFill>
              </a:rPr>
              <a:t> </a:t>
            </a:r>
            <a:r>
              <a:rPr sz="1800" spc="-10" dirty="0">
                <a:solidFill>
                  <a:srgbClr val="FF0000"/>
                </a:solidFill>
              </a:rPr>
              <a:t>Architecture</a:t>
            </a:r>
            <a:endParaRPr sz="1800"/>
          </a:p>
        </p:txBody>
      </p:sp>
      <p:sp>
        <p:nvSpPr>
          <p:cNvPr id="114" name="object 114"/>
          <p:cNvSpPr txBox="1"/>
          <p:nvPr/>
        </p:nvSpPr>
        <p:spPr>
          <a:xfrm>
            <a:off x="5562727" y="24949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7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82371" y="6647567"/>
            <a:ext cx="5210810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50"/>
              </a:lnSpc>
              <a:tabLst>
                <a:tab pos="240665" algn="l"/>
              </a:tabLst>
            </a:pPr>
            <a:r>
              <a:rPr sz="1500" dirty="0">
                <a:latin typeface="Wingdings"/>
                <a:cs typeface="Wingdings"/>
              </a:rPr>
              <a:t>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5" dirty="0">
                <a:latin typeface="Calibri"/>
                <a:cs typeface="Calibri"/>
              </a:rPr>
              <a:t>After </a:t>
            </a:r>
            <a:r>
              <a:rPr sz="1500" spc="-10" dirty="0">
                <a:latin typeface="Calibri"/>
                <a:cs typeface="Calibri"/>
              </a:rPr>
              <a:t>execution,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result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returns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back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10" dirty="0">
                <a:latin typeface="Calibri"/>
                <a:cs typeface="Calibri"/>
              </a:rPr>
              <a:t> Context.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(9)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2371" y="0"/>
            <a:ext cx="9946640" cy="64503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Follows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master-slave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architecture.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Client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submits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code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Driver.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(1)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created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(2)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10" dirty="0">
                <a:latin typeface="Calibri"/>
                <a:cs typeface="Calibri"/>
              </a:rPr>
              <a:t> Context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JVM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driver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program.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Only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one active </a:t>
            </a:r>
            <a:r>
              <a:rPr sz="1500" dirty="0">
                <a:latin typeface="Calibri"/>
                <a:cs typeface="Calibri"/>
              </a:rPr>
              <a:t>sc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 JVM.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(3)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implicitly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converts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logically</a:t>
            </a:r>
            <a:r>
              <a:rPr sz="1500" spc="-10" dirty="0">
                <a:latin typeface="Calibri"/>
                <a:cs typeface="Calibri"/>
              </a:rPr>
              <a:t> DAG(Directed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Acyclic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Graph) using </a:t>
            </a:r>
            <a:r>
              <a:rPr sz="1500" spc="-15" dirty="0">
                <a:latin typeface="Calibri"/>
                <a:cs typeface="Calibri"/>
              </a:rPr>
              <a:t>DAG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scheduler.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(4)</a:t>
            </a:r>
            <a:endParaRPr sz="15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1620"/>
              </a:lnSpc>
              <a:spcBef>
                <a:spcPts val="5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15" dirty="0">
                <a:latin typeface="Calibri"/>
                <a:cs typeface="Calibri"/>
              </a:rPr>
              <a:t>DAG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Scheduler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performs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optimizations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such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pipelining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transformations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then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converts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logical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graph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DAG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Physical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stages.</a:t>
            </a:r>
            <a:endParaRPr sz="15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After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creating </a:t>
            </a:r>
            <a:r>
              <a:rPr sz="1500" spc="-10" dirty="0">
                <a:latin typeface="Calibri"/>
                <a:cs typeface="Calibri"/>
              </a:rPr>
              <a:t>physical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executing</a:t>
            </a:r>
            <a:r>
              <a:rPr sz="1500" dirty="0">
                <a:latin typeface="Calibri"/>
                <a:cs typeface="Calibri"/>
              </a:rPr>
              <a:t> plans, 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Physical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units</a:t>
            </a:r>
            <a:r>
              <a:rPr sz="1500" spc="-5" dirty="0">
                <a:latin typeface="Calibri"/>
                <a:cs typeface="Calibri"/>
              </a:rPr>
              <a:t> called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tasks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under</a:t>
            </a:r>
            <a:r>
              <a:rPr sz="1500" dirty="0">
                <a:latin typeface="Calibri"/>
                <a:cs typeface="Calibri"/>
              </a:rPr>
              <a:t> each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stage.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ts val="1830"/>
              </a:lnSpc>
              <a:spcBef>
                <a:spcPts val="8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stages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Task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Scheduler.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5" dirty="0">
                <a:latin typeface="Calibri"/>
                <a:cs typeface="Calibri"/>
              </a:rPr>
              <a:t> launces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task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cluster </a:t>
            </a:r>
            <a:r>
              <a:rPr sz="1600" spc="-25" dirty="0">
                <a:latin typeface="Calibri"/>
                <a:cs typeface="Calibri"/>
              </a:rPr>
              <a:t>manager.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(5)</a:t>
            </a:r>
            <a:endParaRPr sz="1600" dirty="0">
              <a:latin typeface="Calibri"/>
              <a:cs typeface="Calibri"/>
            </a:endParaRPr>
          </a:p>
          <a:p>
            <a:pPr marL="241300" marR="6985" indent="-228600">
              <a:lnSpc>
                <a:spcPts val="1620"/>
              </a:lnSpc>
              <a:spcBef>
                <a:spcPts val="114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Now</a:t>
            </a:r>
            <a:r>
              <a:rPr sz="1500" spc="3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  via  Spark  </a:t>
            </a:r>
            <a:r>
              <a:rPr sz="1500" spc="-15" dirty="0">
                <a:latin typeface="Calibri"/>
                <a:cs typeface="Calibri"/>
              </a:rPr>
              <a:t>Context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talks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manager</a:t>
            </a:r>
            <a:r>
              <a:rPr sz="1500" spc="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and  </a:t>
            </a:r>
            <a:r>
              <a:rPr sz="1500" spc="-10" dirty="0">
                <a:latin typeface="Calibri"/>
                <a:cs typeface="Calibri"/>
              </a:rPr>
              <a:t>negotiates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resources. 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request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worker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nodes</a:t>
            </a:r>
            <a:r>
              <a:rPr sz="1500" spc="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cluster.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(6) (7)</a:t>
            </a:r>
            <a:endParaRPr sz="1500" dirty="0">
              <a:latin typeface="Calibri"/>
              <a:cs typeface="Calibri"/>
            </a:endParaRPr>
          </a:p>
          <a:p>
            <a:pPr marL="698500" marR="5080" lvl="1" indent="-228600" algn="just">
              <a:lnSpc>
                <a:spcPts val="1620"/>
              </a:lnSpc>
              <a:buFont typeface="Arial MT"/>
              <a:buChar char="•"/>
              <a:tabLst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dirty="0">
                <a:latin typeface="Calibri"/>
                <a:cs typeface="Calibri"/>
              </a:rPr>
              <a:t> 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agnostic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underlying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manager.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can</a:t>
            </a:r>
            <a:r>
              <a:rPr sz="1500" spc="-5" dirty="0">
                <a:latin typeface="Calibri"/>
                <a:cs typeface="Calibri"/>
              </a:rPr>
              <a:t> acquire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</a:t>
            </a:r>
            <a:r>
              <a:rPr sz="1500" spc="-10" dirty="0">
                <a:latin typeface="Calibri"/>
                <a:cs typeface="Calibri"/>
              </a:rPr>
              <a:t> processes,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3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communicate</a:t>
            </a:r>
            <a:r>
              <a:rPr sz="1500" spc="-5" dirty="0">
                <a:latin typeface="Calibri"/>
                <a:cs typeface="Calibri"/>
              </a:rPr>
              <a:t> with</a:t>
            </a:r>
            <a:r>
              <a:rPr sz="1500" dirty="0">
                <a:latin typeface="Calibri"/>
                <a:cs typeface="Calibri"/>
              </a:rPr>
              <a:t> each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other,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relatively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easy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run</a:t>
            </a:r>
            <a:r>
              <a:rPr sz="1500" dirty="0">
                <a:latin typeface="Calibri"/>
                <a:cs typeface="Calibri"/>
              </a:rPr>
              <a:t> 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even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spc="-5" dirty="0">
                <a:latin typeface="Calibri"/>
                <a:cs typeface="Calibri"/>
              </a:rPr>
              <a:t> also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supports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other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applications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(e.g.</a:t>
            </a:r>
            <a:r>
              <a:rPr sz="1500" spc="-15" dirty="0">
                <a:latin typeface="Calibri"/>
                <a:cs typeface="Calibri"/>
              </a:rPr>
              <a:t> Mesos/YARN).</a:t>
            </a:r>
            <a:endParaRPr sz="1500" dirty="0">
              <a:latin typeface="Calibri"/>
              <a:cs typeface="Calibri"/>
            </a:endParaRPr>
          </a:p>
          <a:p>
            <a:pPr marL="698500" lvl="1" indent="-228600" algn="just">
              <a:lnSpc>
                <a:spcPts val="1510"/>
              </a:lnSpc>
              <a:buFont typeface="Arial MT"/>
              <a:buChar char="•"/>
              <a:tabLst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allocate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resources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instruct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execute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job.</a:t>
            </a:r>
          </a:p>
          <a:p>
            <a:pPr marL="698500" lvl="1" indent="-228600" algn="just">
              <a:lnSpc>
                <a:spcPts val="1710"/>
              </a:lnSpc>
              <a:buFont typeface="Arial MT"/>
              <a:buChar char="•"/>
              <a:tabLst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Also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track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submitted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jobs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report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back the</a:t>
            </a:r>
            <a:r>
              <a:rPr sz="1500" spc="-10" dirty="0">
                <a:latin typeface="Calibri"/>
                <a:cs typeface="Calibri"/>
              </a:rPr>
              <a:t> status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driver.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sends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application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code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dependencies(defined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 </a:t>
            </a:r>
            <a:r>
              <a:rPr sz="1500" dirty="0">
                <a:latin typeface="Calibri"/>
                <a:cs typeface="Calibri"/>
              </a:rPr>
              <a:t>jar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Python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files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passed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SparkContext)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executors.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(8)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Finally driver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send</a:t>
            </a:r>
            <a:r>
              <a:rPr sz="1500" dirty="0">
                <a:latin typeface="Calibri"/>
                <a:cs typeface="Calibri"/>
              </a:rPr>
              <a:t> the </a:t>
            </a:r>
            <a:r>
              <a:rPr sz="1500" spc="-10" dirty="0">
                <a:latin typeface="Calibri"/>
                <a:cs typeface="Calibri"/>
              </a:rPr>
              <a:t>tasks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run.</a:t>
            </a:r>
          </a:p>
          <a:p>
            <a:pPr marL="241300" indent="-228600">
              <a:lnSpc>
                <a:spcPts val="1825"/>
              </a:lnSpc>
              <a:spcBef>
                <a:spcPts val="80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spc="-5" dirty="0">
                <a:latin typeface="Calibri"/>
                <a:cs typeface="Calibri"/>
              </a:rPr>
              <a:t>Job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resources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we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2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trying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pass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execution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cached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Worker</a:t>
            </a:r>
            <a:r>
              <a:rPr sz="1600" spc="2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Nodes.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One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job</a:t>
            </a:r>
            <a:endParaRPr sz="1600" dirty="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spc="-15" dirty="0">
                <a:latin typeface="Calibri"/>
                <a:cs typeface="Calibri"/>
              </a:rPr>
              <a:t>resource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itself.</a:t>
            </a:r>
            <a:endParaRPr sz="1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All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start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register</a:t>
            </a:r>
            <a:r>
              <a:rPr sz="1500" spc="-5" dirty="0">
                <a:latin typeface="Calibri"/>
                <a:cs typeface="Calibri"/>
              </a:rPr>
              <a:t> themselves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drivers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complete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view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executors.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Executors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now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start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executing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tasks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dirty="0">
                <a:latin typeface="Calibri"/>
                <a:cs typeface="Calibri"/>
              </a:rPr>
              <a:t> assigned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driver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program.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When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application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running,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monitor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set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runs.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also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schedules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future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972" y="6296355"/>
            <a:ext cx="2454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tasks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placement.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814" y="321055"/>
            <a:ext cx="108381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Cluster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Manager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Types: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several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managers: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Standalone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included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5" dirty="0">
                <a:latin typeface="Calibri"/>
                <a:cs typeface="Calibri"/>
              </a:rPr>
              <a:t> 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up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cluster.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Apache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Mesos – 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Hadoop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MapReduce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Hadoop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Hadoop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Kubernetes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open-source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automating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deployment,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scaling,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containerized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21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7583" y="1996820"/>
            <a:ext cx="361442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0" spc="-60" dirty="0">
                <a:latin typeface="Calibri"/>
                <a:cs typeface="Calibri"/>
              </a:rPr>
              <a:t>YARN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20" dirty="0">
                <a:latin typeface="Calibri"/>
                <a:cs typeface="Calibri"/>
              </a:rPr>
              <a:t>Cluster</a:t>
            </a:r>
            <a:r>
              <a:rPr sz="3100" b="0" spc="-15" dirty="0">
                <a:latin typeface="Calibri"/>
                <a:cs typeface="Calibri"/>
              </a:rPr>
              <a:t> </a:t>
            </a:r>
            <a:r>
              <a:rPr sz="3100" b="0" spc="-10" dirty="0">
                <a:latin typeface="Calibri"/>
                <a:cs typeface="Calibri"/>
              </a:rPr>
              <a:t>Manager</a:t>
            </a:r>
            <a:endParaRPr sz="3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0067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FBFDAA1C3B34DA32437BD067E633E" ma:contentTypeVersion="14" ma:contentTypeDescription="Create a new document." ma:contentTypeScope="" ma:versionID="50942d6381dc170cb81676b512315a34">
  <xsd:schema xmlns:xsd="http://www.w3.org/2001/XMLSchema" xmlns:xs="http://www.w3.org/2001/XMLSchema" xmlns:p="http://schemas.microsoft.com/office/2006/metadata/properties" xmlns:ns2="198f0927-3654-4618-a2ab-3b346f68d178" xmlns:ns3="677b8e5f-9ba5-4d05-a2ba-637aa1dd517e" targetNamespace="http://schemas.microsoft.com/office/2006/metadata/properties" ma:root="true" ma:fieldsID="45079b4e4cc6e91ed6ec0dcb44dd6359" ns2:_="" ns3:_="">
    <xsd:import namespace="198f0927-3654-4618-a2ab-3b346f68d178"/>
    <xsd:import namespace="677b8e5f-9ba5-4d05-a2ba-637aa1dd51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f0927-3654-4618-a2ab-3b346f68d1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746a60-1b09-49a5-aef1-048b13e659e3}" ma:internalName="TaxCatchAll" ma:showField="CatchAllData" ma:web="198f0927-3654-4618-a2ab-3b346f68d1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b8e5f-9ba5-4d05-a2ba-637aa1dd5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c34194a-0c57-4ab5-b999-c8225d4fe3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7b8e5f-9ba5-4d05-a2ba-637aa1dd517e">
      <Terms xmlns="http://schemas.microsoft.com/office/infopath/2007/PartnerControls"/>
    </lcf76f155ced4ddcb4097134ff3c332f>
    <TaxCatchAll xmlns="198f0927-3654-4618-a2ab-3b346f68d178" xsi:nil="true"/>
  </documentManagement>
</p:properties>
</file>

<file path=customXml/itemProps1.xml><?xml version="1.0" encoding="utf-8"?>
<ds:datastoreItem xmlns:ds="http://schemas.openxmlformats.org/officeDocument/2006/customXml" ds:itemID="{E46D9338-38F3-48E6-9B2B-18F7D865CD1C}"/>
</file>

<file path=customXml/itemProps2.xml><?xml version="1.0" encoding="utf-8"?>
<ds:datastoreItem xmlns:ds="http://schemas.openxmlformats.org/officeDocument/2006/customXml" ds:itemID="{13B45B80-9127-4947-AA29-AF667F7BD3A4}"/>
</file>

<file path=customXml/itemProps3.xml><?xml version="1.0" encoding="utf-8"?>
<ds:datastoreItem xmlns:ds="http://schemas.openxmlformats.org/officeDocument/2006/customXml" ds:itemID="{008CF575-A329-4A0B-96B7-13E2D79B088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3731</Words>
  <Application>Microsoft Office PowerPoint</Application>
  <PresentationFormat>Widescreen</PresentationFormat>
  <Paragraphs>553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 MT</vt:lpstr>
      <vt:lpstr>Calibri</vt:lpstr>
      <vt:lpstr>Calibri Light</vt:lpstr>
      <vt:lpstr>Times New Roman</vt:lpstr>
      <vt:lpstr>Wingdings</vt:lpstr>
      <vt:lpstr>Retrospect</vt:lpstr>
      <vt:lpstr>RDD Loading/Writing from HDFS</vt:lpstr>
      <vt:lpstr>PowerPoint Presentation</vt:lpstr>
      <vt:lpstr>RDD : Save as a Text File</vt:lpstr>
      <vt:lpstr>RDD : Save into a SequenceFile</vt:lpstr>
      <vt:lpstr>Spark Cluster Execution  Architecture</vt:lpstr>
      <vt:lpstr>Spark Execution Architecture</vt:lpstr>
      <vt:lpstr>PowerPoint Presentation</vt:lpstr>
      <vt:lpstr>PowerPoint Presentation</vt:lpstr>
      <vt:lpstr>YARN Cluster Manager</vt:lpstr>
      <vt:lpstr>PowerPoint Presentation</vt:lpstr>
      <vt:lpstr>YARN Cluster Manager</vt:lpstr>
      <vt:lpstr>PowerPoint Presentation</vt:lpstr>
      <vt:lpstr>JVM Processes</vt:lpstr>
      <vt:lpstr>Where JVMs are created during execution across the Clusters :</vt:lpstr>
      <vt:lpstr>Terms used in Spark Execution Framework:</vt:lpstr>
      <vt:lpstr>PowerPoint Presentation</vt:lpstr>
      <vt:lpstr>Narrow and  Wide  Transformations</vt:lpstr>
      <vt:lpstr>Narrow and Wide Transformations</vt:lpstr>
      <vt:lpstr>PowerPoint Presentation</vt:lpstr>
      <vt:lpstr>PowerPoint Presentation</vt:lpstr>
      <vt:lpstr>DAG Graph</vt:lpstr>
      <vt:lpstr>DAG</vt:lpstr>
      <vt:lpstr>DAG Scheduler</vt:lpstr>
      <vt:lpstr>Steps to build a DAG</vt:lpstr>
      <vt:lpstr>RDD Lineage</vt:lpstr>
      <vt:lpstr>PowerPoint Presentation</vt:lpstr>
      <vt:lpstr>Logical Execution  Plan</vt:lpstr>
      <vt:lpstr>PowerPoint Presentation</vt:lpstr>
      <vt:lpstr>PowerPoint Presentation</vt:lpstr>
      <vt:lpstr>PowerPoint Presentation</vt:lpstr>
      <vt:lpstr>How to find the Resource Manager URL</vt:lpstr>
      <vt:lpstr>RDD Persistence</vt:lpstr>
      <vt:lpstr>PowerPoint Presentation</vt:lpstr>
      <vt:lpstr>PowerPoint Presentation</vt:lpstr>
      <vt:lpstr>PowerPoint Presentation</vt:lpstr>
      <vt:lpstr>PowerPoint Presentation</vt:lpstr>
      <vt:lpstr>Spark Shared Variables</vt:lpstr>
      <vt:lpstr>Shared Variables</vt:lpstr>
      <vt:lpstr>Broadcast Variables</vt:lpstr>
      <vt:lpstr>PowerPoint Presentation</vt:lpstr>
      <vt:lpstr>PowerPoint Presentation</vt:lpstr>
      <vt:lpstr>PowerPoint Presentation</vt:lpstr>
      <vt:lpstr>Accumulator Variables</vt:lpstr>
      <vt:lpstr>Accumulator Variables</vt:lpstr>
      <vt:lpstr>Accumulator Variables</vt:lpstr>
      <vt:lpstr>Accumulator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RDD Loading/Writing from HDFS</dc:title>
  <dc:creator>Microsoft account</dc:creator>
  <cp:lastModifiedBy>Microsoft account</cp:lastModifiedBy>
  <cp:revision>4</cp:revision>
  <dcterms:created xsi:type="dcterms:W3CDTF">2024-02-15T05:31:27Z</dcterms:created>
  <dcterms:modified xsi:type="dcterms:W3CDTF">2024-02-16T09:53:29Z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0x010100269FBFDAA1C3B34DA32437BD067E633E</vt:lpwstr>
  </property>
</Properties>
</file>