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73" r:id="rId4"/>
    <p:sldId id="274" r:id="rId5"/>
    <p:sldId id="275" r:id="rId6"/>
    <p:sldId id="279" r:id="rId7"/>
    <p:sldId id="28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13" autoAdjust="0"/>
  </p:normalViewPr>
  <p:slideViewPr>
    <p:cSldViewPr>
      <p:cViewPr varScale="1">
        <p:scale>
          <a:sx n="74" d="100"/>
          <a:sy n="74" d="100"/>
        </p:scale>
        <p:origin x="56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  <p:sp useBgFill="1">
        <p:nvSpPr>
          <p:cNvPr id="20" name="Freeform 9"/>
          <p:cNvSpPr/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9"/>
          <p:cNvSpPr/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  <p:sp>
        <p:nvSpPr>
          <p:cNvPr id="16" name="Freeform 9"/>
          <p:cNvSpPr/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/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/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/>
            </a:fld>
            <a:endParaRPr/>
          </a:p>
        </p:txBody>
      </p:sp>
      <p:sp>
        <p:nvSpPr>
          <p:cNvPr id="38" name="Freeform 9"/>
          <p:cNvSpPr/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260648"/>
            <a:ext cx="10729192" cy="3240360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REAL</a:t>
            </a:r>
            <a:r>
              <a:rPr lang="en-US" dirty="0">
                <a:latin typeface="Stencil" panose="040409050D0802020404" pitchFamily="82" charset="0"/>
              </a:rPr>
              <a:t> TIME FACE TRACKING  ROBOT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5029200"/>
            <a:ext cx="8986193" cy="1828800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  <a:br>
              <a:rPr lang="en-US" dirty="0"/>
            </a:br>
            <a:r>
              <a:rPr lang="en-US" dirty="0"/>
              <a:t>201511014 </a:t>
            </a:r>
            <a:r>
              <a:rPr lang="en-US" dirty="0" err="1"/>
              <a:t>I.s.s</a:t>
            </a:r>
            <a:r>
              <a:rPr lang="en-US" dirty="0"/>
              <a:t> </a:t>
            </a:r>
            <a:r>
              <a:rPr lang="en-US" dirty="0" err="1"/>
              <a:t>Bhaswanth</a:t>
            </a:r>
            <a:endParaRPr lang="en-US" dirty="0"/>
          </a:p>
          <a:p>
            <a:r>
              <a:rPr lang="en-US" dirty="0"/>
              <a:t>201511016 </a:t>
            </a:r>
            <a:r>
              <a:rPr lang="en-US" dirty="0" err="1"/>
              <a:t>K.Suneel</a:t>
            </a:r>
            <a:r>
              <a:rPr lang="en-US" dirty="0"/>
              <a:t> kumar</a:t>
            </a:r>
            <a:endParaRPr lang="en-US" dirty="0"/>
          </a:p>
          <a:p>
            <a:r>
              <a:rPr lang="en-US" dirty="0"/>
              <a:t>201511048 </a:t>
            </a:r>
            <a:r>
              <a:rPr lang="en-US" dirty="0" err="1"/>
              <a:t>Y.Sankeerth</a:t>
            </a:r>
            <a:endParaRPr lang="en-US" dirty="0"/>
          </a:p>
          <a:p>
            <a:r>
              <a:rPr lang="en-US" dirty="0"/>
              <a:t>201511045 V.M.S Rayudu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Franklin Gothic Book" panose="020B0503020102020204" pitchFamily="34" charset="0"/>
              </a:rPr>
              <a:t>Arduino Uno Microcontroller. </a:t>
            </a:r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dirty="0" err="1">
                <a:latin typeface="Franklin Gothic Book" panose="020B0503020102020204" pitchFamily="34" charset="0"/>
              </a:rPr>
              <a:t>Matlab</a:t>
            </a:r>
            <a:r>
              <a:rPr lang="en-IN" dirty="0">
                <a:latin typeface="Franklin Gothic Book" panose="020B0503020102020204" pitchFamily="34" charset="0"/>
              </a:rPr>
              <a:t> software(R2012b , installed with </a:t>
            </a:r>
            <a:r>
              <a:rPr lang="en-IN" dirty="0" err="1">
                <a:latin typeface="Franklin Gothic Book" panose="020B0503020102020204" pitchFamily="34" charset="0"/>
              </a:rPr>
              <a:t>arduino</a:t>
            </a:r>
            <a:r>
              <a:rPr lang="en-IN" dirty="0">
                <a:latin typeface="Franklin Gothic Book" panose="020B0503020102020204" pitchFamily="34" charset="0"/>
              </a:rPr>
              <a:t> I/O support package).</a:t>
            </a:r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dirty="0">
                <a:latin typeface="Franklin Gothic Book" panose="020B0503020102020204" pitchFamily="34" charset="0"/>
              </a:rPr>
              <a:t>Servo Motors x 2.</a:t>
            </a:r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dirty="0" err="1">
                <a:latin typeface="Franklin Gothic Book" panose="020B0503020102020204" pitchFamily="34" charset="0"/>
              </a:rPr>
              <a:t>Usb</a:t>
            </a:r>
            <a:r>
              <a:rPr lang="en-IN" dirty="0">
                <a:latin typeface="Franklin Gothic Book" panose="020B0503020102020204" pitchFamily="34" charset="0"/>
              </a:rPr>
              <a:t> Webcam (Logitech 720p).</a:t>
            </a:r>
            <a:endParaRPr lang="en-IN" dirty="0">
              <a:latin typeface="Franklin Gothic Book" panose="020B0503020102020204" pitchFamily="34" charset="0"/>
            </a:endParaRPr>
          </a:p>
          <a:p>
            <a:r>
              <a:rPr lang="en-IN" dirty="0">
                <a:latin typeface="Franklin Gothic Book" panose="020B0503020102020204" pitchFamily="34" charset="0"/>
              </a:rPr>
              <a:t>Jumper cables.</a:t>
            </a:r>
            <a:endParaRPr lang="en-IN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20687"/>
            <a:ext cx="9144000" cy="713591"/>
          </a:xfrm>
        </p:spPr>
        <p:txBody>
          <a:bodyPr/>
          <a:lstStyle/>
          <a:p>
            <a:r>
              <a:rPr lang="en-US" dirty="0"/>
              <a:t>                              BLOCK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633670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               WORKING 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7788" y="1844824"/>
            <a:ext cx="11521280" cy="46085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Firstly , code in </a:t>
            </a:r>
            <a:r>
              <a:rPr lang="en-IN" dirty="0" err="1"/>
              <a:t>Matlab</a:t>
            </a:r>
            <a:r>
              <a:rPr lang="en-IN" dirty="0"/>
              <a:t> detects a face from every frame of the live video stream </a:t>
            </a:r>
            <a:endParaRPr lang="en-IN" dirty="0"/>
          </a:p>
          <a:p>
            <a:r>
              <a:rPr lang="en-IN" dirty="0"/>
              <a:t>Inserts a bounding box around the Region of Interest., which is a face in this case(by detecting some </a:t>
            </a:r>
            <a:r>
              <a:rPr lang="en-IN" dirty="0" err="1"/>
              <a:t>haar</a:t>
            </a:r>
            <a:r>
              <a:rPr lang="en-IN" dirty="0"/>
              <a:t> features present in the human faces).</a:t>
            </a:r>
            <a:endParaRPr lang="en-IN" dirty="0"/>
          </a:p>
          <a:p>
            <a:r>
              <a:rPr lang="en-IN" dirty="0"/>
              <a:t>The project code follows the Viola Jones algorithm for face detection.</a:t>
            </a:r>
            <a:endParaRPr lang="en-IN" dirty="0"/>
          </a:p>
          <a:p>
            <a:r>
              <a:rPr lang="en-IN" dirty="0"/>
              <a:t>The set of frames with bounding boxes make up the addition of a bounding box around the face in live video.</a:t>
            </a:r>
            <a:endParaRPr lang="en-IN" dirty="0"/>
          </a:p>
          <a:p>
            <a:r>
              <a:rPr lang="en-IN" dirty="0"/>
              <a:t>While adding a bounding box , we also calculate the coordinates of centroid of the bounding box.</a:t>
            </a:r>
            <a:endParaRPr lang="en-IN" dirty="0"/>
          </a:p>
          <a:p>
            <a:r>
              <a:rPr lang="en-IN" dirty="0"/>
              <a:t>These coordinates are sent as a string to the </a:t>
            </a:r>
            <a:r>
              <a:rPr lang="en-IN" dirty="0" err="1"/>
              <a:t>arduino</a:t>
            </a:r>
            <a:r>
              <a:rPr lang="en-IN" dirty="0"/>
              <a:t> UNO microcontroller., from </a:t>
            </a:r>
            <a:r>
              <a:rPr lang="en-IN" dirty="0" err="1"/>
              <a:t>Matlab</a:t>
            </a:r>
            <a:r>
              <a:rPr lang="en-IN" dirty="0"/>
              <a:t> and these are processed according to the code written on </a:t>
            </a:r>
            <a:r>
              <a:rPr lang="en-IN" dirty="0" err="1"/>
              <a:t>arduino</a:t>
            </a:r>
            <a:r>
              <a:rPr lang="en-IN" dirty="0"/>
              <a:t> IDE for the movement of motors.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                        WORKING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905000"/>
            <a:ext cx="11377264" cy="4764360"/>
          </a:xfrm>
        </p:spPr>
        <p:txBody>
          <a:bodyPr/>
          <a:lstStyle/>
          <a:p>
            <a:r>
              <a:rPr lang="en-IN" dirty="0"/>
              <a:t>During processing , the </a:t>
            </a:r>
            <a:r>
              <a:rPr lang="en-IN" dirty="0" err="1"/>
              <a:t>arduino</a:t>
            </a:r>
            <a:r>
              <a:rPr lang="en-IN" dirty="0"/>
              <a:t> gets the positions of PAN and TILT servo motors (that are attached as shown in the block diagram).</a:t>
            </a:r>
            <a:endParaRPr lang="en-IN" dirty="0"/>
          </a:p>
          <a:p>
            <a:r>
              <a:rPr lang="en-IN" dirty="0"/>
              <a:t>Then , </a:t>
            </a:r>
            <a:r>
              <a:rPr lang="en-IN" dirty="0" err="1"/>
              <a:t>arduino</a:t>
            </a:r>
            <a:r>
              <a:rPr lang="en-IN" dirty="0"/>
              <a:t> checks if the centroid coordinates lie in the centre region of the screen. </a:t>
            </a:r>
            <a:endParaRPr lang="en-IN" dirty="0"/>
          </a:p>
          <a:p>
            <a:r>
              <a:rPr lang="en-IN" dirty="0"/>
              <a:t>We are trying to move the camera in such a way that the centroid lies at the centre of the frame.(The pan and tilt servos are given to the digital pins 9 and 10 respectively...).</a:t>
            </a:r>
            <a:endParaRPr lang="en-IN" dirty="0"/>
          </a:p>
          <a:p>
            <a:r>
              <a:rPr lang="en-IN" dirty="0"/>
              <a:t>For this reason the frame is divided into left and right halves and also top and bottom halves.</a:t>
            </a:r>
            <a:endParaRPr lang="en-IN" dirty="0"/>
          </a:p>
          <a:p>
            <a:r>
              <a:rPr lang="en-IN" dirty="0"/>
              <a:t>If the centroid falls in the left half , the camera is panned right and if it falls in the right half , camera is panned left and the same with the top and bottom halves and tilting.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dirty="0" err="1"/>
              <a:t>Extention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only camera moves as per the movement of face. It can’t move if the face moves beyond its limits.</a:t>
            </a:r>
            <a:endParaRPr lang="en-US" dirty="0"/>
          </a:p>
          <a:p>
            <a:r>
              <a:rPr lang="en-US" dirty="0"/>
              <a:t>So, we are planning for a robot possesses camera on it and moves if the face started moving beyond its limits.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0</TotalTime>
  <Words>2012</Words>
  <Application>WPS Presentation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Berlin Sans FB Demi</vt:lpstr>
      <vt:lpstr>Stencil</vt:lpstr>
      <vt:lpstr>Franklin Gothic Book</vt:lpstr>
      <vt:lpstr>Corbel</vt:lpstr>
      <vt:lpstr>Segoe Print</vt:lpstr>
      <vt:lpstr>Gabriola</vt:lpstr>
      <vt:lpstr>Microsoft YaHei</vt:lpstr>
      <vt:lpstr>Yu Gothic UI</vt:lpstr>
      <vt:lpstr>Earthtones 16x9</vt:lpstr>
      <vt:lpstr>REAL TIME FACE TRACKING               CAMERA</vt:lpstr>
      <vt:lpstr>REQUIRED COMPONENTS</vt:lpstr>
      <vt:lpstr>                              BLOCK DIAGRAM</vt:lpstr>
      <vt:lpstr>                        WORKING </vt:lpstr>
      <vt:lpstr>                        WORKING</vt:lpstr>
      <vt:lpstr>Possible Extention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Amrutha</cp:lastModifiedBy>
  <cp:revision>2</cp:revision>
  <dcterms:created xsi:type="dcterms:W3CDTF">2016-09-12T10:49:00Z</dcterms:created>
  <dcterms:modified xsi:type="dcterms:W3CDTF">2016-11-30T07:42:33Z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  <property fmtid="{D5CDD505-2E9C-101B-9397-08002B2CF9AE}" pid="3" name="KSOProductBuildVer">
    <vt:lpwstr>1033-10.1.0.5775</vt:lpwstr>
  </property>
</Properties>
</file>