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9" r:id="rId6"/>
    <p:sldId id="264" r:id="rId7"/>
    <p:sldId id="263" r:id="rId8"/>
    <p:sldId id="265" r:id="rId9"/>
    <p:sldId id="266" r:id="rId10"/>
    <p:sldId id="270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06F5D7-75F4-4EA6-BD3E-74D14FAD2255}" v="80" dt="2025-10-06T22:06:17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fan Dwiki Bhaswara" userId="85a06b5a-ff23-43e4-857e-9100e12e56d8" providerId="ADAL" clId="{EAB1CA44-24D2-4025-87BA-96C5F5A8810F}"/>
    <pc:docChg chg="undo custSel addSld delSld modSld sldOrd">
      <pc:chgData name="Irfan Dwiki Bhaswara" userId="85a06b5a-ff23-43e4-857e-9100e12e56d8" providerId="ADAL" clId="{EAB1CA44-24D2-4025-87BA-96C5F5A8810F}" dt="2025-10-06T23:59:30.190" v="2381" actId="20577"/>
      <pc:docMkLst>
        <pc:docMk/>
      </pc:docMkLst>
      <pc:sldChg chg="modSp mod">
        <pc:chgData name="Irfan Dwiki Bhaswara" userId="85a06b5a-ff23-43e4-857e-9100e12e56d8" providerId="ADAL" clId="{EAB1CA44-24D2-4025-87BA-96C5F5A8810F}" dt="2025-10-06T11:38:22.802" v="1369" actId="20577"/>
        <pc:sldMkLst>
          <pc:docMk/>
          <pc:sldMk cId="2499348851" sldId="256"/>
        </pc:sldMkLst>
        <pc:spChg chg="mod">
          <ac:chgData name="Irfan Dwiki Bhaswara" userId="85a06b5a-ff23-43e4-857e-9100e12e56d8" providerId="ADAL" clId="{EAB1CA44-24D2-4025-87BA-96C5F5A8810F}" dt="2025-10-06T11:38:22.802" v="1369" actId="20577"/>
          <ac:spMkLst>
            <pc:docMk/>
            <pc:sldMk cId="2499348851" sldId="256"/>
            <ac:spMk id="2" creationId="{BD0484EA-AA28-65FC-5C9E-52C433D33492}"/>
          </ac:spMkLst>
        </pc:spChg>
        <pc:spChg chg="mod">
          <ac:chgData name="Irfan Dwiki Bhaswara" userId="85a06b5a-ff23-43e4-857e-9100e12e56d8" providerId="ADAL" clId="{EAB1CA44-24D2-4025-87BA-96C5F5A8810F}" dt="2025-10-06T10:07:40.304" v="9" actId="20577"/>
          <ac:spMkLst>
            <pc:docMk/>
            <pc:sldMk cId="2499348851" sldId="256"/>
            <ac:spMk id="3" creationId="{73198F4D-46AC-B67C-E8AE-07C77779B58A}"/>
          </ac:spMkLst>
        </pc:spChg>
      </pc:sldChg>
      <pc:sldChg chg="modSp mod">
        <pc:chgData name="Irfan Dwiki Bhaswara" userId="85a06b5a-ff23-43e4-857e-9100e12e56d8" providerId="ADAL" clId="{EAB1CA44-24D2-4025-87BA-96C5F5A8810F}" dt="2025-10-06T21:18:36.414" v="1516" actId="20577"/>
        <pc:sldMkLst>
          <pc:docMk/>
          <pc:sldMk cId="4073337195" sldId="257"/>
        </pc:sldMkLst>
        <pc:spChg chg="mod">
          <ac:chgData name="Irfan Dwiki Bhaswara" userId="85a06b5a-ff23-43e4-857e-9100e12e56d8" providerId="ADAL" clId="{EAB1CA44-24D2-4025-87BA-96C5F5A8810F}" dt="2025-10-06T21:15:33.584" v="1420" actId="20577"/>
          <ac:spMkLst>
            <pc:docMk/>
            <pc:sldMk cId="4073337195" sldId="257"/>
            <ac:spMk id="2" creationId="{6CCAE425-95F8-650A-1DA4-A4B4007FFA7A}"/>
          </ac:spMkLst>
        </pc:spChg>
        <pc:spChg chg="mod">
          <ac:chgData name="Irfan Dwiki Bhaswara" userId="85a06b5a-ff23-43e4-857e-9100e12e56d8" providerId="ADAL" clId="{EAB1CA44-24D2-4025-87BA-96C5F5A8810F}" dt="2025-10-06T21:18:36.414" v="1516" actId="20577"/>
          <ac:spMkLst>
            <pc:docMk/>
            <pc:sldMk cId="4073337195" sldId="257"/>
            <ac:spMk id="3" creationId="{738117FE-F838-AB77-6AC0-A3A5DC3FEC15}"/>
          </ac:spMkLst>
        </pc:spChg>
      </pc:sldChg>
      <pc:sldChg chg="addSp delSp modSp mod">
        <pc:chgData name="Irfan Dwiki Bhaswara" userId="85a06b5a-ff23-43e4-857e-9100e12e56d8" providerId="ADAL" clId="{EAB1CA44-24D2-4025-87BA-96C5F5A8810F}" dt="2025-10-06T23:59:30.190" v="2381" actId="20577"/>
        <pc:sldMkLst>
          <pc:docMk/>
          <pc:sldMk cId="3465742648" sldId="258"/>
        </pc:sldMkLst>
        <pc:spChg chg="mod">
          <ac:chgData name="Irfan Dwiki Bhaswara" userId="85a06b5a-ff23-43e4-857e-9100e12e56d8" providerId="ADAL" clId="{EAB1CA44-24D2-4025-87BA-96C5F5A8810F}" dt="2025-10-06T21:32:35.616" v="1923" actId="1076"/>
          <ac:spMkLst>
            <pc:docMk/>
            <pc:sldMk cId="3465742648" sldId="258"/>
            <ac:spMk id="2" creationId="{D53F3CFE-14F1-A694-6F0E-D9FBF5DD0207}"/>
          </ac:spMkLst>
        </pc:spChg>
        <pc:spChg chg="mod">
          <ac:chgData name="Irfan Dwiki Bhaswara" userId="85a06b5a-ff23-43e4-857e-9100e12e56d8" providerId="ADAL" clId="{EAB1CA44-24D2-4025-87BA-96C5F5A8810F}" dt="2025-10-06T23:59:30.190" v="2381" actId="20577"/>
          <ac:spMkLst>
            <pc:docMk/>
            <pc:sldMk cId="3465742648" sldId="258"/>
            <ac:spMk id="3" creationId="{3B1BDA8A-30B1-EA99-0089-B7D328579DFF}"/>
          </ac:spMkLst>
        </pc:spChg>
        <pc:spChg chg="add mod">
          <ac:chgData name="Irfan Dwiki Bhaswara" userId="85a06b5a-ff23-43e4-857e-9100e12e56d8" providerId="ADAL" clId="{EAB1CA44-24D2-4025-87BA-96C5F5A8810F}" dt="2025-10-06T21:26:29.693" v="1709"/>
          <ac:spMkLst>
            <pc:docMk/>
            <pc:sldMk cId="3465742648" sldId="258"/>
            <ac:spMk id="7" creationId="{43B17CD8-B45A-EA4D-617D-4E4409380595}"/>
          </ac:spMkLst>
        </pc:spChg>
        <pc:picChg chg="del">
          <ac:chgData name="Irfan Dwiki Bhaswara" userId="85a06b5a-ff23-43e4-857e-9100e12e56d8" providerId="ADAL" clId="{EAB1CA44-24D2-4025-87BA-96C5F5A8810F}" dt="2025-10-06T10:21:34.922" v="129" actId="478"/>
          <ac:picMkLst>
            <pc:docMk/>
            <pc:sldMk cId="3465742648" sldId="258"/>
            <ac:picMk id="5" creationId="{92B19AB2-8B3F-3CA3-434F-589D897DDE4C}"/>
          </ac:picMkLst>
        </pc:picChg>
        <pc:picChg chg="add mod">
          <ac:chgData name="Irfan Dwiki Bhaswara" userId="85a06b5a-ff23-43e4-857e-9100e12e56d8" providerId="ADAL" clId="{EAB1CA44-24D2-4025-87BA-96C5F5A8810F}" dt="2025-10-06T21:35:50.168" v="2187" actId="1076"/>
          <ac:picMkLst>
            <pc:docMk/>
            <pc:sldMk cId="3465742648" sldId="258"/>
            <ac:picMk id="5" creationId="{C88017D7-3BDF-549E-590B-EBA6DBDE2EDD}"/>
          </ac:picMkLst>
        </pc:picChg>
        <pc:picChg chg="add del mod">
          <ac:chgData name="Irfan Dwiki Bhaswara" userId="85a06b5a-ff23-43e4-857e-9100e12e56d8" providerId="ADAL" clId="{EAB1CA44-24D2-4025-87BA-96C5F5A8810F}" dt="2025-10-06T21:25:38.884" v="1706" actId="478"/>
          <ac:picMkLst>
            <pc:docMk/>
            <pc:sldMk cId="3465742648" sldId="258"/>
            <ac:picMk id="6" creationId="{369EA504-92ED-F044-A0B1-F37493841A8F}"/>
          </ac:picMkLst>
        </pc:picChg>
        <pc:picChg chg="add mod">
          <ac:chgData name="Irfan Dwiki Bhaswara" userId="85a06b5a-ff23-43e4-857e-9100e12e56d8" providerId="ADAL" clId="{EAB1CA44-24D2-4025-87BA-96C5F5A8810F}" dt="2025-10-06T21:35:49.003" v="2186" actId="1076"/>
          <ac:picMkLst>
            <pc:docMk/>
            <pc:sldMk cId="3465742648" sldId="258"/>
            <ac:picMk id="1026" creationId="{3C0DADC0-1C4B-718A-B6A3-CC0CE6FB543A}"/>
          </ac:picMkLst>
        </pc:picChg>
      </pc:sldChg>
      <pc:sldChg chg="del">
        <pc:chgData name="Irfan Dwiki Bhaswara" userId="85a06b5a-ff23-43e4-857e-9100e12e56d8" providerId="ADAL" clId="{EAB1CA44-24D2-4025-87BA-96C5F5A8810F}" dt="2025-10-06T11:38:16.576" v="1368" actId="47"/>
        <pc:sldMkLst>
          <pc:docMk/>
          <pc:sldMk cId="749851847" sldId="259"/>
        </pc:sldMkLst>
      </pc:sldChg>
      <pc:sldChg chg="del">
        <pc:chgData name="Irfan Dwiki Bhaswara" userId="85a06b5a-ff23-43e4-857e-9100e12e56d8" providerId="ADAL" clId="{EAB1CA44-24D2-4025-87BA-96C5F5A8810F}" dt="2025-10-06T11:38:16.576" v="1368" actId="47"/>
        <pc:sldMkLst>
          <pc:docMk/>
          <pc:sldMk cId="1108445728" sldId="260"/>
        </pc:sldMkLst>
      </pc:sldChg>
      <pc:sldChg chg="del">
        <pc:chgData name="Irfan Dwiki Bhaswara" userId="85a06b5a-ff23-43e4-857e-9100e12e56d8" providerId="ADAL" clId="{EAB1CA44-24D2-4025-87BA-96C5F5A8810F}" dt="2025-10-06T11:38:16.576" v="1368" actId="47"/>
        <pc:sldMkLst>
          <pc:docMk/>
          <pc:sldMk cId="2210429128" sldId="261"/>
        </pc:sldMkLst>
      </pc:sldChg>
      <pc:sldChg chg="del">
        <pc:chgData name="Irfan Dwiki Bhaswara" userId="85a06b5a-ff23-43e4-857e-9100e12e56d8" providerId="ADAL" clId="{EAB1CA44-24D2-4025-87BA-96C5F5A8810F}" dt="2025-10-06T11:38:16.576" v="1368" actId="47"/>
        <pc:sldMkLst>
          <pc:docMk/>
          <pc:sldMk cId="4243120629" sldId="262"/>
        </pc:sldMkLst>
      </pc:sldChg>
      <pc:sldChg chg="addSp delSp modSp add mod">
        <pc:chgData name="Irfan Dwiki Bhaswara" userId="85a06b5a-ff23-43e4-857e-9100e12e56d8" providerId="ADAL" clId="{EAB1CA44-24D2-4025-87BA-96C5F5A8810F}" dt="2025-10-06T11:06:17.801" v="910" actId="1076"/>
        <pc:sldMkLst>
          <pc:docMk/>
          <pc:sldMk cId="3126543546" sldId="263"/>
        </pc:sldMkLst>
        <pc:spChg chg="mod">
          <ac:chgData name="Irfan Dwiki Bhaswara" userId="85a06b5a-ff23-43e4-857e-9100e12e56d8" providerId="ADAL" clId="{EAB1CA44-24D2-4025-87BA-96C5F5A8810F}" dt="2025-10-06T10:40:44.222" v="576" actId="20577"/>
          <ac:spMkLst>
            <pc:docMk/>
            <pc:sldMk cId="3126543546" sldId="263"/>
            <ac:spMk id="2" creationId="{F383B336-1A9E-3292-1ADE-8150EA2403E7}"/>
          </ac:spMkLst>
        </pc:spChg>
        <pc:spChg chg="mod">
          <ac:chgData name="Irfan Dwiki Bhaswara" userId="85a06b5a-ff23-43e4-857e-9100e12e56d8" providerId="ADAL" clId="{EAB1CA44-24D2-4025-87BA-96C5F5A8810F}" dt="2025-10-06T11:03:09.282" v="902" actId="1076"/>
          <ac:spMkLst>
            <pc:docMk/>
            <pc:sldMk cId="3126543546" sldId="263"/>
            <ac:spMk id="3" creationId="{69ED4CB6-2C7C-BDE5-6D03-0D5C1B1E529E}"/>
          </ac:spMkLst>
        </pc:spChg>
        <pc:spChg chg="add del">
          <ac:chgData name="Irfan Dwiki Bhaswara" userId="85a06b5a-ff23-43e4-857e-9100e12e56d8" providerId="ADAL" clId="{EAB1CA44-24D2-4025-87BA-96C5F5A8810F}" dt="2025-10-06T10:48:21.336" v="880" actId="478"/>
          <ac:spMkLst>
            <pc:docMk/>
            <pc:sldMk cId="3126543546" sldId="263"/>
            <ac:spMk id="7" creationId="{DA3DA752-D513-AF4B-A300-4AA4A935EEF6}"/>
          </ac:spMkLst>
        </pc:spChg>
        <pc:spChg chg="add mod">
          <ac:chgData name="Irfan Dwiki Bhaswara" userId="85a06b5a-ff23-43e4-857e-9100e12e56d8" providerId="ADAL" clId="{EAB1CA44-24D2-4025-87BA-96C5F5A8810F}" dt="2025-10-06T11:03:03.069" v="901"/>
          <ac:spMkLst>
            <pc:docMk/>
            <pc:sldMk cId="3126543546" sldId="263"/>
            <ac:spMk id="9" creationId="{916CBD9E-F765-7FBD-FD8D-EA9D387E7305}"/>
          </ac:spMkLst>
        </pc:spChg>
        <pc:picChg chg="add del mod modCrop">
          <ac:chgData name="Irfan Dwiki Bhaswara" userId="85a06b5a-ff23-43e4-857e-9100e12e56d8" providerId="ADAL" clId="{EAB1CA44-24D2-4025-87BA-96C5F5A8810F}" dt="2025-10-06T10:40:46.831" v="577" actId="478"/>
          <ac:picMkLst>
            <pc:docMk/>
            <pc:sldMk cId="3126543546" sldId="263"/>
            <ac:picMk id="5" creationId="{3404B824-9C34-21D1-454B-5A59A8077552}"/>
          </ac:picMkLst>
        </pc:picChg>
        <pc:picChg chg="del">
          <ac:chgData name="Irfan Dwiki Bhaswara" userId="85a06b5a-ff23-43e4-857e-9100e12e56d8" providerId="ADAL" clId="{EAB1CA44-24D2-4025-87BA-96C5F5A8810F}" dt="2025-10-06T10:35:30.689" v="369" actId="478"/>
          <ac:picMkLst>
            <pc:docMk/>
            <pc:sldMk cId="3126543546" sldId="263"/>
            <ac:picMk id="6" creationId="{B4229C00-83CE-3536-CA23-F41C51F7ECBE}"/>
          </ac:picMkLst>
        </pc:picChg>
        <pc:picChg chg="add mod">
          <ac:chgData name="Irfan Dwiki Bhaswara" userId="85a06b5a-ff23-43e4-857e-9100e12e56d8" providerId="ADAL" clId="{EAB1CA44-24D2-4025-87BA-96C5F5A8810F}" dt="2025-10-06T11:06:14.746" v="908" actId="1076"/>
          <ac:picMkLst>
            <pc:docMk/>
            <pc:sldMk cId="3126543546" sldId="263"/>
            <ac:picMk id="8" creationId="{D1509BAF-2FCE-B46B-F441-02D1838C4C09}"/>
          </ac:picMkLst>
        </pc:picChg>
        <pc:picChg chg="add mod">
          <ac:chgData name="Irfan Dwiki Bhaswara" userId="85a06b5a-ff23-43e4-857e-9100e12e56d8" providerId="ADAL" clId="{EAB1CA44-24D2-4025-87BA-96C5F5A8810F}" dt="2025-10-06T11:06:17.801" v="910" actId="1076"/>
          <ac:picMkLst>
            <pc:docMk/>
            <pc:sldMk cId="3126543546" sldId="263"/>
            <ac:picMk id="1026" creationId="{334CFD65-4F2E-854F-2DB2-71FFB020BA3C}"/>
          </ac:picMkLst>
        </pc:picChg>
      </pc:sldChg>
      <pc:sldChg chg="addSp modSp add mod ord">
        <pc:chgData name="Irfan Dwiki Bhaswara" userId="85a06b5a-ff23-43e4-857e-9100e12e56d8" providerId="ADAL" clId="{EAB1CA44-24D2-4025-87BA-96C5F5A8810F}" dt="2025-10-06T10:43:50.872" v="795" actId="20577"/>
        <pc:sldMkLst>
          <pc:docMk/>
          <pc:sldMk cId="28534325" sldId="264"/>
        </pc:sldMkLst>
        <pc:spChg chg="mod">
          <ac:chgData name="Irfan Dwiki Bhaswara" userId="85a06b5a-ff23-43e4-857e-9100e12e56d8" providerId="ADAL" clId="{EAB1CA44-24D2-4025-87BA-96C5F5A8810F}" dt="2025-10-06T10:43:50.872" v="795" actId="20577"/>
          <ac:spMkLst>
            <pc:docMk/>
            <pc:sldMk cId="28534325" sldId="264"/>
            <ac:spMk id="2" creationId="{766E7296-6899-3A10-ABA0-2B9C89A72B37}"/>
          </ac:spMkLst>
        </pc:spChg>
        <pc:spChg chg="mod">
          <ac:chgData name="Irfan Dwiki Bhaswara" userId="85a06b5a-ff23-43e4-857e-9100e12e56d8" providerId="ADAL" clId="{EAB1CA44-24D2-4025-87BA-96C5F5A8810F}" dt="2025-10-06T10:39:32.427" v="503" actId="21"/>
          <ac:spMkLst>
            <pc:docMk/>
            <pc:sldMk cId="28534325" sldId="264"/>
            <ac:spMk id="3" creationId="{037ECB6C-8E64-EBB5-3C12-87C9BDD2439A}"/>
          </ac:spMkLst>
        </pc:spChg>
        <pc:spChg chg="add mod">
          <ac:chgData name="Irfan Dwiki Bhaswara" userId="85a06b5a-ff23-43e4-857e-9100e12e56d8" providerId="ADAL" clId="{EAB1CA44-24D2-4025-87BA-96C5F5A8810F}" dt="2025-10-06T10:40:27.332" v="555" actId="14100"/>
          <ac:spMkLst>
            <pc:docMk/>
            <pc:sldMk cId="28534325" sldId="264"/>
            <ac:spMk id="6" creationId="{8B37A723-43D2-56D4-C09E-4F803AD0810E}"/>
          </ac:spMkLst>
        </pc:spChg>
        <pc:picChg chg="mod">
          <ac:chgData name="Irfan Dwiki Bhaswara" userId="85a06b5a-ff23-43e4-857e-9100e12e56d8" providerId="ADAL" clId="{EAB1CA44-24D2-4025-87BA-96C5F5A8810F}" dt="2025-10-06T10:39:39.999" v="507" actId="1076"/>
          <ac:picMkLst>
            <pc:docMk/>
            <pc:sldMk cId="28534325" sldId="264"/>
            <ac:picMk id="5" creationId="{1E4E02C2-1640-2777-85CD-007BF3723E18}"/>
          </ac:picMkLst>
        </pc:picChg>
      </pc:sldChg>
      <pc:sldChg chg="addSp delSp modSp add mod">
        <pc:chgData name="Irfan Dwiki Bhaswara" userId="85a06b5a-ff23-43e4-857e-9100e12e56d8" providerId="ADAL" clId="{EAB1CA44-24D2-4025-87BA-96C5F5A8810F}" dt="2025-10-06T21:55:57.639" v="2331"/>
        <pc:sldMkLst>
          <pc:docMk/>
          <pc:sldMk cId="1918658693" sldId="265"/>
        </pc:sldMkLst>
        <pc:spChg chg="mod">
          <ac:chgData name="Irfan Dwiki Bhaswara" userId="85a06b5a-ff23-43e4-857e-9100e12e56d8" providerId="ADAL" clId="{EAB1CA44-24D2-4025-87BA-96C5F5A8810F}" dt="2025-10-06T11:06:42.792" v="936" actId="20577"/>
          <ac:spMkLst>
            <pc:docMk/>
            <pc:sldMk cId="1918658693" sldId="265"/>
            <ac:spMk id="2" creationId="{8405F529-010D-6B9B-E805-D6129C8D5798}"/>
          </ac:spMkLst>
        </pc:spChg>
        <pc:spChg chg="del">
          <ac:chgData name="Irfan Dwiki Bhaswara" userId="85a06b5a-ff23-43e4-857e-9100e12e56d8" providerId="ADAL" clId="{EAB1CA44-24D2-4025-87BA-96C5F5A8810F}" dt="2025-10-06T10:48:26.039" v="881" actId="478"/>
          <ac:spMkLst>
            <pc:docMk/>
            <pc:sldMk cId="1918658693" sldId="265"/>
            <ac:spMk id="3" creationId="{56C9EDDB-EF45-649F-F6DA-C628022FE6B2}"/>
          </ac:spMkLst>
        </pc:spChg>
        <pc:spChg chg="add del mod">
          <ac:chgData name="Irfan Dwiki Bhaswara" userId="85a06b5a-ff23-43e4-857e-9100e12e56d8" providerId="ADAL" clId="{EAB1CA44-24D2-4025-87BA-96C5F5A8810F}" dt="2025-10-06T21:54:36.919" v="2314" actId="478"/>
          <ac:spMkLst>
            <pc:docMk/>
            <pc:sldMk cId="1918658693" sldId="265"/>
            <ac:spMk id="3" creationId="{DED5D058-6148-1714-D71E-2268242A1C62}"/>
          </ac:spMkLst>
        </pc:spChg>
        <pc:spChg chg="add del">
          <ac:chgData name="Irfan Dwiki Bhaswara" userId="85a06b5a-ff23-43e4-857e-9100e12e56d8" providerId="ADAL" clId="{EAB1CA44-24D2-4025-87BA-96C5F5A8810F}" dt="2025-10-06T21:54:41.595" v="2316" actId="478"/>
          <ac:spMkLst>
            <pc:docMk/>
            <pc:sldMk cId="1918658693" sldId="265"/>
            <ac:spMk id="4" creationId="{020F1AB7-6B54-C17C-3C6B-10B5C804F8A1}"/>
          </ac:spMkLst>
        </pc:spChg>
        <pc:spChg chg="add del mod">
          <ac:chgData name="Irfan Dwiki Bhaswara" userId="85a06b5a-ff23-43e4-857e-9100e12e56d8" providerId="ADAL" clId="{EAB1CA44-24D2-4025-87BA-96C5F5A8810F}" dt="2025-10-06T10:48:27.697" v="882" actId="478"/>
          <ac:spMkLst>
            <pc:docMk/>
            <pc:sldMk cId="1918658693" sldId="265"/>
            <ac:spMk id="5" creationId="{92BE533D-EC34-526E-BF22-2D8853EB15E5}"/>
          </ac:spMkLst>
        </pc:spChg>
        <pc:spChg chg="add del">
          <ac:chgData name="Irfan Dwiki Bhaswara" userId="85a06b5a-ff23-43e4-857e-9100e12e56d8" providerId="ADAL" clId="{EAB1CA44-24D2-4025-87BA-96C5F5A8810F}" dt="2025-10-06T21:54:46.906" v="2318" actId="478"/>
          <ac:spMkLst>
            <pc:docMk/>
            <pc:sldMk cId="1918658693" sldId="265"/>
            <ac:spMk id="5" creationId="{DB75E3B5-5920-275E-01E9-F8A35B38D64C}"/>
          </ac:spMkLst>
        </pc:spChg>
        <pc:spChg chg="add del">
          <ac:chgData name="Irfan Dwiki Bhaswara" userId="85a06b5a-ff23-43e4-857e-9100e12e56d8" providerId="ADAL" clId="{EAB1CA44-24D2-4025-87BA-96C5F5A8810F}" dt="2025-10-06T21:55:00.640" v="2322" actId="478"/>
          <ac:spMkLst>
            <pc:docMk/>
            <pc:sldMk cId="1918658693" sldId="265"/>
            <ac:spMk id="6" creationId="{65F7B7B6-0213-0AF2-F881-42551C171C10}"/>
          </ac:spMkLst>
        </pc:spChg>
        <pc:spChg chg="mod">
          <ac:chgData name="Irfan Dwiki Bhaswara" userId="85a06b5a-ff23-43e4-857e-9100e12e56d8" providerId="ADAL" clId="{EAB1CA44-24D2-4025-87BA-96C5F5A8810F}" dt="2025-10-06T21:55:57.639" v="2331"/>
          <ac:spMkLst>
            <pc:docMk/>
            <pc:sldMk cId="1918658693" sldId="265"/>
            <ac:spMk id="7" creationId="{73849F7C-3280-6957-1FBC-F0C8BE89BFEA}"/>
          </ac:spMkLst>
        </pc:spChg>
        <pc:spChg chg="add mod">
          <ac:chgData name="Irfan Dwiki Bhaswara" userId="85a06b5a-ff23-43e4-857e-9100e12e56d8" providerId="ADAL" clId="{EAB1CA44-24D2-4025-87BA-96C5F5A8810F}" dt="2025-10-06T21:54:57.763" v="2321" actId="1076"/>
          <ac:spMkLst>
            <pc:docMk/>
            <pc:sldMk cId="1918658693" sldId="265"/>
            <ac:spMk id="9" creationId="{A1027925-C83E-7C29-A66E-CBD624A6C90B}"/>
          </ac:spMkLst>
        </pc:spChg>
        <pc:picChg chg="add del mod">
          <ac:chgData name="Irfan Dwiki Bhaswara" userId="85a06b5a-ff23-43e4-857e-9100e12e56d8" providerId="ADAL" clId="{EAB1CA44-24D2-4025-87BA-96C5F5A8810F}" dt="2025-10-06T11:02:37.558" v="890" actId="21"/>
          <ac:picMkLst>
            <pc:docMk/>
            <pc:sldMk cId="1918658693" sldId="265"/>
            <ac:picMk id="8" creationId="{D1509BAF-2FCE-B46B-F441-02D1838C4C09}"/>
          </ac:picMkLst>
        </pc:picChg>
        <pc:picChg chg="add mod">
          <ac:chgData name="Irfan Dwiki Bhaswara" userId="85a06b5a-ff23-43e4-857e-9100e12e56d8" providerId="ADAL" clId="{EAB1CA44-24D2-4025-87BA-96C5F5A8810F}" dt="2025-10-06T21:55:51.603" v="2330" actId="1076"/>
          <ac:picMkLst>
            <pc:docMk/>
            <pc:sldMk cId="1918658693" sldId="265"/>
            <ac:picMk id="10" creationId="{9A06B3F8-B25C-A2FE-C156-C76BC57BBF53}"/>
          </ac:picMkLst>
        </pc:picChg>
        <pc:picChg chg="add del mod">
          <ac:chgData name="Irfan Dwiki Bhaswara" userId="85a06b5a-ff23-43e4-857e-9100e12e56d8" providerId="ADAL" clId="{EAB1CA44-24D2-4025-87BA-96C5F5A8810F}" dt="2025-10-06T11:17:45.042" v="1209" actId="478"/>
          <ac:picMkLst>
            <pc:docMk/>
            <pc:sldMk cId="1918658693" sldId="265"/>
            <ac:picMk id="2050" creationId="{46E36504-3D3C-7F11-A0FB-63DDD549864A}"/>
          </ac:picMkLst>
        </pc:picChg>
        <pc:picChg chg="add del mod">
          <ac:chgData name="Irfan Dwiki Bhaswara" userId="85a06b5a-ff23-43e4-857e-9100e12e56d8" providerId="ADAL" clId="{EAB1CA44-24D2-4025-87BA-96C5F5A8810F}" dt="2025-10-06T21:54:31.907" v="2313" actId="478"/>
          <ac:picMkLst>
            <pc:docMk/>
            <pc:sldMk cId="1918658693" sldId="265"/>
            <ac:picMk id="2052" creationId="{2BF9BF08-C0FD-1E61-2A38-E37B12EA3FD8}"/>
          </ac:picMkLst>
        </pc:picChg>
      </pc:sldChg>
      <pc:sldChg chg="addSp delSp modSp add mod">
        <pc:chgData name="Irfan Dwiki Bhaswara" userId="85a06b5a-ff23-43e4-857e-9100e12e56d8" providerId="ADAL" clId="{EAB1CA44-24D2-4025-87BA-96C5F5A8810F}" dt="2025-10-06T21:59:30.534" v="2334" actId="1076"/>
        <pc:sldMkLst>
          <pc:docMk/>
          <pc:sldMk cId="3018845050" sldId="266"/>
        </pc:sldMkLst>
        <pc:spChg chg="mod">
          <ac:chgData name="Irfan Dwiki Bhaswara" userId="85a06b5a-ff23-43e4-857e-9100e12e56d8" providerId="ADAL" clId="{EAB1CA44-24D2-4025-87BA-96C5F5A8810F}" dt="2025-10-06T11:22:36.388" v="1244" actId="20577"/>
          <ac:spMkLst>
            <pc:docMk/>
            <pc:sldMk cId="3018845050" sldId="266"/>
            <ac:spMk id="2" creationId="{110174A2-CC82-91C7-F596-D1F251ED1550}"/>
          </ac:spMkLst>
        </pc:spChg>
        <pc:spChg chg="mod">
          <ac:chgData name="Irfan Dwiki Bhaswara" userId="85a06b5a-ff23-43e4-857e-9100e12e56d8" providerId="ADAL" clId="{EAB1CA44-24D2-4025-87BA-96C5F5A8810F}" dt="2025-10-06T11:28:47.605" v="1335"/>
          <ac:spMkLst>
            <pc:docMk/>
            <pc:sldMk cId="3018845050" sldId="266"/>
            <ac:spMk id="7" creationId="{B8C73FDA-D74B-D919-FA29-C14B1C0E0601}"/>
          </ac:spMkLst>
        </pc:spChg>
        <pc:spChg chg="mod">
          <ac:chgData name="Irfan Dwiki Bhaswara" userId="85a06b5a-ff23-43e4-857e-9100e12e56d8" providerId="ADAL" clId="{EAB1CA44-24D2-4025-87BA-96C5F5A8810F}" dt="2025-10-06T11:39:02.180" v="1411" actId="20577"/>
          <ac:spMkLst>
            <pc:docMk/>
            <pc:sldMk cId="3018845050" sldId="266"/>
            <ac:spMk id="9" creationId="{F841A937-EDBD-9F62-5118-826E2EE07CE5}"/>
          </ac:spMkLst>
        </pc:spChg>
        <pc:picChg chg="add mod">
          <ac:chgData name="Irfan Dwiki Bhaswara" userId="85a06b5a-ff23-43e4-857e-9100e12e56d8" providerId="ADAL" clId="{EAB1CA44-24D2-4025-87BA-96C5F5A8810F}" dt="2025-10-06T21:59:29.243" v="2333" actId="1076"/>
          <ac:picMkLst>
            <pc:docMk/>
            <pc:sldMk cId="3018845050" sldId="266"/>
            <ac:picMk id="4" creationId="{37CEEFED-C809-0E69-BBCC-FC4131C5B936}"/>
          </ac:picMkLst>
        </pc:picChg>
        <pc:picChg chg="add mod">
          <ac:chgData name="Irfan Dwiki Bhaswara" userId="85a06b5a-ff23-43e4-857e-9100e12e56d8" providerId="ADAL" clId="{EAB1CA44-24D2-4025-87BA-96C5F5A8810F}" dt="2025-10-06T21:59:30.534" v="2334" actId="1076"/>
          <ac:picMkLst>
            <pc:docMk/>
            <pc:sldMk cId="3018845050" sldId="266"/>
            <ac:picMk id="5" creationId="{58839521-FCBC-1929-B21E-2E57A3C121FE}"/>
          </ac:picMkLst>
        </pc:picChg>
        <pc:picChg chg="del">
          <ac:chgData name="Irfan Dwiki Bhaswara" userId="85a06b5a-ff23-43e4-857e-9100e12e56d8" providerId="ADAL" clId="{EAB1CA44-24D2-4025-87BA-96C5F5A8810F}" dt="2025-10-06T11:26:17.075" v="1250" actId="478"/>
          <ac:picMkLst>
            <pc:docMk/>
            <pc:sldMk cId="3018845050" sldId="266"/>
            <ac:picMk id="2052" creationId="{7D9D0037-92AA-818C-658B-15A2CB0A8BBE}"/>
          </ac:picMkLst>
        </pc:picChg>
      </pc:sldChg>
      <pc:sldChg chg="addSp delSp modSp add mod">
        <pc:chgData name="Irfan Dwiki Bhaswara" userId="85a06b5a-ff23-43e4-857e-9100e12e56d8" providerId="ADAL" clId="{EAB1CA44-24D2-4025-87BA-96C5F5A8810F}" dt="2025-10-06T11:38:13.458" v="1367" actId="478"/>
        <pc:sldMkLst>
          <pc:docMk/>
          <pc:sldMk cId="308509321" sldId="267"/>
        </pc:sldMkLst>
        <pc:spChg chg="mod">
          <ac:chgData name="Irfan Dwiki Bhaswara" userId="85a06b5a-ff23-43e4-857e-9100e12e56d8" providerId="ADAL" clId="{EAB1CA44-24D2-4025-87BA-96C5F5A8810F}" dt="2025-10-06T11:38:10.006" v="1365" actId="20577"/>
          <ac:spMkLst>
            <pc:docMk/>
            <pc:sldMk cId="308509321" sldId="267"/>
            <ac:spMk id="2" creationId="{03EEF3A0-E17D-79ED-3805-87292A44C05B}"/>
          </ac:spMkLst>
        </pc:spChg>
        <pc:spChg chg="add del mod">
          <ac:chgData name="Irfan Dwiki Bhaswara" userId="85a06b5a-ff23-43e4-857e-9100e12e56d8" providerId="ADAL" clId="{EAB1CA44-24D2-4025-87BA-96C5F5A8810F}" dt="2025-10-06T11:29:14.395" v="1339" actId="478"/>
          <ac:spMkLst>
            <pc:docMk/>
            <pc:sldMk cId="308509321" sldId="267"/>
            <ac:spMk id="5" creationId="{226E51C4-8649-A10F-25C5-B418F4B3AB1E}"/>
          </ac:spMkLst>
        </pc:spChg>
        <pc:spChg chg="del">
          <ac:chgData name="Irfan Dwiki Bhaswara" userId="85a06b5a-ff23-43e4-857e-9100e12e56d8" providerId="ADAL" clId="{EAB1CA44-24D2-4025-87BA-96C5F5A8810F}" dt="2025-10-06T11:38:13.458" v="1367" actId="478"/>
          <ac:spMkLst>
            <pc:docMk/>
            <pc:sldMk cId="308509321" sldId="267"/>
            <ac:spMk id="7" creationId="{7D9205FD-01BE-D713-C064-139A25F8AA34}"/>
          </ac:spMkLst>
        </pc:spChg>
        <pc:spChg chg="del">
          <ac:chgData name="Irfan Dwiki Bhaswara" userId="85a06b5a-ff23-43e4-857e-9100e12e56d8" providerId="ADAL" clId="{EAB1CA44-24D2-4025-87BA-96C5F5A8810F}" dt="2025-10-06T11:29:10.727" v="1338" actId="478"/>
          <ac:spMkLst>
            <pc:docMk/>
            <pc:sldMk cId="308509321" sldId="267"/>
            <ac:spMk id="9" creationId="{E9E63297-7265-EC2A-DCC1-0C774DC50D90}"/>
          </ac:spMkLst>
        </pc:spChg>
        <pc:picChg chg="del">
          <ac:chgData name="Irfan Dwiki Bhaswara" userId="85a06b5a-ff23-43e4-857e-9100e12e56d8" providerId="ADAL" clId="{EAB1CA44-24D2-4025-87BA-96C5F5A8810F}" dt="2025-10-06T11:29:09.150" v="1337" actId="478"/>
          <ac:picMkLst>
            <pc:docMk/>
            <pc:sldMk cId="308509321" sldId="267"/>
            <ac:picMk id="4" creationId="{0BB20AB4-0330-2C12-AC09-C4E512FD276D}"/>
          </ac:picMkLst>
        </pc:picChg>
        <pc:picChg chg="add del mod">
          <ac:chgData name="Irfan Dwiki Bhaswara" userId="85a06b5a-ff23-43e4-857e-9100e12e56d8" providerId="ADAL" clId="{EAB1CA44-24D2-4025-87BA-96C5F5A8810F}" dt="2025-10-06T11:38:11.587" v="1366" actId="478"/>
          <ac:picMkLst>
            <pc:docMk/>
            <pc:sldMk cId="308509321" sldId="267"/>
            <ac:picMk id="8" creationId="{D51B3FCC-9135-0402-74A9-5A43BCDB2F25}"/>
          </ac:picMkLst>
        </pc:picChg>
      </pc:sldChg>
      <pc:sldChg chg="modSp add mod">
        <pc:chgData name="Irfan Dwiki Bhaswara" userId="85a06b5a-ff23-43e4-857e-9100e12e56d8" providerId="ADAL" clId="{EAB1CA44-24D2-4025-87BA-96C5F5A8810F}" dt="2025-10-06T21:18:52.091" v="1536" actId="20577"/>
        <pc:sldMkLst>
          <pc:docMk/>
          <pc:sldMk cId="2067773805" sldId="268"/>
        </pc:sldMkLst>
        <pc:spChg chg="mod">
          <ac:chgData name="Irfan Dwiki Bhaswara" userId="85a06b5a-ff23-43e4-857e-9100e12e56d8" providerId="ADAL" clId="{EAB1CA44-24D2-4025-87BA-96C5F5A8810F}" dt="2025-10-06T21:18:52.091" v="1536" actId="20577"/>
          <ac:spMkLst>
            <pc:docMk/>
            <pc:sldMk cId="2067773805" sldId="268"/>
            <ac:spMk id="3" creationId="{94A154A4-0181-A45B-89B4-B1C6EC1BA33F}"/>
          </ac:spMkLst>
        </pc:spChg>
      </pc:sldChg>
      <pc:sldChg chg="add">
        <pc:chgData name="Irfan Dwiki Bhaswara" userId="85a06b5a-ff23-43e4-857e-9100e12e56d8" providerId="ADAL" clId="{EAB1CA44-24D2-4025-87BA-96C5F5A8810F}" dt="2025-10-06T21:24:26.995" v="1537" actId="2890"/>
        <pc:sldMkLst>
          <pc:docMk/>
          <pc:sldMk cId="3483526284" sldId="269"/>
        </pc:sldMkLst>
      </pc:sldChg>
      <pc:sldChg chg="addSp delSp modSp add mod">
        <pc:chgData name="Irfan Dwiki Bhaswara" userId="85a06b5a-ff23-43e4-857e-9100e12e56d8" providerId="ADAL" clId="{EAB1CA44-24D2-4025-87BA-96C5F5A8810F}" dt="2025-10-06T22:06:26.528" v="2379" actId="1076"/>
        <pc:sldMkLst>
          <pc:docMk/>
          <pc:sldMk cId="3053381150" sldId="270"/>
        </pc:sldMkLst>
        <pc:spChg chg="mod">
          <ac:chgData name="Irfan Dwiki Bhaswara" userId="85a06b5a-ff23-43e4-857e-9100e12e56d8" providerId="ADAL" clId="{EAB1CA44-24D2-4025-87BA-96C5F5A8810F}" dt="2025-10-06T22:06:26.528" v="2379" actId="1076"/>
          <ac:spMkLst>
            <pc:docMk/>
            <pc:sldMk cId="3053381150" sldId="270"/>
            <ac:spMk id="7" creationId="{BE3B9A51-96E3-7043-6B6B-33F2704877E8}"/>
          </ac:spMkLst>
        </pc:spChg>
        <pc:spChg chg="add mod">
          <ac:chgData name="Irfan Dwiki Bhaswara" userId="85a06b5a-ff23-43e4-857e-9100e12e56d8" providerId="ADAL" clId="{EAB1CA44-24D2-4025-87BA-96C5F5A8810F}" dt="2025-10-06T22:05:49.454" v="2368" actId="2085"/>
          <ac:spMkLst>
            <pc:docMk/>
            <pc:sldMk cId="3053381150" sldId="270"/>
            <ac:spMk id="8" creationId="{99B233DC-9C50-EEB4-119F-8552B3493A34}"/>
          </ac:spMkLst>
        </pc:spChg>
        <pc:spChg chg="mod">
          <ac:chgData name="Irfan Dwiki Bhaswara" userId="85a06b5a-ff23-43e4-857e-9100e12e56d8" providerId="ADAL" clId="{EAB1CA44-24D2-4025-87BA-96C5F5A8810F}" dt="2025-10-06T22:01:43.287" v="2354" actId="20577"/>
          <ac:spMkLst>
            <pc:docMk/>
            <pc:sldMk cId="3053381150" sldId="270"/>
            <ac:spMk id="9" creationId="{7D298E41-EAF0-E59C-0C86-77DA0AF12257}"/>
          </ac:spMkLst>
        </pc:spChg>
        <pc:picChg chg="del">
          <ac:chgData name="Irfan Dwiki Bhaswara" userId="85a06b5a-ff23-43e4-857e-9100e12e56d8" providerId="ADAL" clId="{EAB1CA44-24D2-4025-87BA-96C5F5A8810F}" dt="2025-10-06T22:00:25.521" v="2336" actId="478"/>
          <ac:picMkLst>
            <pc:docMk/>
            <pc:sldMk cId="3053381150" sldId="270"/>
            <ac:picMk id="4" creationId="{9E97D56E-D98A-2B02-9EF1-626B200EA257}"/>
          </ac:picMkLst>
        </pc:picChg>
        <pc:picChg chg="del">
          <ac:chgData name="Irfan Dwiki Bhaswara" userId="85a06b5a-ff23-43e4-857e-9100e12e56d8" providerId="ADAL" clId="{EAB1CA44-24D2-4025-87BA-96C5F5A8810F}" dt="2025-10-06T22:00:26.094" v="2337" actId="478"/>
          <ac:picMkLst>
            <pc:docMk/>
            <pc:sldMk cId="3053381150" sldId="270"/>
            <ac:picMk id="5" creationId="{EE8FBDFF-73D8-6FE6-A8F4-C957CF20F31E}"/>
          </ac:picMkLst>
        </pc:picChg>
        <pc:picChg chg="add mod">
          <ac:chgData name="Irfan Dwiki Bhaswara" userId="85a06b5a-ff23-43e4-857e-9100e12e56d8" providerId="ADAL" clId="{EAB1CA44-24D2-4025-87BA-96C5F5A8810F}" dt="2025-10-06T22:05:34.586" v="2365" actId="1076"/>
          <ac:picMkLst>
            <pc:docMk/>
            <pc:sldMk cId="3053381150" sldId="270"/>
            <ac:picMk id="6" creationId="{B52EE5CD-CDA1-D5D3-C1D4-1E1AEC35433F}"/>
          </ac:picMkLst>
        </pc:picChg>
        <pc:picChg chg="add mod">
          <ac:chgData name="Irfan Dwiki Bhaswara" userId="85a06b5a-ff23-43e4-857e-9100e12e56d8" providerId="ADAL" clId="{EAB1CA44-24D2-4025-87BA-96C5F5A8810F}" dt="2025-10-06T22:01:59.840" v="2360" actId="14100"/>
          <ac:picMkLst>
            <pc:docMk/>
            <pc:sldMk cId="3053381150" sldId="270"/>
            <ac:picMk id="3074" creationId="{BC343810-CBAD-87EB-0E30-5EB78D8C1C6E}"/>
          </ac:picMkLst>
        </pc:picChg>
        <pc:picChg chg="add mod">
          <ac:chgData name="Irfan Dwiki Bhaswara" userId="85a06b5a-ff23-43e4-857e-9100e12e56d8" providerId="ADAL" clId="{EAB1CA44-24D2-4025-87BA-96C5F5A8810F}" dt="2025-10-06T22:02:01.092" v="2361" actId="1076"/>
          <ac:picMkLst>
            <pc:docMk/>
            <pc:sldMk cId="3053381150" sldId="270"/>
            <ac:picMk id="3076" creationId="{B878B625-F94C-A931-5054-950668A3AEE9}"/>
          </ac:picMkLst>
        </pc:picChg>
      </pc:sldChg>
    </pc:docChg>
  </pc:docChgLst>
  <pc:docChgLst>
    <pc:chgData name="Irfan Dwiki Bhaswara" userId="85a06b5a-ff23-43e4-857e-9100e12e56d8" providerId="ADAL" clId="{67815620-1750-471A-9320-E5C380FABBD9}"/>
    <pc:docChg chg="modSld">
      <pc:chgData name="Irfan Dwiki Bhaswara" userId="85a06b5a-ff23-43e4-857e-9100e12e56d8" providerId="ADAL" clId="{67815620-1750-471A-9320-E5C380FABBD9}" dt="2025-06-12T08:11:39.747" v="36" actId="1076"/>
      <pc:docMkLst>
        <pc:docMk/>
      </pc:docMkLst>
      <pc:sldChg chg="modSp mod">
        <pc:chgData name="Irfan Dwiki Bhaswara" userId="85a06b5a-ff23-43e4-857e-9100e12e56d8" providerId="ADAL" clId="{67815620-1750-471A-9320-E5C380FABBD9}" dt="2025-06-12T06:29:40.575" v="35" actId="20577"/>
        <pc:sldMkLst>
          <pc:docMk/>
          <pc:sldMk cId="2499348851" sldId="256"/>
        </pc:sldMkLst>
      </pc:sldChg>
      <pc:sldChg chg="modSp mod">
        <pc:chgData name="Irfan Dwiki Bhaswara" userId="85a06b5a-ff23-43e4-857e-9100e12e56d8" providerId="ADAL" clId="{67815620-1750-471A-9320-E5C380FABBD9}" dt="2025-06-12T08:11:39.747" v="36" actId="1076"/>
        <pc:sldMkLst>
          <pc:docMk/>
          <pc:sldMk cId="3465742648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995A-5AFE-ADD2-5232-0D8D51E66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381CB-5C0C-2695-6C51-FC3EF7197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A45E8-F753-6D59-95A8-A1B444A2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AE5B-B0CE-4C40-9469-23FFD3D619A1}" type="datetimeFigureOut">
              <a:rPr lang="en-HK" smtClean="0"/>
              <a:t>7/10/2025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3328F-5E41-FA94-D4A7-1891962F5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11A5D-1BE2-7131-C243-BF954E7E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49A5-1A2A-486E-AC29-D36BF4E5C71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9164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BF87-688F-9379-3667-794C2912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70C6E-13E1-CEBF-97F2-DF86424CD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B73BF-3693-406C-D989-161EF92A2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AE5B-B0CE-4C40-9469-23FFD3D619A1}" type="datetimeFigureOut">
              <a:rPr lang="en-HK" smtClean="0"/>
              <a:t>7/10/2025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9F0A3-18F6-0A83-F5B9-0B49B1E9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ED10-40E1-F6F4-A0AF-37077A28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49A5-1A2A-486E-AC29-D36BF4E5C71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4300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98D8C-82F0-C88C-40F0-E15DA29A8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46A0D-988F-A91D-7130-21C7158F5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8E980-E9E1-44EC-9174-2B7A09C3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AE5B-B0CE-4C40-9469-23FFD3D619A1}" type="datetimeFigureOut">
              <a:rPr lang="en-HK" smtClean="0"/>
              <a:t>7/10/2025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652E1-2D5E-AB51-213B-4C66C29C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C01D5-3B4B-5443-5A44-A31012A1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49A5-1A2A-486E-AC29-D36BF4E5C71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8079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6A8D-7145-7146-5C4E-624C65AB6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826A7-FF5C-B4FA-9E7D-CD0A4836E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57846-87D8-67FD-03B1-04E3D0EFF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AE5B-B0CE-4C40-9469-23FFD3D619A1}" type="datetimeFigureOut">
              <a:rPr lang="en-HK" smtClean="0"/>
              <a:t>7/10/2025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18E0C-5E93-9C92-186C-8846FD8B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8C288-D590-7B31-8DE5-C7EA1B505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49A5-1A2A-486E-AC29-D36BF4E5C71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9653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36D9-E632-D0CE-C2B6-2D922E192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8088C-07CC-477F-66E3-67E5EFB8F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3639-C6B5-1ED5-7CD3-D6AAF41B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AE5B-B0CE-4C40-9469-23FFD3D619A1}" type="datetimeFigureOut">
              <a:rPr lang="en-HK" smtClean="0"/>
              <a:t>7/10/2025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50BA3-29FD-2DFD-DB21-E23547B4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FFCE3-031F-19EB-2FD2-4A559DB3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49A5-1A2A-486E-AC29-D36BF4E5C71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1858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29AA-DD55-B1C7-181B-B77ABD46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8EAFB-B50B-B9BA-3C80-F8D20F3C3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4FAE7-50A4-3386-0D75-7039F3482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F5D4C-83CB-B899-086F-21BB5D35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AE5B-B0CE-4C40-9469-23FFD3D619A1}" type="datetimeFigureOut">
              <a:rPr lang="en-HK" smtClean="0"/>
              <a:t>7/10/2025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96AAA-F9A3-42CA-0F70-C0389685B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778A1-F3BC-6815-6408-64E9FE59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49A5-1A2A-486E-AC29-D36BF4E5C71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4271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C73E-7C6D-ECD0-364C-CDDCDEC23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FC5AE-8462-6292-1A1E-833D3DC7B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836AB-7A6C-64A0-E6E7-4F12CF2C8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64E5E-D62D-BA6F-FB48-D8D0E6442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A27BA-E89D-BA71-B984-445CA1C4C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DC9AF-A710-8E7A-2B46-04286CD6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AE5B-B0CE-4C40-9469-23FFD3D619A1}" type="datetimeFigureOut">
              <a:rPr lang="en-HK" smtClean="0"/>
              <a:t>7/10/2025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E2548E-C74B-A269-198F-5456D1AD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68EEB1-B2F3-D5AB-E433-A76E82F4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49A5-1A2A-486E-AC29-D36BF4E5C71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84273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F758C-C0FB-96A3-DA8D-FACEDBDFC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A2B5D8-9590-9DAF-2DEA-59BF9F94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AE5B-B0CE-4C40-9469-23FFD3D619A1}" type="datetimeFigureOut">
              <a:rPr lang="en-HK" smtClean="0"/>
              <a:t>7/10/2025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EA53B-BF9C-BA6A-C3D6-51D9658A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D2216-EFC5-B1B7-6ABE-0A09F811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49A5-1A2A-486E-AC29-D36BF4E5C71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6738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0BA91C-09EC-B755-C005-E8E41C1E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AE5B-B0CE-4C40-9469-23FFD3D619A1}" type="datetimeFigureOut">
              <a:rPr lang="en-HK" smtClean="0"/>
              <a:t>7/10/2025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996850-08AD-09DF-BE09-74F5A823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C4F6A-FB7B-58E6-6158-F62CFF94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49A5-1A2A-486E-AC29-D36BF4E5C71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8856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EED83-0896-1208-524F-8520D47A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4D274-7A1C-80D9-78A6-8B7154B7E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DD008-1DD3-4C4F-93F0-E831BB09F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44645-E43E-E5AB-2731-E03C0B82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AE5B-B0CE-4C40-9469-23FFD3D619A1}" type="datetimeFigureOut">
              <a:rPr lang="en-HK" smtClean="0"/>
              <a:t>7/10/2025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5856F-EDDB-99E3-B652-1D365D97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B58D2-55AC-51B1-AFC8-8C1573EF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49A5-1A2A-486E-AC29-D36BF4E5C71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0008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DA09-D15A-4EE8-5EC4-D80D2C5AD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A0AEF-DCFE-7F0E-CB2C-D68A5C241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CF028-252A-21CE-A98C-2D47FFFA9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EDFFA-1110-E9DD-7DC2-DEE0832D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AE5B-B0CE-4C40-9469-23FFD3D619A1}" type="datetimeFigureOut">
              <a:rPr lang="en-HK" smtClean="0"/>
              <a:t>7/10/2025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6D711-B4D9-3FE3-ADD6-79284853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8A7D3-E2C6-842D-0536-F3ED5FB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49A5-1A2A-486E-AC29-D36BF4E5C71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7601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3E6423-4EC7-66EC-7E86-04A80BBF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1D1DC-BBBF-BEC5-7333-3B9F23109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782CE-B1D3-A8FA-4E4C-694D6D6A6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69AE5B-B0CE-4C40-9469-23FFD3D619A1}" type="datetimeFigureOut">
              <a:rPr lang="en-HK" smtClean="0"/>
              <a:t>7/10/2025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89EEE-DA9A-CD8A-09A6-8E296AD5E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FAEFF-20DD-8066-6735-4929D76F6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4649A5-1A2A-486E-AC29-D36BF4E5C71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7342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s231n.stanford.edu/slides/2024/lecture_2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s231n.stanford.edu/slides/2024/lecture_2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s231n.stanford.edu/slides/2024/lecture_2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s231n.stanford.edu/slides/2024/lecture_2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s231n.stanford.edu/slides/2024/lecture_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484EA-AA28-65FC-5C9E-52C433D33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/>
              <a:t>COMP9517 Tutorial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98F4D-46AC-B67C-E8AE-07C77779B5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HK" dirty="0" err="1"/>
              <a:t>Ruiyi</a:t>
            </a:r>
            <a:r>
              <a:rPr lang="en-HK" dirty="0"/>
              <a:t> Yang</a:t>
            </a:r>
          </a:p>
          <a:p>
            <a:r>
              <a:rPr lang="en-HK" dirty="0"/>
              <a:t>Irfan Dwiki Bhaswara</a:t>
            </a:r>
          </a:p>
        </p:txBody>
      </p:sp>
    </p:spTree>
    <p:extLst>
      <p:ext uri="{BB962C8B-B14F-4D97-AF65-F5344CB8AC3E}">
        <p14:creationId xmlns:p14="http://schemas.microsoft.com/office/powerpoint/2010/main" val="2499348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DA6D9-D8FD-BF48-93F0-FEA0E4FFC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23CB-5037-71DE-E3E8-B7B1ADA5F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80242"/>
            <a:ext cx="10515600" cy="1325563"/>
          </a:xfrm>
        </p:spPr>
        <p:txBody>
          <a:bodyPr/>
          <a:lstStyle/>
          <a:p>
            <a:r>
              <a:rPr lang="en-HK" dirty="0"/>
              <a:t>Stochastic Gradient Descent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B9A51-96E3-7043-6B6B-33F2704877E8}"/>
              </a:ext>
            </a:extLst>
          </p:cNvPr>
          <p:cNvSpPr txBox="1"/>
          <p:nvPr/>
        </p:nvSpPr>
        <p:spPr>
          <a:xfrm>
            <a:off x="262440" y="6177594"/>
            <a:ext cx="59478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100" dirty="0"/>
              <a:t>Slides from Fei-Fei Li, Ehsan Adeli </a:t>
            </a:r>
            <a:r>
              <a:rPr lang="en-ID" sz="1100" dirty="0">
                <a:hlinkClick r:id="rId2"/>
              </a:rPr>
              <a:t>https://cs231n.stanford.edu/slides/2024/lecture_2.pdf</a:t>
            </a:r>
            <a:endParaRPr lang="en-ID" sz="1100" dirty="0"/>
          </a:p>
          <a:p>
            <a:endParaRPr lang="en-ID" sz="1100" dirty="0"/>
          </a:p>
          <a:p>
            <a:r>
              <a:rPr lang="en-ID" sz="1100" dirty="0"/>
              <a:t>https://www.analyticsvidhya.com/blog/2021/03/variants-of-gradient-descent-algorithm/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D298E41-EAF0-E59C-0C86-77DA0AF12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14" y="1314846"/>
            <a:ext cx="11672386" cy="3413919"/>
          </a:xfrm>
        </p:spPr>
        <p:txBody>
          <a:bodyPr>
            <a:normAutofit/>
          </a:bodyPr>
          <a:lstStyle/>
          <a:p>
            <a:r>
              <a:rPr lang="en-US" sz="1800" dirty="0"/>
              <a:t>SGD pass a single observation at a time, calculate the cost and update the parameters.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HK" sz="1800" dirty="0"/>
          </a:p>
        </p:txBody>
      </p:sp>
      <p:pic>
        <p:nvPicPr>
          <p:cNvPr id="3074" name="Picture 2" descr="update the parameters">
            <a:extLst>
              <a:ext uri="{FF2B5EF4-FFF2-40B4-BE49-F238E27FC236}">
                <a16:creationId xmlns:a16="http://schemas.microsoft.com/office/drawing/2014/main" id="{BC343810-CBAD-87EB-0E30-5EB78D8C1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40" y="3429000"/>
            <a:ext cx="6128836" cy="184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radient Descent Algorithm">
            <a:extLst>
              <a:ext uri="{FF2B5EF4-FFF2-40B4-BE49-F238E27FC236}">
                <a16:creationId xmlns:a16="http://schemas.microsoft.com/office/drawing/2014/main" id="{B878B625-F94C-A931-5054-950668A3A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2072976"/>
            <a:ext cx="28575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2EE5CD-CDA1-D5D3-C1D4-1E1AEC354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0206" y="2183177"/>
            <a:ext cx="4482180" cy="31984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9B233DC-9C50-EEB4-119F-8552B3493A34}"/>
              </a:ext>
            </a:extLst>
          </p:cNvPr>
          <p:cNvSpPr/>
          <p:nvPr/>
        </p:nvSpPr>
        <p:spPr>
          <a:xfrm>
            <a:off x="5162550" y="4943475"/>
            <a:ext cx="1228726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3381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3F969-32EE-9006-972A-F0AB1C44C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F3A0-E17D-79ED-3805-87292A44C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80242"/>
            <a:ext cx="10515600" cy="1325563"/>
          </a:xfrm>
        </p:spPr>
        <p:txBody>
          <a:bodyPr/>
          <a:lstStyle/>
          <a:p>
            <a:r>
              <a:rPr lang="en-HK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850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E425-95F8-650A-1DA4-A4B4007FF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117FE-F838-AB77-6AC0-A3A5DC3FE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Lab 2 is due on this Friday, 6pm</a:t>
            </a:r>
          </a:p>
          <a:p>
            <a:r>
              <a:rPr lang="en-HK" dirty="0"/>
              <a:t>Lab 3 is out, due next Friday (17 Oct), 6 pm</a:t>
            </a:r>
          </a:p>
        </p:txBody>
      </p:sp>
    </p:spTree>
    <p:extLst>
      <p:ext uri="{BB962C8B-B14F-4D97-AF65-F5344CB8AC3E}">
        <p14:creationId xmlns:p14="http://schemas.microsoft.com/office/powerpoint/2010/main" val="4073337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5C41F-D0B8-F09B-0E0F-E7610A92C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48C8A-6831-7C78-C0BE-F14E26FA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154A4-0181-A45B-89B4-B1C6EC1BA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Lab 3 Specification</a:t>
            </a:r>
          </a:p>
          <a:p>
            <a:r>
              <a:rPr lang="en-HK" dirty="0"/>
              <a:t>Image Classification Task</a:t>
            </a:r>
          </a:p>
          <a:p>
            <a:r>
              <a:rPr lang="en-HK" dirty="0"/>
              <a:t>K-Nearest Neighbour</a:t>
            </a:r>
          </a:p>
          <a:p>
            <a:r>
              <a:rPr lang="en-HK" dirty="0"/>
              <a:t>Decision Tree</a:t>
            </a:r>
          </a:p>
          <a:p>
            <a:r>
              <a:rPr lang="en-HK" dirty="0"/>
              <a:t>Stochastic Gradient Descent</a:t>
            </a:r>
          </a:p>
          <a:p>
            <a:r>
              <a:rPr lang="en-HK" dirty="0"/>
              <a:t>Demo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06777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3CFE-14F1-A694-6F0E-D9FBF5DD0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-185892"/>
            <a:ext cx="10515600" cy="1325563"/>
          </a:xfrm>
        </p:spPr>
        <p:txBody>
          <a:bodyPr/>
          <a:lstStyle/>
          <a:p>
            <a:r>
              <a:rPr lang="en-HK" dirty="0"/>
              <a:t>Lab 3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BDA8A-30B1-EA99-0089-B7D328579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577" y="92948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HK" sz="2000" b="1" dirty="0"/>
              <a:t>Objective</a:t>
            </a:r>
            <a:r>
              <a:rPr lang="en-HK" sz="2000" dirty="0"/>
              <a:t>: familiarise with implementing several algorithms for image classification</a:t>
            </a:r>
          </a:p>
          <a:p>
            <a:pPr marL="0" indent="0">
              <a:buNone/>
            </a:pPr>
            <a:r>
              <a:rPr lang="en-HK" sz="2000" b="1" dirty="0"/>
              <a:t>Dataset</a:t>
            </a:r>
            <a:r>
              <a:rPr lang="en-HK" sz="2000" dirty="0"/>
              <a:t>: Chinese MNIST dataset. It consists of images of 15 numbers, handwritten 10 times by 100 volunteers, resulting in 15,000 images. Each image is 64x64 pixels.</a:t>
            </a:r>
          </a:p>
          <a:p>
            <a:pPr marL="0" indent="0">
              <a:buNone/>
            </a:pPr>
            <a:r>
              <a:rPr lang="en-HK" sz="2000" b="1" dirty="0"/>
              <a:t>Notes: </a:t>
            </a:r>
            <a:r>
              <a:rPr lang="en-HK" sz="2000" dirty="0"/>
              <a:t>Your results will have an accuracy of around 20-40%. </a:t>
            </a:r>
            <a:endParaRPr lang="en-HK" sz="2000" b="1" dirty="0"/>
          </a:p>
          <a:p>
            <a:pPr marL="0" indent="0">
              <a:buNone/>
            </a:pPr>
            <a:r>
              <a:rPr lang="en-HK" sz="2000" dirty="0"/>
              <a:t>Ensure that you use proper class labels. Don’t forget to stratify when splitting </a:t>
            </a:r>
            <a:r>
              <a:rPr lang="en-US" sz="2000" dirty="0"/>
              <a:t>the dataset &amp; report performance for each classifier</a:t>
            </a:r>
            <a:r>
              <a:rPr lang="en-HK" sz="2000" dirty="0"/>
              <a:t>. You don’t need to give an explanation for this lab</a:t>
            </a:r>
            <a:endParaRPr lang="en-H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B17CD8-B45A-EA4D-617D-4E4409380595}"/>
              </a:ext>
            </a:extLst>
          </p:cNvPr>
          <p:cNvSpPr txBox="1"/>
          <p:nvPr/>
        </p:nvSpPr>
        <p:spPr>
          <a:xfrm>
            <a:off x="262439" y="6400800"/>
            <a:ext cx="36567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dirty="0"/>
              <a:t>https://www.kaggle.com/datasets/gpreda/chinese-mnist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0DADC0-1C4B-718A-B6A3-CC0CE6FB54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285"/>
          <a:stretch>
            <a:fillRect/>
          </a:stretch>
        </p:blipFill>
        <p:spPr bwMode="auto">
          <a:xfrm>
            <a:off x="2090824" y="3292215"/>
            <a:ext cx="2819399" cy="304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8017D7-3BDF-549E-590B-EBA6DBDE2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469" y="4215586"/>
            <a:ext cx="5499540" cy="159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4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02C60-637F-6668-0433-2069FDD03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7CE9-7F8F-C853-756A-3BCE40C9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80242"/>
            <a:ext cx="10515600" cy="1325563"/>
          </a:xfrm>
        </p:spPr>
        <p:txBody>
          <a:bodyPr/>
          <a:lstStyle/>
          <a:p>
            <a:r>
              <a:rPr lang="en-HK" dirty="0"/>
              <a:t>Image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F6301-19A2-EBB7-B709-842CEB58B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646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HK" dirty="0"/>
              <a:t>Categorising images into pre-defined classes or categories</a:t>
            </a:r>
          </a:p>
          <a:p>
            <a:endParaRPr lang="en-H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889C44-7424-769F-2359-B932C1A56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705" y="2201936"/>
            <a:ext cx="6808590" cy="33463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35CCB8-8849-BDF0-0E67-2548811FD2A0}"/>
              </a:ext>
            </a:extLst>
          </p:cNvPr>
          <p:cNvSpPr txBox="1"/>
          <p:nvPr/>
        </p:nvSpPr>
        <p:spPr>
          <a:xfrm>
            <a:off x="262439" y="6400800"/>
            <a:ext cx="5598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dirty="0"/>
              <a:t>Slides from Fei-Fei Li, Ehsan Adeli </a:t>
            </a:r>
            <a:r>
              <a:rPr lang="en-ID" sz="1100" dirty="0">
                <a:hlinkClick r:id="rId3"/>
              </a:rPr>
              <a:t>https://cs231n.stanford.edu/slides/2024/lecture_2.pdf</a:t>
            </a:r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3483526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2AFB5-34B0-010F-D061-60EA4AB48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7296-6899-3A10-ABA0-2B9C89A7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80242"/>
            <a:ext cx="10515600" cy="1325563"/>
          </a:xfrm>
        </p:spPr>
        <p:txBody>
          <a:bodyPr/>
          <a:lstStyle/>
          <a:p>
            <a:r>
              <a:rPr lang="en-HK" dirty="0"/>
              <a:t>Image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ECB6C-8E64-EBB5-3C12-87C9BDD24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646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HK" dirty="0"/>
              <a:t>An image is a tensor of integers between [0, 255]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9A97E-D763-B25A-B85B-B54A8B9F2FF3}"/>
              </a:ext>
            </a:extLst>
          </p:cNvPr>
          <p:cNvSpPr txBox="1"/>
          <p:nvPr/>
        </p:nvSpPr>
        <p:spPr>
          <a:xfrm>
            <a:off x="262439" y="6400800"/>
            <a:ext cx="5598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dirty="0"/>
              <a:t>Slides from Fei-Fei Li, Ehsan Adeli </a:t>
            </a:r>
            <a:r>
              <a:rPr lang="en-ID" sz="1100" dirty="0">
                <a:hlinkClick r:id="rId2"/>
              </a:rPr>
              <a:t>https://cs231n.stanford.edu/slides/2024/lecture_2.pdf</a:t>
            </a:r>
            <a:endParaRPr lang="en-ID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4E02C2-1640-2777-85CD-007BF3723E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706"/>
          <a:stretch>
            <a:fillRect/>
          </a:stretch>
        </p:blipFill>
        <p:spPr>
          <a:xfrm>
            <a:off x="3299438" y="1876028"/>
            <a:ext cx="5593123" cy="29551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37A723-43D2-56D4-C09E-4F803AD0810E}"/>
              </a:ext>
            </a:extLst>
          </p:cNvPr>
          <p:cNvSpPr txBox="1"/>
          <p:nvPr/>
        </p:nvSpPr>
        <p:spPr>
          <a:xfrm>
            <a:off x="914400" y="5304124"/>
            <a:ext cx="10601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dirty="0"/>
              <a:t>Image classifier -&gt; calculate probability of image belonging each label based on feature space (Pick label with highest probability)</a:t>
            </a:r>
          </a:p>
        </p:txBody>
      </p:sp>
    </p:spTree>
    <p:extLst>
      <p:ext uri="{BB962C8B-B14F-4D97-AF65-F5344CB8AC3E}">
        <p14:creationId xmlns:p14="http://schemas.microsoft.com/office/powerpoint/2010/main" val="2853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80706-3A5E-642E-876B-B34E0713A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3B336-1A9E-3292-1ADE-8150EA24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80242"/>
            <a:ext cx="10515600" cy="1325563"/>
          </a:xfrm>
        </p:spPr>
        <p:txBody>
          <a:bodyPr/>
          <a:lstStyle/>
          <a:p>
            <a:r>
              <a:rPr lang="en-HK" dirty="0"/>
              <a:t>K-Nearest Neighbour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D4CB6-2C7C-BDE5-6D03-0D5C1B1E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1643856"/>
            <a:ext cx="6264879" cy="34139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HK" dirty="0"/>
              <a:t>Methods:</a:t>
            </a:r>
          </a:p>
          <a:p>
            <a:r>
              <a:rPr lang="en-HK" dirty="0"/>
              <a:t>Read dataset</a:t>
            </a:r>
          </a:p>
          <a:p>
            <a:r>
              <a:rPr lang="en-HK" dirty="0"/>
              <a:t>Map training to feature space</a:t>
            </a:r>
          </a:p>
          <a:p>
            <a:r>
              <a:rPr lang="en-HK" dirty="0"/>
              <a:t>For each testing image, find K images, that are “closest” to it (e.g. Euclidean Distance)</a:t>
            </a:r>
          </a:p>
          <a:p>
            <a:r>
              <a:rPr lang="en-HK" dirty="0"/>
              <a:t>Predict majority class among K images</a:t>
            </a:r>
          </a:p>
          <a:p>
            <a:pPr marL="0" indent="0">
              <a:buNone/>
            </a:pPr>
            <a:endParaRPr lang="en-HK" dirty="0"/>
          </a:p>
          <a:p>
            <a:pPr marL="0" indent="0">
              <a:buNone/>
            </a:pPr>
            <a:r>
              <a:rPr lang="en-HK" dirty="0"/>
              <a:t>Cons: Doesn’t work well when feature space is large. High time complexity</a:t>
            </a:r>
          </a:p>
          <a:p>
            <a:endParaRPr lang="en-H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509BAF-2FCE-B46B-F441-02D1838C4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278" y="643805"/>
            <a:ext cx="4950907" cy="29947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6CBD9E-F765-7FBD-FD8D-EA9D387E7305}"/>
              </a:ext>
            </a:extLst>
          </p:cNvPr>
          <p:cNvSpPr txBox="1"/>
          <p:nvPr/>
        </p:nvSpPr>
        <p:spPr>
          <a:xfrm>
            <a:off x="262439" y="6400800"/>
            <a:ext cx="5598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dirty="0"/>
              <a:t>Slides from Fei-Fei Li, Ehsan Adeli </a:t>
            </a:r>
            <a:r>
              <a:rPr lang="en-ID" sz="1100" dirty="0">
                <a:hlinkClick r:id="rId3"/>
              </a:rPr>
              <a:t>https://cs231n.stanford.edu/slides/2024/lecture_2.pdf</a:t>
            </a:r>
            <a:endParaRPr lang="en-ID" sz="1100" dirty="0"/>
          </a:p>
        </p:txBody>
      </p:sp>
      <p:pic>
        <p:nvPicPr>
          <p:cNvPr id="1026" name="Picture 2" descr="KNN visualization in just 13 lines of code | by Deepthi A R | TDS Archive |  Medium">
            <a:extLst>
              <a:ext uri="{FF2B5EF4-FFF2-40B4-BE49-F238E27FC236}">
                <a16:creationId xmlns:a16="http://schemas.microsoft.com/office/drawing/2014/main" id="{334CFD65-4F2E-854F-2DB2-71FFB020B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188" y="4064315"/>
            <a:ext cx="3113874" cy="271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543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5BBCF-5A72-2F4A-3222-1ACA3ACBA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F529-010D-6B9B-E805-D6129C8D5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80242"/>
            <a:ext cx="10515600" cy="1325563"/>
          </a:xfrm>
        </p:spPr>
        <p:txBody>
          <a:bodyPr/>
          <a:lstStyle/>
          <a:p>
            <a:r>
              <a:rPr lang="en-HK" dirty="0"/>
              <a:t>Decision Trees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849F7C-3280-6957-1FBC-F0C8BE89BFEA}"/>
              </a:ext>
            </a:extLst>
          </p:cNvPr>
          <p:cNvSpPr txBox="1"/>
          <p:nvPr/>
        </p:nvSpPr>
        <p:spPr>
          <a:xfrm>
            <a:off x="262439" y="6400800"/>
            <a:ext cx="46313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dirty="0"/>
              <a:t>https://www.analyticsvidhya.com/blog/2021/08/decision-tree-algorithm/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1027925-C83E-7C29-A66E-CBD624A6C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3" y="1722040"/>
            <a:ext cx="5598007" cy="34139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HK" dirty="0"/>
              <a:t>Methods:</a:t>
            </a:r>
          </a:p>
          <a:p>
            <a:r>
              <a:rPr lang="en-HK" dirty="0"/>
              <a:t>Each node represent a feature, and each leaf is a label</a:t>
            </a:r>
          </a:p>
          <a:p>
            <a:r>
              <a:rPr lang="en-HK" dirty="0"/>
              <a:t>Each node has several branches and partitioned into different branches of tree</a:t>
            </a:r>
          </a:p>
          <a:p>
            <a:r>
              <a:rPr lang="en-HK" dirty="0"/>
              <a:t>Feature to split: largest information gain</a:t>
            </a:r>
          </a:p>
          <a:p>
            <a:pPr marL="0" indent="0">
              <a:buNone/>
            </a:pPr>
            <a:endParaRPr lang="en-HK" dirty="0"/>
          </a:p>
          <a:p>
            <a:pPr marL="0" indent="0">
              <a:buNone/>
            </a:pPr>
            <a:r>
              <a:rPr lang="en-HK" dirty="0"/>
              <a:t>Cons: Tends to overfit</a:t>
            </a:r>
          </a:p>
          <a:p>
            <a:endParaRPr lang="en-H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06B3F8-B25C-A2FE-C156-C76BC57BB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464" y="1722040"/>
            <a:ext cx="5364115" cy="288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5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C09C4-2EAB-A3B6-5BCF-340B830D1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74A2-CC82-91C7-F596-D1F251ED1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80242"/>
            <a:ext cx="10515600" cy="1325563"/>
          </a:xfrm>
        </p:spPr>
        <p:txBody>
          <a:bodyPr/>
          <a:lstStyle/>
          <a:p>
            <a:r>
              <a:rPr lang="en-HK" dirty="0"/>
              <a:t>Stochastic Gradient Descent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73FDA-D74B-D919-FA29-C14B1C0E0601}"/>
              </a:ext>
            </a:extLst>
          </p:cNvPr>
          <p:cNvSpPr txBox="1"/>
          <p:nvPr/>
        </p:nvSpPr>
        <p:spPr>
          <a:xfrm>
            <a:off x="262439" y="6400800"/>
            <a:ext cx="5598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dirty="0"/>
              <a:t>Slides from Fei-Fei Li, Ehsan Adeli </a:t>
            </a:r>
            <a:r>
              <a:rPr lang="en-ID" sz="1100" dirty="0">
                <a:hlinkClick r:id="rId2"/>
              </a:rPr>
              <a:t>https://cs231n.stanford.edu/slides/2024/lecture_2.pdf</a:t>
            </a:r>
            <a:endParaRPr lang="en-ID" sz="11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41A937-EDBD-9F62-5118-826E2EE07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14" y="1314846"/>
            <a:ext cx="11672386" cy="3413919"/>
          </a:xfrm>
        </p:spPr>
        <p:txBody>
          <a:bodyPr>
            <a:normAutofit/>
          </a:bodyPr>
          <a:lstStyle/>
          <a:p>
            <a:r>
              <a:rPr lang="en-US" sz="1800" dirty="0"/>
              <a:t>Stochastic Gradient Descent (SGD) is an </a:t>
            </a:r>
            <a:r>
              <a:rPr lang="en-US" sz="1800" dirty="0" err="1"/>
              <a:t>optimisation</a:t>
            </a:r>
            <a:r>
              <a:rPr lang="en-US" sz="1800" dirty="0"/>
              <a:t> algorithm that iteratively updates model parameters to </a:t>
            </a:r>
            <a:r>
              <a:rPr lang="en-US" sz="1800" dirty="0" err="1"/>
              <a:t>minimise</a:t>
            </a:r>
            <a:r>
              <a:rPr lang="en-US" sz="1800" dirty="0"/>
              <a:t> an objective function</a:t>
            </a:r>
          </a:p>
          <a:p>
            <a:r>
              <a:rPr lang="en-US" sz="1800" dirty="0"/>
              <a:t>SGD helps to find the ‘best’ parameter weight W that separates classes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HK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CEEFED-C809-0E69-BBCC-FC4131C5B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760" y="3077840"/>
            <a:ext cx="4985240" cy="19512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839521-FCBC-1929-B21E-2E57A3C12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048" y="3094674"/>
            <a:ext cx="4464938" cy="172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45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496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COMP9517 Tutorial 3</vt:lpstr>
      <vt:lpstr>Reminder</vt:lpstr>
      <vt:lpstr>Agenda</vt:lpstr>
      <vt:lpstr>Lab 3 Specification</vt:lpstr>
      <vt:lpstr>Image Classification</vt:lpstr>
      <vt:lpstr>Image Classification</vt:lpstr>
      <vt:lpstr>K-Nearest Neighbour</vt:lpstr>
      <vt:lpstr>Decision Trees</vt:lpstr>
      <vt:lpstr>Stochastic Gradient Descent</vt:lpstr>
      <vt:lpstr>Stochastic Gradient Descent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 Wang Hung</dc:creator>
  <cp:lastModifiedBy>Irfan Dwiki Bhaswara</cp:lastModifiedBy>
  <cp:revision>3</cp:revision>
  <dcterms:created xsi:type="dcterms:W3CDTF">2025-02-25T03:25:45Z</dcterms:created>
  <dcterms:modified xsi:type="dcterms:W3CDTF">2025-10-06T23:59:38Z</dcterms:modified>
</cp:coreProperties>
</file>