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747775"/>
          </p15:clr>
        </p15:guide>
        <p15:guide id="2" pos="5760">
          <p15:clr>
            <a:srgbClr val="747775"/>
          </p15:clr>
        </p15:guide>
        <p15:guide id="3" pos="46">
          <p15:clr>
            <a:srgbClr val="747775"/>
          </p15:clr>
        </p15:guide>
        <p15:guide id="4" pos="571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5760"/>
        <p:guide pos="46"/>
        <p:guide pos="571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d2c05de4a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d2c05de4a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cfa9d786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cfa9d786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d2c05de4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d2c05de4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d2c05d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d2c05d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d2c05de4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d2c05de4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d2c05de4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d2c05de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d2c05de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d2c05de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d2c05de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d2c05de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d2c05de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d2c05de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8573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763300" y="2798500"/>
            <a:ext cx="3617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16/10/23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with PWM Signal as output for model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with 2 (Vo and Vref) as input instead of their subtraction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implementation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-3259" l="810" r="-809" t="3260"/>
          <a:stretch/>
        </p:blipFill>
        <p:spPr>
          <a:xfrm>
            <a:off x="168538" y="816442"/>
            <a:ext cx="8702275" cy="425998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38450" y="356425"/>
            <a:ext cx="7512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Implementation of Boost Converter Through Hardware</a:t>
            </a:r>
            <a:endParaRPr b="1" sz="16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With changing reference voltage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50" y="1118750"/>
            <a:ext cx="83411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2125"/>
            <a:ext cx="8839196" cy="4359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with sudden load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0" y="957350"/>
            <a:ext cx="77139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00" y="392125"/>
            <a:ext cx="8839196" cy="4359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9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8999" y="872725"/>
            <a:ext cx="9276851" cy="38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282350" y="9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788" y="722575"/>
            <a:ext cx="5029722" cy="4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1500"/>
            <a:ext cx="8839196" cy="181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152400" y="2725100"/>
            <a:ext cx="4226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Total Stats on test Dataset: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'root_mean_squared_error': -0.05724734420109342,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'mean_squared_error': -0.0032772584180784646,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'mean_absolute_error': -0.016703822914661326,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'r2': 0.8968713027968321,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'pearsonr': 0.9471164700048609,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'median_absolute_error': -0.001211921343385769}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