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56a90a401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56a90a401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563890cd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563890cd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563890cd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563890cd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563890c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563890c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56a90a40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56a90a40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56a90a401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56a90a401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56a90a401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56a90a401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56a90a401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56a90a401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71875" y="188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Aug-Sep Presentation Report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019200" y="2453975"/>
            <a:ext cx="31056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18/09/23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2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 u="sng">
                <a:solidFill>
                  <a:srgbClr val="002060"/>
                </a:solidFill>
              </a:rPr>
              <a:t>Boost Converter Simulink Model</a:t>
            </a:r>
            <a:endParaRPr b="1" u="sng"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-1579" r="1579" t="0"/>
          <a:stretch/>
        </p:blipFill>
        <p:spPr>
          <a:xfrm>
            <a:off x="181550" y="852100"/>
            <a:ext cx="8520602" cy="31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81550" y="3948950"/>
            <a:ext cx="48969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Voltage - 12V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Voltage - 20V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Switching Frequency - 25 kHz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- 100W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Ripple in Output Voltage - 1%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837325" y="3948950"/>
            <a:ext cx="6216900" cy="22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Ripple in Inductor Current - 30%     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Efficiency - 100%                        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Inductance - 76.8e-6                                             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Capacitance - 400e-6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Resistance - 4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857800" y="4019425"/>
            <a:ext cx="3286200" cy="17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Pulse Generator: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Amplitude: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Period: 40e-6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Pulse width: 40%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2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Output</a:t>
            </a:r>
            <a:endParaRPr b="1" u="sng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7725"/>
            <a:ext cx="9144000" cy="4295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311700" y="-347400"/>
            <a:ext cx="8520600" cy="8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 u="sng"/>
              <a:t>Closed loop boost converter using PI Controller</a:t>
            </a:r>
            <a:endParaRPr b="1" sz="2400" u="sng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50" y="497400"/>
            <a:ext cx="8827177" cy="33712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428075" y="3973800"/>
            <a:ext cx="4157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= 0.7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=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Repeating sequence time period: 4e-5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parameters as open loop boost converter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0" y="179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Output</a:t>
            </a:r>
            <a:endParaRPr b="1" u="sng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9950"/>
            <a:ext cx="9144000" cy="3666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00" y="406075"/>
            <a:ext cx="8197351" cy="47374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67675" y="0"/>
            <a:ext cx="66474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PI vs NN vs NN Optimized models</a:t>
            </a:r>
            <a:endParaRPr b="1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180475" y="218075"/>
            <a:ext cx="5564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Output</a:t>
            </a:r>
            <a:endParaRPr b="1" u="sng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6775"/>
            <a:ext cx="9144000" cy="4310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488344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3144" y="152400"/>
            <a:ext cx="106270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4489275" y="195525"/>
            <a:ext cx="3940500" cy="3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Implemented: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Increase in number of hidden layers.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Activation functions changed from sigmoid to tanh.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Hyperparameters adjusted and added. momentum for faster convergence.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improvements to be made: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Regularization and augmentation techniques to combat overfitting.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Expanding the dataset to fit values other than just target of 20V.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Signal processing techniques to deal with the initial noise in values.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Convert activation functions to ReLU for faster convergence.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438150" y="4857750"/>
            <a:ext cx="8100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NN simple</a:t>
            </a:r>
            <a:endParaRPr b="1" sz="1000"/>
          </a:p>
        </p:txBody>
      </p:sp>
      <p:sp>
        <p:nvSpPr>
          <p:cNvPr id="104" name="Google Shape;104;p20"/>
          <p:cNvSpPr txBox="1"/>
          <p:nvPr/>
        </p:nvSpPr>
        <p:spPr>
          <a:xfrm>
            <a:off x="1853850" y="4857750"/>
            <a:ext cx="10626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NN Optimized</a:t>
            </a:r>
            <a:endParaRPr b="1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4800"/>
            <a:ext cx="696363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0" y="-60150"/>
            <a:ext cx="60459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Some Important programs implemented:</a:t>
            </a:r>
            <a:endParaRPr b="1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