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7" r:id="rId4"/>
    <p:sldId id="273" r:id="rId5"/>
    <p:sldId id="271" r:id="rId6"/>
    <p:sldId id="277" r:id="rId7"/>
    <p:sldId id="274" r:id="rId8"/>
    <p:sldId id="272" r:id="rId9"/>
    <p:sldId id="276" r:id="rId10"/>
    <p:sldId id="275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E5D8B-8A10-4F37-9EA6-3B03272A33D7}" v="3" dt="2019-04-26T07:08:16.880"/>
    <p1510:client id="{473C3A2B-4BE5-4718-BF6B-BE1418B530B5}" v="11" dt="2019-04-26T17:31:10.552"/>
    <p1510:client id="{A584CB14-17F5-4785-88B5-032578926202}" v="918" dt="2019-04-26T23:03:07.064"/>
    <p1510:client id="{73B21FBB-8F21-4D5D-A249-7937661E9428}" v="16" dt="2019-04-26T23:14:43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75" d="100"/>
          <a:sy n="75" d="100"/>
        </p:scale>
        <p:origin x="5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9e88e3cef83d91d" providerId="LiveId" clId="{473C3A2B-4BE5-4718-BF6B-BE1418B530B5}"/>
    <pc:docChg chg="undo custSel mod addSld modSld">
      <pc:chgData name=" " userId="f9e88e3cef83d91d" providerId="LiveId" clId="{473C3A2B-4BE5-4718-BF6B-BE1418B530B5}" dt="2019-04-26T17:31:38.034" v="76" actId="27636"/>
      <pc:docMkLst>
        <pc:docMk/>
      </pc:docMkLst>
      <pc:sldChg chg="modSp">
        <pc:chgData name=" " userId="f9e88e3cef83d91d" providerId="LiveId" clId="{473C3A2B-4BE5-4718-BF6B-BE1418B530B5}" dt="2019-04-26T17:31:38.034" v="76" actId="27636"/>
        <pc:sldMkLst>
          <pc:docMk/>
          <pc:sldMk cId="1757386927" sldId="256"/>
        </pc:sldMkLst>
        <pc:spChg chg="mod">
          <ac:chgData name=" " userId="f9e88e3cef83d91d" providerId="LiveId" clId="{473C3A2B-4BE5-4718-BF6B-BE1418B530B5}" dt="2019-04-26T17:31:06.823" v="69"/>
          <ac:spMkLst>
            <pc:docMk/>
            <pc:sldMk cId="1757386927" sldId="256"/>
            <ac:spMk id="2" creationId="{6B5A242F-39D1-4E0D-8093-94DBDB3C453C}"/>
          </ac:spMkLst>
        </pc:spChg>
        <pc:spChg chg="mod">
          <ac:chgData name=" " userId="f9e88e3cef83d91d" providerId="LiveId" clId="{473C3A2B-4BE5-4718-BF6B-BE1418B530B5}" dt="2019-04-26T17:31:38.034" v="76" actId="27636"/>
          <ac:spMkLst>
            <pc:docMk/>
            <pc:sldMk cId="1757386927" sldId="256"/>
            <ac:spMk id="3" creationId="{5C166AC2-B32B-44E7-8F0C-7B4C8B98736A}"/>
          </ac:spMkLst>
        </pc:spChg>
      </pc:sldChg>
      <pc:sldChg chg="addSp delSp modSp add mod setBg">
        <pc:chgData name=" " userId="f9e88e3cef83d91d" providerId="LiveId" clId="{473C3A2B-4BE5-4718-BF6B-BE1418B530B5}" dt="2019-04-26T17:18:02.009" v="13" actId="14100"/>
        <pc:sldMkLst>
          <pc:docMk/>
          <pc:sldMk cId="1726308958" sldId="267"/>
        </pc:sldMkLst>
        <pc:spChg chg="del">
          <ac:chgData name=" " userId="f9e88e3cef83d91d" providerId="LiveId" clId="{473C3A2B-4BE5-4718-BF6B-BE1418B530B5}" dt="2019-04-26T17:16:12.837" v="1"/>
          <ac:spMkLst>
            <pc:docMk/>
            <pc:sldMk cId="1726308958" sldId="267"/>
            <ac:spMk id="2" creationId="{568C3F24-BC6B-47DF-91B0-AAF42B850629}"/>
          </ac:spMkLst>
        </pc:spChg>
        <pc:spChg chg="del">
          <ac:chgData name=" " userId="f9e88e3cef83d91d" providerId="LiveId" clId="{473C3A2B-4BE5-4718-BF6B-BE1418B530B5}" dt="2019-04-26T17:16:12.837" v="1"/>
          <ac:spMkLst>
            <pc:docMk/>
            <pc:sldMk cId="1726308958" sldId="267"/>
            <ac:spMk id="3" creationId="{B1F85175-641B-4636-AA49-5E624A83E662}"/>
          </ac:spMkLst>
        </pc:spChg>
        <pc:spChg chg="add del">
          <ac:chgData name=" " userId="f9e88e3cef83d91d" providerId="LiveId" clId="{473C3A2B-4BE5-4718-BF6B-BE1418B530B5}" dt="2019-04-26T17:16:31.757" v="4" actId="26606"/>
          <ac:spMkLst>
            <pc:docMk/>
            <pc:sldMk cId="1726308958" sldId="267"/>
            <ac:spMk id="9" creationId="{32BC26D8-82FB-445E-AA49-62A77D7C1EE0}"/>
          </ac:spMkLst>
        </pc:spChg>
        <pc:spChg chg="add del">
          <ac:chgData name=" " userId="f9e88e3cef83d91d" providerId="LiveId" clId="{473C3A2B-4BE5-4718-BF6B-BE1418B530B5}" dt="2019-04-26T17:16:31.757" v="4" actId="26606"/>
          <ac:spMkLst>
            <pc:docMk/>
            <pc:sldMk cId="1726308958" sldId="267"/>
            <ac:spMk id="11" creationId="{CB44330D-EA18-4254-AA95-EB49948539B8}"/>
          </ac:spMkLst>
        </pc:spChg>
        <pc:spChg chg="add">
          <ac:chgData name=" " userId="f9e88e3cef83d91d" providerId="LiveId" clId="{473C3A2B-4BE5-4718-BF6B-BE1418B530B5}" dt="2019-04-26T17:16:31.767" v="5" actId="26606"/>
          <ac:spMkLst>
            <pc:docMk/>
            <pc:sldMk cId="1726308958" sldId="267"/>
            <ac:spMk id="13" creationId="{A4D1609B-102A-4C77-86A2-ACB29FB96D59}"/>
          </ac:spMkLst>
        </pc:spChg>
        <pc:spChg chg="add">
          <ac:chgData name=" " userId="f9e88e3cef83d91d" providerId="LiveId" clId="{473C3A2B-4BE5-4718-BF6B-BE1418B530B5}" dt="2019-04-26T17:16:31.767" v="5" actId="26606"/>
          <ac:spMkLst>
            <pc:docMk/>
            <pc:sldMk cId="1726308958" sldId="267"/>
            <ac:spMk id="14" creationId="{C651F706-C94E-46D4-BAAE-BAFD1AD976FE}"/>
          </ac:spMkLst>
        </pc:spChg>
        <pc:picChg chg="add mod modCrop">
          <ac:chgData name=" " userId="f9e88e3cef83d91d" providerId="LiveId" clId="{473C3A2B-4BE5-4718-BF6B-BE1418B530B5}" dt="2019-04-26T17:18:02.009" v="13" actId="14100"/>
          <ac:picMkLst>
            <pc:docMk/>
            <pc:sldMk cId="1726308958" sldId="267"/>
            <ac:picMk id="4" creationId="{5FDCF3EC-AAA4-4BED-94CE-B0F2ECB29A66}"/>
          </ac:picMkLst>
        </pc:picChg>
      </pc:sldChg>
      <pc:sldChg chg="addSp delSp modSp add mod setBg">
        <pc:chgData name=" " userId="f9e88e3cef83d91d" providerId="LiveId" clId="{473C3A2B-4BE5-4718-BF6B-BE1418B530B5}" dt="2019-04-26T17:24:50.253" v="49" actId="14100"/>
        <pc:sldMkLst>
          <pc:docMk/>
          <pc:sldMk cId="1585398203" sldId="268"/>
        </pc:sldMkLst>
        <pc:spChg chg="add mod">
          <ac:chgData name=" " userId="f9e88e3cef83d91d" providerId="LiveId" clId="{473C3A2B-4BE5-4718-BF6B-BE1418B530B5}" dt="2019-04-26T17:21:59.098" v="36" actId="26606"/>
          <ac:spMkLst>
            <pc:docMk/>
            <pc:sldMk cId="1585398203" sldId="268"/>
            <ac:spMk id="2" creationId="{D9852B17-CC25-4604-BC46-DB74A9C76157}"/>
          </ac:spMkLst>
        </pc:spChg>
        <pc:spChg chg="add del mod">
          <ac:chgData name=" " userId="f9e88e3cef83d91d" providerId="LiveId" clId="{473C3A2B-4BE5-4718-BF6B-BE1418B530B5}" dt="2019-04-26T17:21:39.552" v="32"/>
          <ac:spMkLst>
            <pc:docMk/>
            <pc:sldMk cId="1585398203" sldId="268"/>
            <ac:spMk id="3" creationId="{74910396-5BD7-41E3-B122-5CB7A486C153}"/>
          </ac:spMkLst>
        </pc:spChg>
        <pc:spChg chg="add del">
          <ac:chgData name=" " userId="f9e88e3cef83d91d" providerId="LiveId" clId="{473C3A2B-4BE5-4718-BF6B-BE1418B530B5}" dt="2019-04-26T17:21:59.098" v="36" actId="26606"/>
          <ac:spMkLst>
            <pc:docMk/>
            <pc:sldMk cId="1585398203" sldId="268"/>
            <ac:spMk id="9" creationId="{AB45A142-4255-493C-8284-5D566C121B10}"/>
          </ac:spMkLst>
        </pc:spChg>
        <pc:spChg chg="add">
          <ac:chgData name=" " userId="f9e88e3cef83d91d" providerId="LiveId" clId="{473C3A2B-4BE5-4718-BF6B-BE1418B530B5}" dt="2019-04-26T17:21:59.098" v="36" actId="26606"/>
          <ac:spMkLst>
            <pc:docMk/>
            <pc:sldMk cId="1585398203" sldId="268"/>
            <ac:spMk id="16" creationId="{6753252F-4873-4F63-801D-CC719279A7D5}"/>
          </ac:spMkLst>
        </pc:spChg>
        <pc:spChg chg="add">
          <ac:chgData name=" " userId="f9e88e3cef83d91d" providerId="LiveId" clId="{473C3A2B-4BE5-4718-BF6B-BE1418B530B5}" dt="2019-04-26T17:21:59.098" v="36" actId="26606"/>
          <ac:spMkLst>
            <pc:docMk/>
            <pc:sldMk cId="1585398203" sldId="268"/>
            <ac:spMk id="18" creationId="{047C8CCB-F95D-4249-92DD-651249D3535A}"/>
          </ac:spMkLst>
        </pc:spChg>
        <pc:picChg chg="add mod">
          <ac:chgData name=" " userId="f9e88e3cef83d91d" providerId="LiveId" clId="{473C3A2B-4BE5-4718-BF6B-BE1418B530B5}" dt="2019-04-26T17:24:50.253" v="49" actId="14100"/>
          <ac:picMkLst>
            <pc:docMk/>
            <pc:sldMk cId="1585398203" sldId="268"/>
            <ac:picMk id="4" creationId="{614BA7DE-0217-4644-B563-3825D2A1BB9D}"/>
          </ac:picMkLst>
        </pc:picChg>
        <pc:cxnChg chg="add del">
          <ac:chgData name=" " userId="f9e88e3cef83d91d" providerId="LiveId" clId="{473C3A2B-4BE5-4718-BF6B-BE1418B530B5}" dt="2019-04-26T17:21:59.098" v="36" actId="26606"/>
          <ac:cxnSpMkLst>
            <pc:docMk/>
            <pc:sldMk cId="1585398203" sldId="268"/>
            <ac:cxnSpMk id="11" creationId="{38FB9660-F42F-4313-BBC4-47C007FE484C}"/>
          </ac:cxnSpMkLst>
        </pc:cxnChg>
      </pc:sldChg>
      <pc:sldChg chg="addSp delSp modSp add mod setBg">
        <pc:chgData name=" " userId="f9e88e3cef83d91d" providerId="LiveId" clId="{473C3A2B-4BE5-4718-BF6B-BE1418B530B5}" dt="2019-04-26T17:24:17.282" v="47" actId="14100"/>
        <pc:sldMkLst>
          <pc:docMk/>
          <pc:sldMk cId="2190544826" sldId="269"/>
        </pc:sldMkLst>
        <pc:spChg chg="mod">
          <ac:chgData name=" " userId="f9e88e3cef83d91d" providerId="LiveId" clId="{473C3A2B-4BE5-4718-BF6B-BE1418B530B5}" dt="2019-04-26T17:23:59.449" v="45" actId="26606"/>
          <ac:spMkLst>
            <pc:docMk/>
            <pc:sldMk cId="2190544826" sldId="269"/>
            <ac:spMk id="2" creationId="{0AD8FF89-689A-4AB4-BF6F-A064CE950AA5}"/>
          </ac:spMkLst>
        </pc:spChg>
        <pc:spChg chg="del">
          <ac:chgData name=" " userId="f9e88e3cef83d91d" providerId="LiveId" clId="{473C3A2B-4BE5-4718-BF6B-BE1418B530B5}" dt="2019-04-26T17:23:47.856" v="44" actId="931"/>
          <ac:spMkLst>
            <pc:docMk/>
            <pc:sldMk cId="2190544826" sldId="269"/>
            <ac:spMk id="3" creationId="{4FFDC832-02D6-4CCF-AE9D-E76E0AA2CE5C}"/>
          </ac:spMkLst>
        </pc:spChg>
        <pc:spChg chg="add">
          <ac:chgData name=" " userId="f9e88e3cef83d91d" providerId="LiveId" clId="{473C3A2B-4BE5-4718-BF6B-BE1418B530B5}" dt="2019-04-26T17:23:59.449" v="45" actId="26606"/>
          <ac:spMkLst>
            <pc:docMk/>
            <pc:sldMk cId="2190544826" sldId="269"/>
            <ac:spMk id="10" creationId="{6753252F-4873-4F63-801D-CC719279A7D5}"/>
          </ac:spMkLst>
        </pc:spChg>
        <pc:spChg chg="add">
          <ac:chgData name=" " userId="f9e88e3cef83d91d" providerId="LiveId" clId="{473C3A2B-4BE5-4718-BF6B-BE1418B530B5}" dt="2019-04-26T17:23:59.449" v="45" actId="26606"/>
          <ac:spMkLst>
            <pc:docMk/>
            <pc:sldMk cId="2190544826" sldId="269"/>
            <ac:spMk id="12" creationId="{047C8CCB-F95D-4249-92DD-651249D3535A}"/>
          </ac:spMkLst>
        </pc:spChg>
        <pc:picChg chg="add mod">
          <ac:chgData name=" " userId="f9e88e3cef83d91d" providerId="LiveId" clId="{473C3A2B-4BE5-4718-BF6B-BE1418B530B5}" dt="2019-04-26T17:24:17.282" v="47" actId="14100"/>
          <ac:picMkLst>
            <pc:docMk/>
            <pc:sldMk cId="2190544826" sldId="269"/>
            <ac:picMk id="5" creationId="{CCA8DA47-6561-404A-A231-523BDB4CDF39}"/>
          </ac:picMkLst>
        </pc:picChg>
      </pc:sldChg>
    </pc:docChg>
  </pc:docChgLst>
  <pc:docChgLst>
    <pc:chgData name="adhawks2019@hotmail.com" userId="f9e88e3cef83d91d" providerId="LiveId" clId="{73B21FBB-8F21-4D5D-A249-7937661E9428}"/>
    <pc:docChg chg="addSld delSld modSld sldOrd">
      <pc:chgData name="adhawks2019@hotmail.com" userId="f9e88e3cef83d91d" providerId="LiveId" clId="{73B21FBB-8F21-4D5D-A249-7937661E9428}" dt="2019-04-26T23:14:43.787" v="28" actId="1076"/>
      <pc:docMkLst>
        <pc:docMk/>
      </pc:docMkLst>
      <pc:sldChg chg="modSp">
        <pc:chgData name="adhawks2019@hotmail.com" userId="f9e88e3cef83d91d" providerId="LiveId" clId="{73B21FBB-8F21-4D5D-A249-7937661E9428}" dt="2019-04-25T22:22:15.417" v="12" actId="20577"/>
        <pc:sldMkLst>
          <pc:docMk/>
          <pc:sldMk cId="1431815045" sldId="265"/>
        </pc:sldMkLst>
        <pc:spChg chg="mod">
          <ac:chgData name="adhawks2019@hotmail.com" userId="f9e88e3cef83d91d" providerId="LiveId" clId="{73B21FBB-8F21-4D5D-A249-7937661E9428}" dt="2019-04-25T22:22:15.417" v="12" actId="20577"/>
          <ac:spMkLst>
            <pc:docMk/>
            <pc:sldMk cId="1431815045" sldId="265"/>
            <ac:spMk id="4" creationId="{54925C47-7354-4AF9-930B-11878F508FE0}"/>
          </ac:spMkLst>
        </pc:spChg>
      </pc:sldChg>
      <pc:sldChg chg="delSp modSp add ord setBg delDesignElem">
        <pc:chgData name="adhawks2019@hotmail.com" userId="f9e88e3cef83d91d" providerId="LiveId" clId="{73B21FBB-8F21-4D5D-A249-7937661E9428}" dt="2019-04-26T23:14:43.787" v="28" actId="1076"/>
        <pc:sldMkLst>
          <pc:docMk/>
          <pc:sldMk cId="2649774651" sldId="278"/>
        </pc:sldMkLst>
        <pc:spChg chg="mod">
          <ac:chgData name="adhawks2019@hotmail.com" userId="f9e88e3cef83d91d" providerId="LiveId" clId="{73B21FBB-8F21-4D5D-A249-7937661E9428}" dt="2019-04-26T23:14:43.787" v="28" actId="1076"/>
          <ac:spMkLst>
            <pc:docMk/>
            <pc:sldMk cId="2649774651" sldId="278"/>
            <ac:spMk id="2" creationId="{FBBAB7F0-64E9-4031-81FB-45A730EDB69D}"/>
          </ac:spMkLst>
        </pc:spChg>
        <pc:spChg chg="del">
          <ac:chgData name="adhawks2019@hotmail.com" userId="f9e88e3cef83d91d" providerId="LiveId" clId="{73B21FBB-8F21-4D5D-A249-7937661E9428}" dt="2019-04-26T23:14:22.669" v="16"/>
          <ac:spMkLst>
            <pc:docMk/>
            <pc:sldMk cId="2649774651" sldId="278"/>
            <ac:spMk id="13" creationId="{A4D1609B-102A-4C77-86A2-ACB29FB96D59}"/>
          </ac:spMkLst>
        </pc:spChg>
        <pc:spChg chg="del">
          <ac:chgData name="adhawks2019@hotmail.com" userId="f9e88e3cef83d91d" providerId="LiveId" clId="{73B21FBB-8F21-4D5D-A249-7937661E9428}" dt="2019-04-26T23:14:22.669" v="16"/>
          <ac:spMkLst>
            <pc:docMk/>
            <pc:sldMk cId="2649774651" sldId="278"/>
            <ac:spMk id="14" creationId="{C651F706-C94E-46D4-BAAE-BAFD1AD976FE}"/>
          </ac:spMkLst>
        </pc:spChg>
      </pc:sldChg>
      <pc:sldChg chg="add del">
        <pc:chgData name="adhawks2019@hotmail.com" userId="f9e88e3cef83d91d" providerId="LiveId" clId="{73B21FBB-8F21-4D5D-A249-7937661E9428}" dt="2019-04-26T23:14:18.512" v="14"/>
        <pc:sldMkLst>
          <pc:docMk/>
          <pc:sldMk cId="2755342481" sldId="278"/>
        </pc:sldMkLst>
      </pc:sldChg>
    </pc:docChg>
  </pc:docChgLst>
  <pc:docChgLst>
    <pc:chgData name="adhawks2019@hotmail.com" userId="f9e88e3cef83d91d" providerId="LiveId" clId="{B7CE5D8B-8A10-4F37-9EA6-3B03272A33D7}"/>
    <pc:docChg chg="modSld">
      <pc:chgData name="adhawks2019@hotmail.com" userId="f9e88e3cef83d91d" providerId="LiveId" clId="{B7CE5D8B-8A10-4F37-9EA6-3B03272A33D7}" dt="2019-04-26T07:08:16.880" v="2" actId="1076"/>
      <pc:docMkLst>
        <pc:docMk/>
      </pc:docMkLst>
      <pc:sldChg chg="modSp">
        <pc:chgData name="adhawks2019@hotmail.com" userId="f9e88e3cef83d91d" providerId="LiveId" clId="{B7CE5D8B-8A10-4F37-9EA6-3B03272A33D7}" dt="2019-04-26T07:08:16.880" v="2" actId="1076"/>
        <pc:sldMkLst>
          <pc:docMk/>
          <pc:sldMk cId="1588165737" sldId="266"/>
        </pc:sldMkLst>
        <pc:picChg chg="mod">
          <ac:chgData name="adhawks2019@hotmail.com" userId="f9e88e3cef83d91d" providerId="LiveId" clId="{B7CE5D8B-8A10-4F37-9EA6-3B03272A33D7}" dt="2019-04-26T07:08:16.880" v="2" actId="1076"/>
          <ac:picMkLst>
            <pc:docMk/>
            <pc:sldMk cId="1588165737" sldId="266"/>
            <ac:picMk id="10" creationId="{C1B8AD3A-7C39-4AA6-8D76-DE794C61F770}"/>
          </ac:picMkLst>
        </pc:picChg>
        <pc:picChg chg="mod">
          <ac:chgData name="adhawks2019@hotmail.com" userId="f9e88e3cef83d91d" providerId="LiveId" clId="{B7CE5D8B-8A10-4F37-9EA6-3B03272A33D7}" dt="2019-04-26T07:08:15.379" v="1" actId="1076"/>
          <ac:picMkLst>
            <pc:docMk/>
            <pc:sldMk cId="1588165737" sldId="266"/>
            <ac:picMk id="13" creationId="{8D9A8B51-49A0-497D-9E14-B985AEC4DB50}"/>
          </ac:picMkLst>
        </pc:picChg>
      </pc:sldChg>
    </pc:docChg>
  </pc:docChgLst>
  <pc:docChgLst>
    <pc:chgData name="adhawks2019@hotmail.com" userId="f9e88e3cef83d91d" providerId="LiveId" clId="{A584CB14-17F5-4785-88B5-032578926202}"/>
    <pc:docChg chg="undo custSel addSld delSld modSld sldOrd">
      <pc:chgData name="adhawks2019@hotmail.com" userId="f9e88e3cef83d91d" providerId="LiveId" clId="{A584CB14-17F5-4785-88B5-032578926202}" dt="2019-04-26T23:03:07.063" v="1642"/>
      <pc:docMkLst>
        <pc:docMk/>
      </pc:docMkLst>
      <pc:sldChg chg="modSp">
        <pc:chgData name="adhawks2019@hotmail.com" userId="f9e88e3cef83d91d" providerId="LiveId" clId="{A584CB14-17F5-4785-88B5-032578926202}" dt="2019-04-26T21:18:20.968" v="1157" actId="27636"/>
        <pc:sldMkLst>
          <pc:docMk/>
          <pc:sldMk cId="1757386927" sldId="256"/>
        </pc:sldMkLst>
        <pc:spChg chg="mod">
          <ac:chgData name="adhawks2019@hotmail.com" userId="f9e88e3cef83d91d" providerId="LiveId" clId="{A584CB14-17F5-4785-88B5-032578926202}" dt="2019-04-26T21:18:20.968" v="1157" actId="27636"/>
          <ac:spMkLst>
            <pc:docMk/>
            <pc:sldMk cId="1757386927" sldId="256"/>
            <ac:spMk id="3" creationId="{5C166AC2-B32B-44E7-8F0C-7B4C8B98736A}"/>
          </ac:spMkLst>
        </pc:spChg>
      </pc:sldChg>
      <pc:sldChg chg="del">
        <pc:chgData name="adhawks2019@hotmail.com" userId="f9e88e3cef83d91d" providerId="LiveId" clId="{A584CB14-17F5-4785-88B5-032578926202}" dt="2019-04-26T21:23:40.486" v="1394" actId="2696"/>
        <pc:sldMkLst>
          <pc:docMk/>
          <pc:sldMk cId="3960432120" sldId="259"/>
        </pc:sldMkLst>
      </pc:sldChg>
      <pc:sldChg chg="del">
        <pc:chgData name="adhawks2019@hotmail.com" userId="f9e88e3cef83d91d" providerId="LiveId" clId="{A584CB14-17F5-4785-88B5-032578926202}" dt="2019-04-26T21:23:18.651" v="1388" actId="2696"/>
        <pc:sldMkLst>
          <pc:docMk/>
          <pc:sldMk cId="3035718447" sldId="261"/>
        </pc:sldMkLst>
      </pc:sldChg>
      <pc:sldChg chg="del">
        <pc:chgData name="adhawks2019@hotmail.com" userId="f9e88e3cef83d91d" providerId="LiveId" clId="{A584CB14-17F5-4785-88B5-032578926202}" dt="2019-04-26T21:23:24.400" v="1390" actId="2696"/>
        <pc:sldMkLst>
          <pc:docMk/>
          <pc:sldMk cId="2642528641" sldId="262"/>
        </pc:sldMkLst>
      </pc:sldChg>
      <pc:sldChg chg="del">
        <pc:chgData name="adhawks2019@hotmail.com" userId="f9e88e3cef83d91d" providerId="LiveId" clId="{A584CB14-17F5-4785-88B5-032578926202}" dt="2019-04-26T21:23:22.582" v="1389" actId="2696"/>
        <pc:sldMkLst>
          <pc:docMk/>
          <pc:sldMk cId="2794693534" sldId="263"/>
        </pc:sldMkLst>
      </pc:sldChg>
      <pc:sldChg chg="del">
        <pc:chgData name="adhawks2019@hotmail.com" userId="f9e88e3cef83d91d" providerId="LiveId" clId="{A584CB14-17F5-4785-88B5-032578926202}" dt="2019-04-26T21:23:29.043" v="1391" actId="2696"/>
        <pc:sldMkLst>
          <pc:docMk/>
          <pc:sldMk cId="1010798554" sldId="264"/>
        </pc:sldMkLst>
      </pc:sldChg>
      <pc:sldChg chg="addSp delSp modSp add del ord">
        <pc:chgData name="adhawks2019@hotmail.com" userId="f9e88e3cef83d91d" providerId="LiveId" clId="{A584CB14-17F5-4785-88B5-032578926202}" dt="2019-04-26T21:30:18.659" v="1450" actId="2696"/>
        <pc:sldMkLst>
          <pc:docMk/>
          <pc:sldMk cId="1431815045" sldId="265"/>
        </pc:sldMkLst>
        <pc:spChg chg="mod">
          <ac:chgData name="adhawks2019@hotmail.com" userId="f9e88e3cef83d91d" providerId="LiveId" clId="{A584CB14-17F5-4785-88B5-032578926202}" dt="2019-04-24T21:05:34.606" v="724" actId="20577"/>
          <ac:spMkLst>
            <pc:docMk/>
            <pc:sldMk cId="1431815045" sldId="265"/>
            <ac:spMk id="2" creationId="{3D5BDAD0-D9E9-4E45-945F-51070495DA8D}"/>
          </ac:spMkLst>
        </pc:spChg>
        <pc:spChg chg="mod">
          <ac:chgData name="adhawks2019@hotmail.com" userId="f9e88e3cef83d91d" providerId="LiveId" clId="{A584CB14-17F5-4785-88B5-032578926202}" dt="2019-04-24T20:38:46.187" v="447" actId="6549"/>
          <ac:spMkLst>
            <pc:docMk/>
            <pc:sldMk cId="1431815045" sldId="265"/>
            <ac:spMk id="4" creationId="{54925C47-7354-4AF9-930B-11878F508FE0}"/>
          </ac:spMkLst>
        </pc:spChg>
        <pc:spChg chg="add del mod">
          <ac:chgData name="adhawks2019@hotmail.com" userId="f9e88e3cef83d91d" providerId="LiveId" clId="{A584CB14-17F5-4785-88B5-032578926202}" dt="2019-04-24T20:34:44.729" v="5" actId="931"/>
          <ac:spMkLst>
            <pc:docMk/>
            <pc:sldMk cId="1431815045" sldId="265"/>
            <ac:spMk id="5" creationId="{931406AA-A8EF-45DC-84D0-CC560ACC329E}"/>
          </ac:spMkLst>
        </pc:spChg>
        <pc:picChg chg="add mod">
          <ac:chgData name="adhawks2019@hotmail.com" userId="f9e88e3cef83d91d" providerId="LiveId" clId="{A584CB14-17F5-4785-88B5-032578926202}" dt="2019-04-24T21:04:32.250" v="719" actId="1076"/>
          <ac:picMkLst>
            <pc:docMk/>
            <pc:sldMk cId="1431815045" sldId="265"/>
            <ac:picMk id="7" creationId="{86D0448D-445B-4FF3-AD90-EFFAED64154F}"/>
          </ac:picMkLst>
        </pc:picChg>
        <pc:picChg chg="del">
          <ac:chgData name="adhawks2019@hotmail.com" userId="f9e88e3cef83d91d" providerId="LiveId" clId="{A584CB14-17F5-4785-88B5-032578926202}" dt="2019-04-24T20:34:35.343" v="4" actId="478"/>
          <ac:picMkLst>
            <pc:docMk/>
            <pc:sldMk cId="1431815045" sldId="265"/>
            <ac:picMk id="10" creationId="{7CF6F2A4-6AC1-4167-813A-FB12EBE6B1ED}"/>
          </ac:picMkLst>
        </pc:picChg>
        <pc:picChg chg="del">
          <ac:chgData name="adhawks2019@hotmail.com" userId="f9e88e3cef83d91d" providerId="LiveId" clId="{A584CB14-17F5-4785-88B5-032578926202}" dt="2019-04-24T20:53:09.025" v="449" actId="478"/>
          <ac:picMkLst>
            <pc:docMk/>
            <pc:sldMk cId="1431815045" sldId="265"/>
            <ac:picMk id="13" creationId="{92D76E83-D6DC-432C-8B5E-230C05AFEBCA}"/>
          </ac:picMkLst>
        </pc:picChg>
      </pc:sldChg>
      <pc:sldChg chg="addSp delSp modSp add del">
        <pc:chgData name="adhawks2019@hotmail.com" userId="f9e88e3cef83d91d" providerId="LiveId" clId="{A584CB14-17F5-4785-88B5-032578926202}" dt="2019-04-26T21:30:34.670" v="1451" actId="2696"/>
        <pc:sldMkLst>
          <pc:docMk/>
          <pc:sldMk cId="1588165737" sldId="266"/>
        </pc:sldMkLst>
        <pc:spChg chg="mod">
          <ac:chgData name="adhawks2019@hotmail.com" userId="f9e88e3cef83d91d" providerId="LiveId" clId="{A584CB14-17F5-4785-88B5-032578926202}" dt="2019-04-24T20:57:22.685" v="561" actId="20577"/>
          <ac:spMkLst>
            <pc:docMk/>
            <pc:sldMk cId="1588165737" sldId="266"/>
            <ac:spMk id="2" creationId="{3D5BDAD0-D9E9-4E45-945F-51070495DA8D}"/>
          </ac:spMkLst>
        </pc:spChg>
        <pc:spChg chg="mod">
          <ac:chgData name="adhawks2019@hotmail.com" userId="f9e88e3cef83d91d" providerId="LiveId" clId="{A584CB14-17F5-4785-88B5-032578926202}" dt="2019-04-24T20:58:13.623" v="716" actId="20577"/>
          <ac:spMkLst>
            <pc:docMk/>
            <pc:sldMk cId="1588165737" sldId="266"/>
            <ac:spMk id="4" creationId="{54925C47-7354-4AF9-930B-11878F508FE0}"/>
          </ac:spMkLst>
        </pc:spChg>
        <pc:spChg chg="add del mod">
          <ac:chgData name="adhawks2019@hotmail.com" userId="f9e88e3cef83d91d" providerId="LiveId" clId="{A584CB14-17F5-4785-88B5-032578926202}" dt="2019-04-24T20:53:25.331" v="452" actId="931"/>
          <ac:spMkLst>
            <pc:docMk/>
            <pc:sldMk cId="1588165737" sldId="266"/>
            <ac:spMk id="5" creationId="{A00C5482-46E4-4BB3-8275-E74D1E0AC60E}"/>
          </ac:spMkLst>
        </pc:spChg>
        <pc:picChg chg="del">
          <ac:chgData name="adhawks2019@hotmail.com" userId="f9e88e3cef83d91d" providerId="LiveId" clId="{A584CB14-17F5-4785-88B5-032578926202}" dt="2019-04-24T20:53:16.035" v="451" actId="478"/>
          <ac:picMkLst>
            <pc:docMk/>
            <pc:sldMk cId="1588165737" sldId="266"/>
            <ac:picMk id="7" creationId="{86D0448D-445B-4FF3-AD90-EFFAED64154F}"/>
          </ac:picMkLst>
        </pc:picChg>
        <pc:picChg chg="add mod modCrop">
          <ac:chgData name="adhawks2019@hotmail.com" userId="f9e88e3cef83d91d" providerId="LiveId" clId="{A584CB14-17F5-4785-88B5-032578926202}" dt="2019-04-24T20:56:45.793" v="502" actId="1076"/>
          <ac:picMkLst>
            <pc:docMk/>
            <pc:sldMk cId="1588165737" sldId="266"/>
            <ac:picMk id="8" creationId="{FDA5C0F9-6DD1-4A65-8485-4FB8D32087F8}"/>
          </ac:picMkLst>
        </pc:picChg>
        <pc:picChg chg="add mod modCrop">
          <ac:chgData name="adhawks2019@hotmail.com" userId="f9e88e3cef83d91d" providerId="LiveId" clId="{A584CB14-17F5-4785-88B5-032578926202}" dt="2019-04-24T20:56:41.526" v="501" actId="14100"/>
          <ac:picMkLst>
            <pc:docMk/>
            <pc:sldMk cId="1588165737" sldId="266"/>
            <ac:picMk id="10" creationId="{C1B8AD3A-7C39-4AA6-8D76-DE794C61F770}"/>
          </ac:picMkLst>
        </pc:picChg>
        <pc:picChg chg="add mod modCrop">
          <ac:chgData name="adhawks2019@hotmail.com" userId="f9e88e3cef83d91d" providerId="LiveId" clId="{A584CB14-17F5-4785-88B5-032578926202}" dt="2019-04-24T20:56:32.970" v="499" actId="14100"/>
          <ac:picMkLst>
            <pc:docMk/>
            <pc:sldMk cId="1588165737" sldId="266"/>
            <ac:picMk id="13" creationId="{8D9A8B51-49A0-497D-9E14-B985AEC4DB50}"/>
          </ac:picMkLst>
        </pc:picChg>
      </pc:sldChg>
      <pc:sldChg chg="addSp modSp">
        <pc:chgData name="adhawks2019@hotmail.com" userId="f9e88e3cef83d91d" providerId="LiveId" clId="{A584CB14-17F5-4785-88B5-032578926202}" dt="2019-04-26T21:11:24.003" v="792" actId="1076"/>
        <pc:sldMkLst>
          <pc:docMk/>
          <pc:sldMk cId="1726308958" sldId="267"/>
        </pc:sldMkLst>
        <pc:spChg chg="add mod">
          <ac:chgData name="adhawks2019@hotmail.com" userId="f9e88e3cef83d91d" providerId="LiveId" clId="{A584CB14-17F5-4785-88B5-032578926202}" dt="2019-04-26T21:11:24.003" v="792" actId="1076"/>
          <ac:spMkLst>
            <pc:docMk/>
            <pc:sldMk cId="1726308958" sldId="267"/>
            <ac:spMk id="2" creationId="{FBBAB7F0-64E9-4031-81FB-45A730EDB69D}"/>
          </ac:spMkLst>
        </pc:spChg>
        <pc:picChg chg="mod">
          <ac:chgData name="adhawks2019@hotmail.com" userId="f9e88e3cef83d91d" providerId="LiveId" clId="{A584CB14-17F5-4785-88B5-032578926202}" dt="2019-04-26T21:09:53.469" v="756" actId="1076"/>
          <ac:picMkLst>
            <pc:docMk/>
            <pc:sldMk cId="1726308958" sldId="267"/>
            <ac:picMk id="4" creationId="{5FDCF3EC-AAA4-4BED-94CE-B0F2ECB29A66}"/>
          </ac:picMkLst>
        </pc:picChg>
      </pc:sldChg>
      <pc:sldChg chg="del">
        <pc:chgData name="adhawks2019@hotmail.com" userId="f9e88e3cef83d91d" providerId="LiveId" clId="{A584CB14-17F5-4785-88B5-032578926202}" dt="2019-04-26T21:13:01.217" v="841" actId="2696"/>
        <pc:sldMkLst>
          <pc:docMk/>
          <pc:sldMk cId="1585398203" sldId="268"/>
        </pc:sldMkLst>
      </pc:sldChg>
      <pc:sldChg chg="del">
        <pc:chgData name="adhawks2019@hotmail.com" userId="f9e88e3cef83d91d" providerId="LiveId" clId="{A584CB14-17F5-4785-88B5-032578926202}" dt="2019-04-26T21:23:16.496" v="1387" actId="2696"/>
        <pc:sldMkLst>
          <pc:docMk/>
          <pc:sldMk cId="2190544826" sldId="269"/>
        </pc:sldMkLst>
      </pc:sldChg>
      <pc:sldChg chg="addSp delSp modSp add ord">
        <pc:chgData name="adhawks2019@hotmail.com" userId="f9e88e3cef83d91d" providerId="LiveId" clId="{A584CB14-17F5-4785-88B5-032578926202}" dt="2019-04-26T21:10:43.753" v="768" actId="5793"/>
        <pc:sldMkLst>
          <pc:docMk/>
          <pc:sldMk cId="345899153" sldId="270"/>
        </pc:sldMkLst>
        <pc:spChg chg="add mod">
          <ac:chgData name="adhawks2019@hotmail.com" userId="f9e88e3cef83d91d" providerId="LiveId" clId="{A584CB14-17F5-4785-88B5-032578926202}" dt="2019-04-26T21:10:43.753" v="768" actId="5793"/>
          <ac:spMkLst>
            <pc:docMk/>
            <pc:sldMk cId="345899153" sldId="270"/>
            <ac:spMk id="2" creationId="{39116428-F066-473F-8514-2E54DD4EEA55}"/>
          </ac:spMkLst>
        </pc:spChg>
        <pc:spChg chg="add mod">
          <ac:chgData name="adhawks2019@hotmail.com" userId="f9e88e3cef83d91d" providerId="LiveId" clId="{A584CB14-17F5-4785-88B5-032578926202}" dt="2019-04-26T21:08:24.661" v="747" actId="403"/>
          <ac:spMkLst>
            <pc:docMk/>
            <pc:sldMk cId="345899153" sldId="270"/>
            <ac:spMk id="3" creationId="{7D114FA0-599A-4B89-9F13-0B888A9881D8}"/>
          </ac:spMkLst>
        </pc:spChg>
        <pc:picChg chg="del">
          <ac:chgData name="adhawks2019@hotmail.com" userId="f9e88e3cef83d91d" providerId="LiveId" clId="{A584CB14-17F5-4785-88B5-032578926202}" dt="2019-04-26T21:05:33.796" v="727" actId="478"/>
          <ac:picMkLst>
            <pc:docMk/>
            <pc:sldMk cId="345899153" sldId="270"/>
            <ac:picMk id="4" creationId="{5FDCF3EC-AAA4-4BED-94CE-B0F2ECB29A66}"/>
          </ac:picMkLst>
        </pc:picChg>
      </pc:sldChg>
      <pc:sldChg chg="addSp delSp modSp add">
        <pc:chgData name="adhawks2019@hotmail.com" userId="f9e88e3cef83d91d" providerId="LiveId" clId="{A584CB14-17F5-4785-88B5-032578926202}" dt="2019-04-26T21:37:05.090" v="1574" actId="1076"/>
        <pc:sldMkLst>
          <pc:docMk/>
          <pc:sldMk cId="3639049413" sldId="271"/>
        </pc:sldMkLst>
        <pc:spChg chg="mod">
          <ac:chgData name="adhawks2019@hotmail.com" userId="f9e88e3cef83d91d" providerId="LiveId" clId="{A584CB14-17F5-4785-88B5-032578926202}" dt="2019-04-26T21:37:01.200" v="1573" actId="1076"/>
          <ac:spMkLst>
            <pc:docMk/>
            <pc:sldMk cId="3639049413" sldId="271"/>
            <ac:spMk id="2" creationId="{FBBAB7F0-64E9-4031-81FB-45A730EDB69D}"/>
          </ac:spMkLst>
        </pc:spChg>
        <pc:picChg chg="del">
          <ac:chgData name="adhawks2019@hotmail.com" userId="f9e88e3cef83d91d" providerId="LiveId" clId="{A584CB14-17F5-4785-88B5-032578926202}" dt="2019-04-26T21:12:08.124" v="794" actId="478"/>
          <ac:picMkLst>
            <pc:docMk/>
            <pc:sldMk cId="3639049413" sldId="271"/>
            <ac:picMk id="4" creationId="{5FDCF3EC-AAA4-4BED-94CE-B0F2ECB29A66}"/>
          </ac:picMkLst>
        </pc:picChg>
        <pc:picChg chg="add mod">
          <ac:chgData name="adhawks2019@hotmail.com" userId="f9e88e3cef83d91d" providerId="LiveId" clId="{A584CB14-17F5-4785-88B5-032578926202}" dt="2019-04-26T21:37:05.090" v="1574" actId="1076"/>
          <ac:picMkLst>
            <pc:docMk/>
            <pc:sldMk cId="3639049413" sldId="271"/>
            <ac:picMk id="6" creationId="{AC1F19AF-E654-4695-B96D-8BDFC63CD57F}"/>
          </ac:picMkLst>
        </pc:picChg>
      </pc:sldChg>
      <pc:sldChg chg="addSp delSp modSp add ord">
        <pc:chgData name="adhawks2019@hotmail.com" userId="f9e88e3cef83d91d" providerId="LiveId" clId="{A584CB14-17F5-4785-88B5-032578926202}" dt="2019-04-26T23:03:07.063" v="1642"/>
        <pc:sldMkLst>
          <pc:docMk/>
          <pc:sldMk cId="1105256939" sldId="272"/>
        </pc:sldMkLst>
        <pc:spChg chg="mod">
          <ac:chgData name="adhawks2019@hotmail.com" userId="f9e88e3cef83d91d" providerId="LiveId" clId="{A584CB14-17F5-4785-88B5-032578926202}" dt="2019-04-26T21:35:42.436" v="1566" actId="1076"/>
          <ac:spMkLst>
            <pc:docMk/>
            <pc:sldMk cId="1105256939" sldId="272"/>
            <ac:spMk id="2" creationId="{FBBAB7F0-64E9-4031-81FB-45A730EDB69D}"/>
          </ac:spMkLst>
        </pc:spChg>
        <pc:picChg chg="del">
          <ac:chgData name="adhawks2019@hotmail.com" userId="f9e88e3cef83d91d" providerId="LiveId" clId="{A584CB14-17F5-4785-88B5-032578926202}" dt="2019-04-26T21:13:19.897" v="843" actId="478"/>
          <ac:picMkLst>
            <pc:docMk/>
            <pc:sldMk cId="1105256939" sldId="272"/>
            <ac:picMk id="6" creationId="{AC1F19AF-E654-4695-B96D-8BDFC63CD57F}"/>
          </ac:picMkLst>
        </pc:picChg>
        <pc:picChg chg="add mod">
          <ac:chgData name="adhawks2019@hotmail.com" userId="f9e88e3cef83d91d" providerId="LiveId" clId="{A584CB14-17F5-4785-88B5-032578926202}" dt="2019-04-26T21:14:09.411" v="883" actId="1076"/>
          <ac:picMkLst>
            <pc:docMk/>
            <pc:sldMk cId="1105256939" sldId="272"/>
            <ac:picMk id="7" creationId="{4C5A3D11-BB38-43D0-B6E5-BCECC21425A3}"/>
          </ac:picMkLst>
        </pc:picChg>
      </pc:sldChg>
      <pc:sldChg chg="addSp delSp modSp add">
        <pc:chgData name="adhawks2019@hotmail.com" userId="f9e88e3cef83d91d" providerId="LiveId" clId="{A584CB14-17F5-4785-88B5-032578926202}" dt="2019-04-26T21:22:48.541" v="1386" actId="5793"/>
        <pc:sldMkLst>
          <pc:docMk/>
          <pc:sldMk cId="1972118130" sldId="273"/>
        </pc:sldMkLst>
        <pc:spChg chg="mod">
          <ac:chgData name="adhawks2019@hotmail.com" userId="f9e88e3cef83d91d" providerId="LiveId" clId="{A584CB14-17F5-4785-88B5-032578926202}" dt="2019-04-26T21:16:21.652" v="998" actId="14100"/>
          <ac:spMkLst>
            <pc:docMk/>
            <pc:sldMk cId="1972118130" sldId="273"/>
            <ac:spMk id="2" creationId="{FBBAB7F0-64E9-4031-81FB-45A730EDB69D}"/>
          </ac:spMkLst>
        </pc:spChg>
        <pc:spChg chg="add mod">
          <ac:chgData name="adhawks2019@hotmail.com" userId="f9e88e3cef83d91d" providerId="LiveId" clId="{A584CB14-17F5-4785-88B5-032578926202}" dt="2019-04-26T21:22:48.541" v="1386" actId="5793"/>
          <ac:spMkLst>
            <pc:docMk/>
            <pc:sldMk cId="1972118130" sldId="273"/>
            <ac:spMk id="3" creationId="{656BFECE-8AA5-4D62-9825-58F9FDB1263D}"/>
          </ac:spMkLst>
        </pc:spChg>
        <pc:picChg chg="del">
          <ac:chgData name="adhawks2019@hotmail.com" userId="f9e88e3cef83d91d" providerId="LiveId" clId="{A584CB14-17F5-4785-88B5-032578926202}" dt="2019-04-26T21:16:26.075" v="999" actId="478"/>
          <ac:picMkLst>
            <pc:docMk/>
            <pc:sldMk cId="1972118130" sldId="273"/>
            <ac:picMk id="4" creationId="{5FDCF3EC-AAA4-4BED-94CE-B0F2ECB29A66}"/>
          </ac:picMkLst>
        </pc:picChg>
      </pc:sldChg>
      <pc:sldChg chg="addSp delSp modSp add">
        <pc:chgData name="adhawks2019@hotmail.com" userId="f9e88e3cef83d91d" providerId="LiveId" clId="{A584CB14-17F5-4785-88B5-032578926202}" dt="2019-04-26T21:35:27.378" v="1562" actId="255"/>
        <pc:sldMkLst>
          <pc:docMk/>
          <pc:sldMk cId="56700141" sldId="274"/>
        </pc:sldMkLst>
        <pc:spChg chg="mod">
          <ac:chgData name="adhawks2019@hotmail.com" userId="f9e88e3cef83d91d" providerId="LiveId" clId="{A584CB14-17F5-4785-88B5-032578926202}" dt="2019-04-26T21:35:27.378" v="1562" actId="255"/>
          <ac:spMkLst>
            <pc:docMk/>
            <pc:sldMk cId="56700141" sldId="274"/>
            <ac:spMk id="2" creationId="{FBBAB7F0-64E9-4031-81FB-45A730EDB69D}"/>
          </ac:spMkLst>
        </pc:spChg>
        <pc:picChg chg="add mod">
          <ac:chgData name="adhawks2019@hotmail.com" userId="f9e88e3cef83d91d" providerId="LiveId" clId="{A584CB14-17F5-4785-88B5-032578926202}" dt="2019-04-26T21:25:48.957" v="1449" actId="1076"/>
          <ac:picMkLst>
            <pc:docMk/>
            <pc:sldMk cId="56700141" sldId="274"/>
            <ac:picMk id="6" creationId="{B5235620-DCA3-4E00-BB05-E33A4571C5BC}"/>
          </ac:picMkLst>
        </pc:picChg>
        <pc:picChg chg="del">
          <ac:chgData name="adhawks2019@hotmail.com" userId="f9e88e3cef83d91d" providerId="LiveId" clId="{A584CB14-17F5-4785-88B5-032578926202}" dt="2019-04-26T21:24:40.551" v="1396" actId="478"/>
          <ac:picMkLst>
            <pc:docMk/>
            <pc:sldMk cId="56700141" sldId="274"/>
            <ac:picMk id="7" creationId="{4C5A3D11-BB38-43D0-B6E5-BCECC21425A3}"/>
          </ac:picMkLst>
        </pc:picChg>
      </pc:sldChg>
      <pc:sldChg chg="addSp delSp modSp add">
        <pc:chgData name="adhawks2019@hotmail.com" userId="f9e88e3cef83d91d" providerId="LiveId" clId="{A584CB14-17F5-4785-88B5-032578926202}" dt="2019-04-26T21:39:08.322" v="1617" actId="5793"/>
        <pc:sldMkLst>
          <pc:docMk/>
          <pc:sldMk cId="1340589467" sldId="275"/>
        </pc:sldMkLst>
        <pc:spChg chg="del mod">
          <ac:chgData name="adhawks2019@hotmail.com" userId="f9e88e3cef83d91d" providerId="LiveId" clId="{A584CB14-17F5-4785-88B5-032578926202}" dt="2019-04-26T21:35:09.095" v="1555" actId="478"/>
          <ac:spMkLst>
            <pc:docMk/>
            <pc:sldMk cId="1340589467" sldId="275"/>
            <ac:spMk id="2" creationId="{FBBAB7F0-64E9-4031-81FB-45A730EDB69D}"/>
          </ac:spMkLst>
        </pc:spChg>
        <pc:spChg chg="add mod">
          <ac:chgData name="adhawks2019@hotmail.com" userId="f9e88e3cef83d91d" providerId="LiveId" clId="{A584CB14-17F5-4785-88B5-032578926202}" dt="2019-04-26T21:39:08.322" v="1617" actId="5793"/>
          <ac:spMkLst>
            <pc:docMk/>
            <pc:sldMk cId="1340589467" sldId="275"/>
            <ac:spMk id="3" creationId="{25FE691F-F7DA-4990-944A-CCE65C388D70}"/>
          </ac:spMkLst>
        </pc:spChg>
        <pc:spChg chg="add mod">
          <ac:chgData name="adhawks2019@hotmail.com" userId="f9e88e3cef83d91d" providerId="LiveId" clId="{A584CB14-17F5-4785-88B5-032578926202}" dt="2019-04-26T21:38:59.449" v="1612" actId="1076"/>
          <ac:spMkLst>
            <pc:docMk/>
            <pc:sldMk cId="1340589467" sldId="275"/>
            <ac:spMk id="5" creationId="{96BA8775-F1D2-4088-8DEB-D6311D3DAC16}"/>
          </ac:spMkLst>
        </pc:spChg>
        <pc:picChg chg="del">
          <ac:chgData name="adhawks2019@hotmail.com" userId="f9e88e3cef83d91d" providerId="LiveId" clId="{A584CB14-17F5-4785-88B5-032578926202}" dt="2019-04-26T21:30:55.211" v="1477" actId="478"/>
          <ac:picMkLst>
            <pc:docMk/>
            <pc:sldMk cId="1340589467" sldId="275"/>
            <ac:picMk id="6" creationId="{B5235620-DCA3-4E00-BB05-E33A4571C5BC}"/>
          </ac:picMkLst>
        </pc:picChg>
      </pc:sldChg>
      <pc:sldChg chg="delSp modSp add ord">
        <pc:chgData name="adhawks2019@hotmail.com" userId="f9e88e3cef83d91d" providerId="LiveId" clId="{A584CB14-17F5-4785-88B5-032578926202}" dt="2019-04-26T21:34:50.615" v="1543" actId="1076"/>
        <pc:sldMkLst>
          <pc:docMk/>
          <pc:sldMk cId="1159979911" sldId="276"/>
        </pc:sldMkLst>
        <pc:spChg chg="mod">
          <ac:chgData name="adhawks2019@hotmail.com" userId="f9e88e3cef83d91d" providerId="LiveId" clId="{A584CB14-17F5-4785-88B5-032578926202}" dt="2019-04-26T21:34:50.615" v="1543" actId="1076"/>
          <ac:spMkLst>
            <pc:docMk/>
            <pc:sldMk cId="1159979911" sldId="276"/>
            <ac:spMk id="2" creationId="{FBBAB7F0-64E9-4031-81FB-45A730EDB69D}"/>
          </ac:spMkLst>
        </pc:spChg>
        <pc:picChg chg="del">
          <ac:chgData name="adhawks2019@hotmail.com" userId="f9e88e3cef83d91d" providerId="LiveId" clId="{A584CB14-17F5-4785-88B5-032578926202}" dt="2019-04-26T21:34:39.322" v="1534" actId="478"/>
          <ac:picMkLst>
            <pc:docMk/>
            <pc:sldMk cId="1159979911" sldId="276"/>
            <ac:picMk id="7" creationId="{4C5A3D11-BB38-43D0-B6E5-BCECC21425A3}"/>
          </ac:picMkLst>
        </pc:picChg>
      </pc:sldChg>
      <pc:sldChg chg="addSp delSp modSp add">
        <pc:chgData name="adhawks2019@hotmail.com" userId="f9e88e3cef83d91d" providerId="LiveId" clId="{A584CB14-17F5-4785-88B5-032578926202}" dt="2019-04-26T22:20:25.754" v="1641" actId="14100"/>
        <pc:sldMkLst>
          <pc:docMk/>
          <pc:sldMk cId="2399884294" sldId="277"/>
        </pc:sldMkLst>
        <pc:spChg chg="mod">
          <ac:chgData name="adhawks2019@hotmail.com" userId="f9e88e3cef83d91d" providerId="LiveId" clId="{A584CB14-17F5-4785-88B5-032578926202}" dt="2019-04-26T22:20:11.336" v="1639" actId="1076"/>
          <ac:spMkLst>
            <pc:docMk/>
            <pc:sldMk cId="2399884294" sldId="277"/>
            <ac:spMk id="2" creationId="{FBBAB7F0-64E9-4031-81FB-45A730EDB69D}"/>
          </ac:spMkLst>
        </pc:spChg>
        <pc:picChg chg="add mod">
          <ac:chgData name="adhawks2019@hotmail.com" userId="f9e88e3cef83d91d" providerId="LiveId" clId="{A584CB14-17F5-4785-88B5-032578926202}" dt="2019-04-26T22:20:25.754" v="1641" actId="14100"/>
          <ac:picMkLst>
            <pc:docMk/>
            <pc:sldMk cId="2399884294" sldId="277"/>
            <ac:picMk id="6" creationId="{C231DEF7-CBBC-4847-A538-DA59FBFD497D}"/>
          </ac:picMkLst>
        </pc:picChg>
        <pc:picChg chg="del">
          <ac:chgData name="adhawks2019@hotmail.com" userId="f9e88e3cef83d91d" providerId="LiveId" clId="{A584CB14-17F5-4785-88B5-032578926202}" dt="2019-04-26T22:19:30.453" v="1619" actId="478"/>
          <ac:picMkLst>
            <pc:docMk/>
            <pc:sldMk cId="2399884294" sldId="277"/>
            <ac:picMk id="7" creationId="{4C5A3D11-BB38-43D0-B6E5-BCECC21425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9904-2951-4AF4-BC42-1489555D7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FB6C1-469A-4959-AB83-3307CC90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0A098-001D-4EEC-AE40-0FA461AE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6EB-16EC-4E27-8C34-43CBA5D1DB3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E848-A3B6-41DC-BFEA-C90AAC2C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56599-F24F-4152-B075-97F5B6B5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CDAC-CC52-4CB1-8961-B8A0C02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1404-F7E3-4E6C-ADE1-6047CB31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66AD9-8BDC-4E5D-AEE2-42849778A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4C205-47FE-48A5-BA0A-F89EED4C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6EB-16EC-4E27-8C34-43CBA5D1DB3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91012-55DB-4295-A824-F3E00AAF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EF27A-D083-4CDA-B6DB-85D4F339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CDAC-CC52-4CB1-8961-B8A0C02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844AB-35B5-4D61-A1E9-7721F96AE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8E86A-572E-4EA9-BCA2-B6B05ABA3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3FF74-A6AD-44AE-A317-82FA9BCC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6EB-16EC-4E27-8C34-43CBA5D1DB3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43EB2-B6DA-48E2-9DA1-3E53DDB2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1B2A-E46E-46FF-8AE1-ABEEF2BD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CDAC-CC52-4CB1-8961-B8A0C02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DDC5-31BD-40EB-9024-B5D1888C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F5BA-9E59-412C-93AA-9E283EC1E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E1BE-3415-4525-B241-F1367759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6EB-16EC-4E27-8C34-43CBA5D1DB3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CD0DB-5FF5-4D54-B2A2-3EC8A52B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1A58A-A362-4B73-8A49-E85A330D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CDAC-CC52-4CB1-8961-B8A0C02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7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1449-00D0-4487-BFB4-3D38E3FA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5D953-AFF6-4703-9134-ACF160168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C558-9C7B-4B3E-93AB-D7C7597A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6EB-16EC-4E27-8C34-43CBA5D1DB3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5B87B-93A9-483D-82BB-8AA2FEE7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3F3A-88BE-4DDA-A58E-8CE281BE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CDAC-CC52-4CB1-8961-B8A0C02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8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C043-69C3-4D41-AFDA-921EAA8D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EF4B-87E2-4C95-9B7E-C05AB81B6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4BD0E-4C0E-4AE9-A8E8-EF8ABFF1C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286BE-B493-42E1-B34D-8B492539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6EB-16EC-4E27-8C34-43CBA5D1DB3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5C0CE-D9D9-4DE5-A9D3-3F8D2F96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7FB0D-094C-41FC-9EA6-922FA34F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CDAC-CC52-4CB1-8961-B8A0C02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251C-2BEA-4596-AF17-6F6A9D16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6AD17-BBBE-4A98-AC60-A16E1FF5D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CCEF7-424E-4962-A26B-A607569D8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564CA-1F5E-4B1D-AB94-03D27BAB4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E6C02-C913-4417-A904-3084A04A9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6F0C-9202-4B63-BD9E-ADD43C50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6EB-16EC-4E27-8C34-43CBA5D1DB3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629D3-FA54-498F-8614-35CDFE40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8613E-BF8A-4242-9B2D-B404D967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CDAC-CC52-4CB1-8961-B8A0C02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3FEE-654E-4D15-B106-80B74F76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4D447-FE4A-4030-917E-F297415A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6EB-16EC-4E27-8C34-43CBA5D1DB3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C1DC6-F5C0-42D3-AD73-83A1E6D1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A4B1F-6E93-4211-90C9-24858652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CDAC-CC52-4CB1-8961-B8A0C02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F208A-38B5-4604-9D30-62B4FBBB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6EB-16EC-4E27-8C34-43CBA5D1DB3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818E-3BB2-4A08-8423-81F57AEE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F58A9-7B40-4619-8CA7-E8D3312B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CDAC-CC52-4CB1-8961-B8A0C02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3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0B3D-3257-46A8-AEAA-50028998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E0B4-B990-4BF6-A592-103707DC6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8CB6B-0594-42DD-B301-3DD8CA52E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040F9-1C40-45CB-B42D-C521293B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6EB-16EC-4E27-8C34-43CBA5D1DB3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F9A79-0D56-46B4-B2FE-A3A08EF1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B9412-A4A4-493B-AE3E-DB39B19E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CDAC-CC52-4CB1-8961-B8A0C02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26CD-D40C-4C0B-A0A3-6EA62370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E0305-0B2D-4D3D-8898-AF08CFA06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0A974-8577-4945-B84F-76FA6B6B4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D3537-DBE4-44F3-A2A6-32FE8FCC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E6EB-16EC-4E27-8C34-43CBA5D1DB3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EBE4E-3A4E-4D7D-8833-79466999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E9AE9-4062-47CF-8ECD-8D09121D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CDAC-CC52-4CB1-8961-B8A0C02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4BA72-BE6B-4A3E-80A3-E0C3EDF5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6E284-0F82-4BCF-AB54-C8DCAD344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4CA9-56E7-4A20-A68B-CA16A03FF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8E6EB-16EC-4E27-8C34-43CBA5D1DB3D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CB855-017A-4FE6-B68B-B8E7BC247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0DB1A-03B9-42AB-8BEB-1F2BA43AB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CDAC-CC52-4CB1-8961-B8A0C025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4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A242F-39D1-4E0D-8093-94DBDB3C4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 fontScale="90000"/>
          </a:bodyPr>
          <a:lstStyle/>
          <a:p>
            <a:pPr algn="l"/>
            <a:br>
              <a:rPr lang="en-US" sz="54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Akshat </a:t>
            </a:r>
            <a:r>
              <a:rPr lang="en-US" sz="2800" dirty="0" err="1"/>
              <a:t>Karambe</a:t>
            </a:r>
            <a:br>
              <a:rPr lang="en-US" sz="2800" dirty="0"/>
            </a:br>
            <a:r>
              <a:rPr lang="en-US" sz="2800" dirty="0"/>
              <a:t>Maitri Brahmbhatt</a:t>
            </a:r>
            <a:br>
              <a:rPr lang="en-US" sz="2800" dirty="0"/>
            </a:br>
            <a:r>
              <a:rPr lang="en-US" sz="2800" dirty="0"/>
              <a:t>Mayur Bhat</a:t>
            </a:r>
            <a:br>
              <a:rPr lang="en-US" sz="2800" dirty="0"/>
            </a:br>
            <a:r>
              <a:rPr lang="en-US" sz="2800" dirty="0"/>
              <a:t>Nupur </a:t>
            </a:r>
            <a:r>
              <a:rPr lang="en-US" sz="2800" dirty="0" err="1"/>
              <a:t>Dongare</a:t>
            </a:r>
            <a:br>
              <a:rPr lang="en-US" sz="28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66AC2-B32B-44E7-8F0C-7B4C8B987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5105798" cy="2330646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en-US" sz="5800" dirty="0"/>
              <a:t>Data Warehousing and Business Intelligence</a:t>
            </a:r>
          </a:p>
          <a:p>
            <a:pPr algn="l"/>
            <a:r>
              <a:rPr lang="en-US" sz="5800" dirty="0"/>
              <a:t>Ad-Hawks </a:t>
            </a:r>
          </a:p>
          <a:p>
            <a:pPr algn="l"/>
            <a:r>
              <a:rPr lang="en-US" sz="4000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175738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A4D1609B-102A-4C77-86A2-ACB29FB9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839950" y="0"/>
            <a:ext cx="4352050" cy="6858478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C651F706-C94E-46D4-BAAE-BAFD1AD9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667950" y="0"/>
            <a:ext cx="3524051" cy="6858478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A8775-F1D2-4088-8DEB-D6311D3DAC16}"/>
              </a:ext>
            </a:extLst>
          </p:cNvPr>
          <p:cNvSpPr/>
          <p:nvPr/>
        </p:nvSpPr>
        <p:spPr>
          <a:xfrm>
            <a:off x="2490519" y="314118"/>
            <a:ext cx="5349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Conclusion</a:t>
            </a:r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FE691F-F7DA-4990-944A-CCE65C388D70}"/>
              </a:ext>
            </a:extLst>
          </p:cNvPr>
          <p:cNvSpPr/>
          <p:nvPr/>
        </p:nvSpPr>
        <p:spPr>
          <a:xfrm>
            <a:off x="443948" y="1305898"/>
            <a:ext cx="78320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conclusion, we can say that Medicare and Medicaid spending is consistent in states with lower income/higher percentage of poverty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in states where the income levels are higher, we see some disparity in government spending patterns.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Our recommendation would be that the government prioritize their spending on regions with lower income to maximize the effectiveness of resource allocation for improved health</a:t>
            </a:r>
          </a:p>
        </p:txBody>
      </p:sp>
    </p:spTree>
    <p:extLst>
      <p:ext uri="{BB962C8B-B14F-4D97-AF65-F5344CB8AC3E}">
        <p14:creationId xmlns:p14="http://schemas.microsoft.com/office/powerpoint/2010/main" val="134058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BAB7F0-64E9-4031-81FB-45A730EDB69D}"/>
              </a:ext>
            </a:extLst>
          </p:cNvPr>
          <p:cNvSpPr/>
          <p:nvPr/>
        </p:nvSpPr>
        <p:spPr>
          <a:xfrm>
            <a:off x="4009420" y="2794168"/>
            <a:ext cx="53494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977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A4D1609B-102A-4C77-86A2-ACB29FB9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839950" y="0"/>
            <a:ext cx="4352050" cy="6858478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C651F706-C94E-46D4-BAAE-BAFD1AD9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667950" y="0"/>
            <a:ext cx="3524051" cy="6858478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116428-F066-473F-8514-2E54DD4EEA55}"/>
              </a:ext>
            </a:extLst>
          </p:cNvPr>
          <p:cNvSpPr/>
          <p:nvPr/>
        </p:nvSpPr>
        <p:spPr>
          <a:xfrm>
            <a:off x="715617" y="1456588"/>
            <a:ext cx="772601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Healthcare in the United States is expensive! An accident causes not just physical, emotional and psychological damage, but economic too.</a:t>
            </a:r>
          </a:p>
          <a:p>
            <a:r>
              <a:rPr lang="en-IN" sz="2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Approximately 15% of the population is over 65 years of age.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Approximately 12% of the population falls below the poverty line.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Our goal is to test out the efficiency of dispersion of funds for these two government health programs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scope of this project is to visually understand government spending on Medicare and Medicaid across the 50 states and provide recommendations for resource allocation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114FA0-599A-4B89-9F13-0B888A9881D8}"/>
              </a:ext>
            </a:extLst>
          </p:cNvPr>
          <p:cNvSpPr/>
          <p:nvPr/>
        </p:nvSpPr>
        <p:spPr>
          <a:xfrm>
            <a:off x="3239310" y="474629"/>
            <a:ext cx="1999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rgbClr val="222222"/>
                </a:solidFill>
                <a:latin typeface="Calibri" panose="020F0502020204030204" pitchFamily="34" charset="0"/>
              </a:rPr>
              <a:t>Introduction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89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DCF3EC-AAA4-4BED-94CE-B0F2ECB29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5"/>
          <a:stretch/>
        </p:blipFill>
        <p:spPr>
          <a:xfrm>
            <a:off x="328636" y="952757"/>
            <a:ext cx="9687339" cy="5905243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A4D1609B-102A-4C77-86A2-ACB29FB9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839950" y="0"/>
            <a:ext cx="4352050" cy="6858478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C651F706-C94E-46D4-BAAE-BAFD1AD9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667950" y="0"/>
            <a:ext cx="3524051" cy="6858478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BAB7F0-64E9-4031-81FB-45A730EDB69D}"/>
              </a:ext>
            </a:extLst>
          </p:cNvPr>
          <p:cNvSpPr/>
          <p:nvPr/>
        </p:nvSpPr>
        <p:spPr>
          <a:xfrm>
            <a:off x="2840414" y="429059"/>
            <a:ext cx="2487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ETL</a:t>
            </a:r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30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A4D1609B-102A-4C77-86A2-ACB29FB9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839950" y="0"/>
            <a:ext cx="4352050" cy="6858478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C651F706-C94E-46D4-BAAE-BAFD1AD9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667950" y="0"/>
            <a:ext cx="3524051" cy="6858478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BAB7F0-64E9-4031-81FB-45A730EDB69D}"/>
              </a:ext>
            </a:extLst>
          </p:cNvPr>
          <p:cNvSpPr/>
          <p:nvPr/>
        </p:nvSpPr>
        <p:spPr>
          <a:xfrm>
            <a:off x="1" y="429059"/>
            <a:ext cx="81898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Data Selection, Understanding Data and Data scrubbing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6BFECE-8AA5-4D62-9825-58F9FDB1263D}"/>
              </a:ext>
            </a:extLst>
          </p:cNvPr>
          <p:cNvSpPr/>
          <p:nvPr/>
        </p:nvSpPr>
        <p:spPr>
          <a:xfrm>
            <a:off x="250057" y="1196672"/>
            <a:ext cx="75898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taken from cms.gov, census.gov and open source data kff.org.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Approximately 22 data files shortlisted for Analysis. Data chosen for years 2015 and 2016.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Some of the issues faced during transformation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is inconsistent across the various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Error rates in population data was throwing off the totals in our tables. Needed to be handled properly.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Income data wasn’t available at a demographic level, this needs some calculated data.</a:t>
            </a:r>
          </a:p>
          <a:p>
            <a:pPr lvl="1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Methods used to clean and transform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Utilized Excel Macros to insert blank rows in source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Used advanced lookup like VLOOKUP and HLOOKUP to get data at a state/age group/gender/race level.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Medicare and Medicaid data which is available only at age group level can now be transformed to indicate costs and expenditures at a demographic level.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11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A4D1609B-102A-4C77-86A2-ACB29FB9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839950" y="0"/>
            <a:ext cx="4352050" cy="6858478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C651F706-C94E-46D4-BAAE-BAFD1AD9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667950" y="0"/>
            <a:ext cx="3524051" cy="6858478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BAB7F0-64E9-4031-81FB-45A730EDB69D}"/>
              </a:ext>
            </a:extLst>
          </p:cNvPr>
          <p:cNvSpPr/>
          <p:nvPr/>
        </p:nvSpPr>
        <p:spPr>
          <a:xfrm>
            <a:off x="1798224" y="376050"/>
            <a:ext cx="7266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Final Tables after Transformation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C1F19AF-E654-4695-B96D-8BDFC63CD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5" y="-343284"/>
            <a:ext cx="7562055" cy="69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4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A4D1609B-102A-4C77-86A2-ACB29FB9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839950" y="0"/>
            <a:ext cx="4352050" cy="6858478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C651F706-C94E-46D4-BAAE-BAFD1AD9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667950" y="0"/>
            <a:ext cx="3524051" cy="6858478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BAB7F0-64E9-4031-81FB-45A730EDB69D}"/>
              </a:ext>
            </a:extLst>
          </p:cNvPr>
          <p:cNvSpPr/>
          <p:nvPr/>
        </p:nvSpPr>
        <p:spPr>
          <a:xfrm>
            <a:off x="3062903" y="540199"/>
            <a:ext cx="2362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Audit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1DEF7-CBBC-4847-A538-DA59FBFD49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989" y="1855304"/>
            <a:ext cx="8496959" cy="44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8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A4D1609B-102A-4C77-86A2-ACB29FB9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839950" y="0"/>
            <a:ext cx="4352050" cy="6858478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C651F706-C94E-46D4-BAAE-BAFD1AD9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667950" y="0"/>
            <a:ext cx="3524051" cy="6858478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BAB7F0-64E9-4031-81FB-45A730EDB69D}"/>
              </a:ext>
            </a:extLst>
          </p:cNvPr>
          <p:cNvSpPr/>
          <p:nvPr/>
        </p:nvSpPr>
        <p:spPr>
          <a:xfrm>
            <a:off x="2076520" y="376050"/>
            <a:ext cx="5349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Final Data loading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35620-DCA3-4E00-BB05-E33A4571C5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224" y="1510747"/>
            <a:ext cx="8389654" cy="48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A4D1609B-102A-4C77-86A2-ACB29FB9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839950" y="0"/>
            <a:ext cx="4352050" cy="6858478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C651F706-C94E-46D4-BAAE-BAFD1AD9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667950" y="0"/>
            <a:ext cx="3524051" cy="6858478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BAB7F0-64E9-4031-81FB-45A730EDB69D}"/>
              </a:ext>
            </a:extLst>
          </p:cNvPr>
          <p:cNvSpPr/>
          <p:nvPr/>
        </p:nvSpPr>
        <p:spPr>
          <a:xfrm>
            <a:off x="1282137" y="500443"/>
            <a:ext cx="6139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Extract, Transform and Loading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C5A3D11-BB38-43D0-B6E5-BCECC2142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862"/>
            <a:ext cx="8547652" cy="45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5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A4D1609B-102A-4C77-86A2-ACB29FB9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839950" y="0"/>
            <a:ext cx="4352050" cy="6858478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C651F706-C94E-46D4-BAAE-BAFD1AD9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667950" y="0"/>
            <a:ext cx="3524051" cy="6858478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BAB7F0-64E9-4031-81FB-45A730EDB69D}"/>
              </a:ext>
            </a:extLst>
          </p:cNvPr>
          <p:cNvSpPr/>
          <p:nvPr/>
        </p:nvSpPr>
        <p:spPr>
          <a:xfrm>
            <a:off x="2904520" y="2921168"/>
            <a:ext cx="53494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15997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349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    Akshat Karambe Maitri Brahmbhatt Mayur Bhat Nupur Dongare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Akshat Karambe Maitri Brahmbhatt Mayur Bhat Nupur Dongare </dc:title>
  <dc:creator>MAITRI KALPESH BRAHMBHATT</dc:creator>
  <cp:lastModifiedBy>Akshat Karambe</cp:lastModifiedBy>
  <cp:revision>1</cp:revision>
  <dcterms:created xsi:type="dcterms:W3CDTF">2019-04-26T17:23:59Z</dcterms:created>
  <dcterms:modified xsi:type="dcterms:W3CDTF">2019-04-26T23:14:44Z</dcterms:modified>
</cp:coreProperties>
</file>