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9C68-4EB1-4AA2-B380-7345E0CB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112FA-83E1-4A13-B758-CEA01812D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B54FB-0146-45F3-A6CF-0E6873E6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F075-3C1B-4DC6-AAA8-ACF5DF764A71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41ABE-CDA0-49ED-9BC7-4F451EDE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95A94-E6CF-4D5C-A989-CE83AA6E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0A45-62D4-453F-9639-B224958AB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92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2C25-D117-4FF3-BA79-64A4A990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59026-49D9-4E0C-B4A2-DBE43BAE7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EA122-A943-4CDF-A7B0-9D1B7290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F075-3C1B-4DC6-AAA8-ACF5DF764A71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47C89-5EE4-461A-B3A2-F80F7B23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5F05F-9E27-4A55-AA89-F6D9BB2D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0A45-62D4-453F-9639-B224958AB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8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3EF81-18BB-435C-A939-88081D649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59A20-93B1-40D3-8CEF-5DFC21148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C56EE-890D-4E21-AD46-8F7D3F44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F075-3C1B-4DC6-AAA8-ACF5DF764A71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86601-1ABE-4FF1-9F1E-F13CA892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614D-6E7E-4784-BBC9-F101E371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0A45-62D4-453F-9639-B224958AB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83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35E5-1130-401B-BEC3-7640AFAB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A6C6-0753-4031-AF61-30E13A9CF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40B1-01D5-41E6-96A6-EF2ADF34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F075-3C1B-4DC6-AAA8-ACF5DF764A71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A0ED-46EF-48C6-BDE4-4AB11D67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E4273-F896-4CEA-9028-357DADC7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0A45-62D4-453F-9639-B224958AB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43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6D9A-74D0-47CA-A203-0B9D2AB6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E0412-BF2A-4573-8A29-E4BD3DB60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CE509-37D8-480C-939D-42D0E0C7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F075-3C1B-4DC6-AAA8-ACF5DF764A71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3E1F-17C9-4E13-8B98-642E8049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7062-E756-4CA4-B344-81B7267B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0A45-62D4-453F-9639-B224958AB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30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B733-CE42-47AE-A78C-294557EA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FC40-CF54-4909-B38A-92D739116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34C42-C2DA-4B73-AA9C-73B910006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7A6F4-0870-4861-95C6-684B88AF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F075-3C1B-4DC6-AAA8-ACF5DF764A71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C29F6-AE34-4A27-989A-1542BD5D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019CB-40CD-424E-BAC0-972A27D6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0A45-62D4-453F-9639-B224958AB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29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822D-533D-4B34-8E47-9FB80D95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2B9C-515E-4B98-8CF5-E1C9A6E41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9D61F-8793-4BDB-8A24-59ABA0E96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E9484-405A-4594-A35E-AB9D6BA6B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C3906-7970-42A6-8275-50BE5BB66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399CB-6E7B-48AD-B9C3-F8FBEB1E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F075-3C1B-4DC6-AAA8-ACF5DF764A71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A360E-E81C-4035-9EBA-258FD5F4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F4FB0-C32D-46DD-99A1-9161BDC4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0A45-62D4-453F-9639-B224958AB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6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AD7A-1BC3-4356-A438-560315F9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4E834-C187-4635-A5AB-B937BFC3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F075-3C1B-4DC6-AAA8-ACF5DF764A71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CDA49-7147-45BE-8E06-89AFB899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096A2-B6C2-49E9-8079-87093702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0A45-62D4-453F-9639-B224958AB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27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CA155-3140-4AAE-9B9F-FA796F0F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F075-3C1B-4DC6-AAA8-ACF5DF764A71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A4D48-3F01-4918-9BFE-1D2F0027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72080-6135-4C47-8077-71BF12C7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0A45-62D4-453F-9639-B224958AB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5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0BCD-AAB0-4FFE-9682-4619BC99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5280-6D2E-486A-9219-4C2977462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39FCF-174E-44B9-ABF7-1FAF49CAB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0C7A7-85D1-4A5F-BC31-53A66159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F075-3C1B-4DC6-AAA8-ACF5DF764A71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A98C8-FF65-4B9F-8636-0524C1E4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845C1-398E-46AD-AC4E-39809464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0A45-62D4-453F-9639-B224958AB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28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488C-09C6-4C82-BBBA-176F0453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47A906-A9BA-4C8A-BF7B-93C2D89DC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13368-EE4E-4B87-819E-1FBFC44F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765D1-4B8C-48DB-AD3F-8DC6D3DA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9F075-3C1B-4DC6-AAA8-ACF5DF764A71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01500-3B57-46C0-AE5C-A84E1BB2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18E7D-FD3F-4776-B91C-2BFD8482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70A45-62D4-453F-9639-B224958AB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81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C265E-9884-460A-BDEC-BAEB53FD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2D0FC-6A05-47B5-82C5-F6FEABAB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2530-0CA0-4C05-B93E-963ECC6BC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F075-3C1B-4DC6-AAA8-ACF5DF764A71}" type="datetimeFigureOut">
              <a:rPr lang="en-IN" smtClean="0"/>
              <a:t>16-12-2019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D5BB3-698F-4871-AD33-417B8EFAD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59CA9-D171-4E71-93B6-205E81603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70A45-62D4-453F-9639-B224958AB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37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057C-ABBF-4A69-8B52-44C97EB0C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011" y="148281"/>
            <a:ext cx="9144000" cy="724930"/>
          </a:xfrm>
        </p:spPr>
        <p:txBody>
          <a:bodyPr>
            <a:normAutofit fontScale="90000"/>
          </a:bodyPr>
          <a:lstStyle/>
          <a:p>
            <a:r>
              <a:rPr lang="en-US" dirty="0"/>
              <a:t>Channel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E5B62-333C-4A19-94DF-0218B9894DE8}"/>
              </a:ext>
            </a:extLst>
          </p:cNvPr>
          <p:cNvSpPr txBox="1"/>
          <p:nvPr/>
        </p:nvSpPr>
        <p:spPr>
          <a:xfrm>
            <a:off x="3954161" y="1578483"/>
            <a:ext cx="695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As can be seen from the pivot table, Channel “Direct” has the 3</a:t>
            </a:r>
            <a:r>
              <a:rPr lang="en-US" baseline="30000" dirty="0"/>
              <a:t>rd</a:t>
            </a:r>
            <a:r>
              <a:rPr lang="en-US" dirty="0"/>
              <a:t> largest engagement level.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F6BF0-3271-4703-88F1-C8A17B1ECC42}"/>
              </a:ext>
            </a:extLst>
          </p:cNvPr>
          <p:cNvSpPr txBox="1"/>
          <p:nvPr/>
        </p:nvSpPr>
        <p:spPr>
          <a:xfrm>
            <a:off x="992379" y="1079157"/>
            <a:ext cx="154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Question 1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309651-03CC-4E6D-A8AA-B8016F7B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7" y="1520456"/>
            <a:ext cx="3359750" cy="45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3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057C-ABBF-4A69-8B52-44C97EB0C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011" y="148281"/>
            <a:ext cx="9144000" cy="724930"/>
          </a:xfrm>
        </p:spPr>
        <p:txBody>
          <a:bodyPr>
            <a:normAutofit fontScale="90000"/>
          </a:bodyPr>
          <a:lstStyle/>
          <a:p>
            <a:r>
              <a:rPr lang="en-US" dirty="0"/>
              <a:t>Channel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E5B62-333C-4A19-94DF-0218B9894DE8}"/>
              </a:ext>
            </a:extLst>
          </p:cNvPr>
          <p:cNvSpPr txBox="1"/>
          <p:nvPr/>
        </p:nvSpPr>
        <p:spPr>
          <a:xfrm>
            <a:off x="3954161" y="1578483"/>
            <a:ext cx="695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As can be seen from the pivot table, Channel “Referrals” has the largest Conversion Rate.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F6BF0-3271-4703-88F1-C8A17B1ECC42}"/>
              </a:ext>
            </a:extLst>
          </p:cNvPr>
          <p:cNvSpPr txBox="1"/>
          <p:nvPr/>
        </p:nvSpPr>
        <p:spPr>
          <a:xfrm>
            <a:off x="992379" y="1079157"/>
            <a:ext cx="154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Question 2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DBC53C-6C82-41CC-9E4D-6E243815D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76" y="1685213"/>
            <a:ext cx="3747185" cy="409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5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5057C-ABBF-4A69-8B52-44C97EB0C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011" y="148281"/>
            <a:ext cx="9144000" cy="724930"/>
          </a:xfrm>
        </p:spPr>
        <p:txBody>
          <a:bodyPr>
            <a:normAutofit fontScale="90000"/>
          </a:bodyPr>
          <a:lstStyle/>
          <a:p>
            <a:r>
              <a:rPr lang="en-US" dirty="0"/>
              <a:t>Channel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E5B62-333C-4A19-94DF-0218B9894DE8}"/>
              </a:ext>
            </a:extLst>
          </p:cNvPr>
          <p:cNvSpPr txBox="1"/>
          <p:nvPr/>
        </p:nvSpPr>
        <p:spPr>
          <a:xfrm>
            <a:off x="3954161" y="1578483"/>
            <a:ext cx="695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As can be seen from the pivot table, Channel “Social” brings the largest percentage of New Visitors.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F6BF0-3271-4703-88F1-C8A17B1ECC42}"/>
              </a:ext>
            </a:extLst>
          </p:cNvPr>
          <p:cNvSpPr txBox="1"/>
          <p:nvPr/>
        </p:nvSpPr>
        <p:spPr>
          <a:xfrm>
            <a:off x="992379" y="1079157"/>
            <a:ext cx="154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Question 3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141524-413A-4B28-A9ED-3C9D40082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9" y="1617016"/>
            <a:ext cx="3729167" cy="448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6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Channel Analysis</vt:lpstr>
      <vt:lpstr>Channel Analysis</vt:lpstr>
      <vt:lpstr>Channel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 Analysis</dc:title>
  <dc:creator>Sachin Bhat</dc:creator>
  <cp:lastModifiedBy>Sachin Bhat</cp:lastModifiedBy>
  <cp:revision>9</cp:revision>
  <dcterms:created xsi:type="dcterms:W3CDTF">2019-12-16T06:37:40Z</dcterms:created>
  <dcterms:modified xsi:type="dcterms:W3CDTF">2019-12-16T08:14:38Z</dcterms:modified>
</cp:coreProperties>
</file>