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20"/>
  </p:notesMasterIdLst>
  <p:handoutMasterIdLst>
    <p:handoutMasterId r:id="rId21"/>
  </p:handoutMasterIdLst>
  <p:sldIdLst>
    <p:sldId id="278" r:id="rId5"/>
    <p:sldId id="282" r:id="rId6"/>
    <p:sldId id="283" r:id="rId7"/>
    <p:sldId id="298" r:id="rId8"/>
    <p:sldId id="294" r:id="rId9"/>
    <p:sldId id="285" r:id="rId10"/>
    <p:sldId id="286" r:id="rId11"/>
    <p:sldId id="299" r:id="rId12"/>
    <p:sldId id="295" r:id="rId13"/>
    <p:sldId id="300" r:id="rId14"/>
    <p:sldId id="288" r:id="rId15"/>
    <p:sldId id="296" r:id="rId16"/>
    <p:sldId id="297" r:id="rId17"/>
    <p:sldId id="289"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60DDE9-7012-41F5-872F-E9538449988D}" v="10" dt="2024-05-07T00:10:52.877"/>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78" d="100"/>
          <a:sy n="78" d="100"/>
        </p:scale>
        <p:origin x="878" y="7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akshi Bhatt" userId="91e30ec5e884a6e0" providerId="LiveId" clId="{8860DDE9-7012-41F5-872F-E9538449988D}"/>
    <pc:docChg chg="custSel addSld delSld modSld sldOrd">
      <pc:chgData name="Hitakshi Bhatt" userId="91e30ec5e884a6e0" providerId="LiveId" clId="{8860DDE9-7012-41F5-872F-E9538449988D}" dt="2024-05-07T00:15:01.470" v="211"/>
      <pc:docMkLst>
        <pc:docMk/>
      </pc:docMkLst>
      <pc:sldChg chg="del">
        <pc:chgData name="Hitakshi Bhatt" userId="91e30ec5e884a6e0" providerId="LiveId" clId="{8860DDE9-7012-41F5-872F-E9538449988D}" dt="2024-05-07T00:14:46.208" v="209" actId="2696"/>
        <pc:sldMkLst>
          <pc:docMk/>
          <pc:sldMk cId="3353460760" sldId="287"/>
        </pc:sldMkLst>
      </pc:sldChg>
      <pc:sldChg chg="addSp delSp modSp mod">
        <pc:chgData name="Hitakshi Bhatt" userId="91e30ec5e884a6e0" providerId="LiveId" clId="{8860DDE9-7012-41F5-872F-E9538449988D}" dt="2024-05-02T02:29:16.670" v="152" actId="20577"/>
        <pc:sldMkLst>
          <pc:docMk/>
          <pc:sldMk cId="414523832" sldId="288"/>
        </pc:sldMkLst>
        <pc:spChg chg="mod">
          <ac:chgData name="Hitakshi Bhatt" userId="91e30ec5e884a6e0" providerId="LiveId" clId="{8860DDE9-7012-41F5-872F-E9538449988D}" dt="2024-05-02T02:29:16.670" v="152" actId="20577"/>
          <ac:spMkLst>
            <pc:docMk/>
            <pc:sldMk cId="414523832" sldId="288"/>
            <ac:spMk id="2" creationId="{338A15DE-D135-0710-9984-A0A55E960CB0}"/>
          </ac:spMkLst>
        </pc:spChg>
        <pc:spChg chg="del mod">
          <ac:chgData name="Hitakshi Bhatt" userId="91e30ec5e884a6e0" providerId="LiveId" clId="{8860DDE9-7012-41F5-872F-E9538449988D}" dt="2024-05-02T02:19:31.834" v="27" actId="931"/>
          <ac:spMkLst>
            <pc:docMk/>
            <pc:sldMk cId="414523832" sldId="288"/>
            <ac:spMk id="3" creationId="{ECC8AA23-D8D0-93BE-5C5F-103A750B0D2F}"/>
          </ac:spMkLst>
        </pc:spChg>
        <pc:spChg chg="del mod">
          <ac:chgData name="Hitakshi Bhatt" userId="91e30ec5e884a6e0" providerId="LiveId" clId="{8860DDE9-7012-41F5-872F-E9538449988D}" dt="2024-05-02T02:20:04.502" v="62" actId="21"/>
          <ac:spMkLst>
            <pc:docMk/>
            <pc:sldMk cId="414523832" sldId="288"/>
            <ac:spMk id="9" creationId="{5C4A7DC2-42C3-FDDF-02BF-9598D75A6A83}"/>
          </ac:spMkLst>
        </pc:spChg>
        <pc:picChg chg="add mod">
          <ac:chgData name="Hitakshi Bhatt" userId="91e30ec5e884a6e0" providerId="LiveId" clId="{8860DDE9-7012-41F5-872F-E9538449988D}" dt="2024-05-02T02:19:48.509" v="33" actId="14100"/>
          <ac:picMkLst>
            <pc:docMk/>
            <pc:sldMk cId="414523832" sldId="288"/>
            <ac:picMk id="10" creationId="{76FEA166-8495-51B3-D368-2EF8F5F305CD}"/>
          </ac:picMkLst>
        </pc:picChg>
      </pc:sldChg>
      <pc:sldChg chg="addSp delSp modSp mod">
        <pc:chgData name="Hitakshi Bhatt" userId="91e30ec5e884a6e0" providerId="LiveId" clId="{8860DDE9-7012-41F5-872F-E9538449988D}" dt="2024-05-02T02:22:41.149" v="78" actId="20577"/>
        <pc:sldMkLst>
          <pc:docMk/>
          <pc:sldMk cId="314440392" sldId="289"/>
        </pc:sldMkLst>
        <pc:spChg chg="mod">
          <ac:chgData name="Hitakshi Bhatt" userId="91e30ec5e884a6e0" providerId="LiveId" clId="{8860DDE9-7012-41F5-872F-E9538449988D}" dt="2024-05-02T02:22:41.149" v="78" actId="20577"/>
          <ac:spMkLst>
            <pc:docMk/>
            <pc:sldMk cId="314440392" sldId="289"/>
            <ac:spMk id="2" creationId="{B7545968-70F7-0180-6448-3547E442EF4A}"/>
          </ac:spMkLst>
        </pc:spChg>
        <pc:spChg chg="add del mod">
          <ac:chgData name="Hitakshi Bhatt" userId="91e30ec5e884a6e0" providerId="LiveId" clId="{8860DDE9-7012-41F5-872F-E9538449988D}" dt="2024-05-02T02:21:21.226" v="65"/>
          <ac:spMkLst>
            <pc:docMk/>
            <pc:sldMk cId="314440392" sldId="289"/>
            <ac:spMk id="4" creationId="{039689F6-839E-8CC0-9D3C-242BB1EB9132}"/>
          </ac:spMkLst>
        </pc:spChg>
        <pc:spChg chg="add del mod">
          <ac:chgData name="Hitakshi Bhatt" userId="91e30ec5e884a6e0" providerId="LiveId" clId="{8860DDE9-7012-41F5-872F-E9538449988D}" dt="2024-05-02T02:21:45.281" v="67" actId="21"/>
          <ac:spMkLst>
            <pc:docMk/>
            <pc:sldMk cId="314440392" sldId="289"/>
            <ac:spMk id="7" creationId="{AEF6AF3E-438F-1972-C7EA-506E0953A27A}"/>
          </ac:spMkLst>
        </pc:spChg>
        <pc:spChg chg="del mod">
          <ac:chgData name="Hitakshi Bhatt" userId="91e30ec5e884a6e0" providerId="LiveId" clId="{8860DDE9-7012-41F5-872F-E9538449988D}" dt="2024-05-02T02:22:02.894" v="70"/>
          <ac:spMkLst>
            <pc:docMk/>
            <pc:sldMk cId="314440392" sldId="289"/>
            <ac:spMk id="8" creationId="{215CE58D-2739-522B-7C3A-6A7C985360C0}"/>
          </ac:spMkLst>
        </pc:spChg>
        <pc:spChg chg="add del mod">
          <ac:chgData name="Hitakshi Bhatt" userId="91e30ec5e884a6e0" providerId="LiveId" clId="{8860DDE9-7012-41F5-872F-E9538449988D}" dt="2024-05-02T02:22:05.087" v="71"/>
          <ac:spMkLst>
            <pc:docMk/>
            <pc:sldMk cId="314440392" sldId="289"/>
            <ac:spMk id="9" creationId="{AEF6AF3E-438F-1972-C7EA-506E0953A27A}"/>
          </ac:spMkLst>
        </pc:spChg>
        <pc:spChg chg="add mod">
          <ac:chgData name="Hitakshi Bhatt" userId="91e30ec5e884a6e0" providerId="LiveId" clId="{8860DDE9-7012-41F5-872F-E9538449988D}" dt="2024-05-02T02:22:16.381" v="72"/>
          <ac:spMkLst>
            <pc:docMk/>
            <pc:sldMk cId="314440392" sldId="289"/>
            <ac:spMk id="10" creationId="{71007CBF-1347-CBA4-1C2D-39C249E1FB56}"/>
          </ac:spMkLst>
        </pc:spChg>
        <pc:graphicFrameChg chg="add del mod">
          <ac:chgData name="Hitakshi Bhatt" userId="91e30ec5e884a6e0" providerId="LiveId" clId="{8860DDE9-7012-41F5-872F-E9538449988D}" dt="2024-05-02T02:21:27.084" v="66" actId="21"/>
          <ac:graphicFrameMkLst>
            <pc:docMk/>
            <pc:sldMk cId="314440392" sldId="289"/>
            <ac:graphicFrameMk id="5" creationId="{1904F965-D30E-5A83-B17B-7D030326E77B}"/>
          </ac:graphicFrameMkLst>
        </pc:graphicFrameChg>
        <pc:graphicFrameChg chg="del">
          <ac:chgData name="Hitakshi Bhatt" userId="91e30ec5e884a6e0" providerId="LiveId" clId="{8860DDE9-7012-41F5-872F-E9538449988D}" dt="2024-05-02T02:21:17.835" v="64" actId="21"/>
          <ac:graphicFrameMkLst>
            <pc:docMk/>
            <pc:sldMk cId="314440392" sldId="289"/>
            <ac:graphicFrameMk id="16" creationId="{1904F965-D30E-5A83-B17B-7D030326E77B}"/>
          </ac:graphicFrameMkLst>
        </pc:graphicFrameChg>
      </pc:sldChg>
      <pc:sldChg chg="del">
        <pc:chgData name="Hitakshi Bhatt" userId="91e30ec5e884a6e0" providerId="LiveId" clId="{8860DDE9-7012-41F5-872F-E9538449988D}" dt="2024-05-02T02:23:23.228" v="79" actId="2696"/>
        <pc:sldMkLst>
          <pc:docMk/>
          <pc:sldMk cId="118667928" sldId="290"/>
        </pc:sldMkLst>
      </pc:sldChg>
      <pc:sldChg chg="del">
        <pc:chgData name="Hitakshi Bhatt" userId="91e30ec5e884a6e0" providerId="LiveId" clId="{8860DDE9-7012-41F5-872F-E9538449988D}" dt="2024-05-02T02:23:26.991" v="80" actId="2696"/>
        <pc:sldMkLst>
          <pc:docMk/>
          <pc:sldMk cId="849465297" sldId="291"/>
        </pc:sldMkLst>
      </pc:sldChg>
      <pc:sldChg chg="del">
        <pc:chgData name="Hitakshi Bhatt" userId="91e30ec5e884a6e0" providerId="LiveId" clId="{8860DDE9-7012-41F5-872F-E9538449988D}" dt="2024-05-07T00:14:36.782" v="208" actId="2696"/>
        <pc:sldMkLst>
          <pc:docMk/>
          <pc:sldMk cId="1080392523" sldId="293"/>
        </pc:sldMkLst>
      </pc:sldChg>
      <pc:sldChg chg="addSp delSp modSp new mod">
        <pc:chgData name="Hitakshi Bhatt" userId="91e30ec5e884a6e0" providerId="LiveId" clId="{8860DDE9-7012-41F5-872F-E9538449988D}" dt="2024-05-02T02:28:43.243" v="113" actId="20577"/>
        <pc:sldMkLst>
          <pc:docMk/>
          <pc:sldMk cId="2490135118" sldId="296"/>
        </pc:sldMkLst>
        <pc:spChg chg="mod">
          <ac:chgData name="Hitakshi Bhatt" userId="91e30ec5e884a6e0" providerId="LiveId" clId="{8860DDE9-7012-41F5-872F-E9538449988D}" dt="2024-05-02T02:28:43.243" v="113" actId="20577"/>
          <ac:spMkLst>
            <pc:docMk/>
            <pc:sldMk cId="2490135118" sldId="296"/>
            <ac:spMk id="2" creationId="{0BFEA04B-850F-25DE-70EF-ADF44A48C0EA}"/>
          </ac:spMkLst>
        </pc:spChg>
        <pc:spChg chg="del">
          <ac:chgData name="Hitakshi Bhatt" userId="91e30ec5e884a6e0" providerId="LiveId" clId="{8860DDE9-7012-41F5-872F-E9538449988D}" dt="2024-05-02T02:27:11.556" v="84" actId="931"/>
          <ac:spMkLst>
            <pc:docMk/>
            <pc:sldMk cId="2490135118" sldId="296"/>
            <ac:spMk id="3" creationId="{EA45E4A9-1575-AA32-578A-7B911DABF8B6}"/>
          </ac:spMkLst>
        </pc:spChg>
        <pc:spChg chg="del">
          <ac:chgData name="Hitakshi Bhatt" userId="91e30ec5e884a6e0" providerId="LiveId" clId="{8860DDE9-7012-41F5-872F-E9538449988D}" dt="2024-05-02T02:26:56.542" v="82" actId="931"/>
          <ac:spMkLst>
            <pc:docMk/>
            <pc:sldMk cId="2490135118" sldId="296"/>
            <ac:spMk id="4" creationId="{CFD55AF4-26C3-709D-0FB0-FE4E0490BD3B}"/>
          </ac:spMkLst>
        </pc:spChg>
        <pc:spChg chg="add del mod">
          <ac:chgData name="Hitakshi Bhatt" userId="91e30ec5e884a6e0" providerId="LiveId" clId="{8860DDE9-7012-41F5-872F-E9538449988D}" dt="2024-05-02T02:27:33.536" v="86" actId="21"/>
          <ac:spMkLst>
            <pc:docMk/>
            <pc:sldMk cId="2490135118" sldId="296"/>
            <ac:spMk id="10" creationId="{6126D40A-0284-7232-8040-EDAFCE1B2B71}"/>
          </ac:spMkLst>
        </pc:spChg>
        <pc:picChg chg="add del mod">
          <ac:chgData name="Hitakshi Bhatt" userId="91e30ec5e884a6e0" providerId="LiveId" clId="{8860DDE9-7012-41F5-872F-E9538449988D}" dt="2024-05-02T02:27:19.866" v="85" actId="21"/>
          <ac:picMkLst>
            <pc:docMk/>
            <pc:sldMk cId="2490135118" sldId="296"/>
            <ac:picMk id="6" creationId="{A5886511-C7FF-85FC-8959-09EEF27DEEB9}"/>
          </ac:picMkLst>
        </pc:picChg>
        <pc:picChg chg="add mod">
          <ac:chgData name="Hitakshi Bhatt" userId="91e30ec5e884a6e0" providerId="LiveId" clId="{8860DDE9-7012-41F5-872F-E9538449988D}" dt="2024-05-02T02:27:11.556" v="84" actId="931"/>
          <ac:picMkLst>
            <pc:docMk/>
            <pc:sldMk cId="2490135118" sldId="296"/>
            <ac:picMk id="8" creationId="{5290103D-37F8-6939-CB6E-0BC2F86DBE0F}"/>
          </ac:picMkLst>
        </pc:picChg>
      </pc:sldChg>
      <pc:sldChg chg="addSp delSp modSp new mod">
        <pc:chgData name="Hitakshi Bhatt" userId="91e30ec5e884a6e0" providerId="LiveId" clId="{8860DDE9-7012-41F5-872F-E9538449988D}" dt="2024-05-02T02:31:07.570" v="163" actId="14100"/>
        <pc:sldMkLst>
          <pc:docMk/>
          <pc:sldMk cId="986272406" sldId="297"/>
        </pc:sldMkLst>
        <pc:spChg chg="del mod">
          <ac:chgData name="Hitakshi Bhatt" userId="91e30ec5e884a6e0" providerId="LiveId" clId="{8860DDE9-7012-41F5-872F-E9538449988D}" dt="2024-05-02T02:31:04.065" v="162" actId="21"/>
          <ac:spMkLst>
            <pc:docMk/>
            <pc:sldMk cId="986272406" sldId="297"/>
            <ac:spMk id="2" creationId="{ED5576D1-1C56-B252-C282-28D8F34AAB25}"/>
          </ac:spMkLst>
        </pc:spChg>
        <pc:spChg chg="del">
          <ac:chgData name="Hitakshi Bhatt" userId="91e30ec5e884a6e0" providerId="LiveId" clId="{8860DDE9-7012-41F5-872F-E9538449988D}" dt="2024-05-02T02:30:20.453" v="155" actId="931"/>
          <ac:spMkLst>
            <pc:docMk/>
            <pc:sldMk cId="986272406" sldId="297"/>
            <ac:spMk id="3" creationId="{4B8D949C-A910-70C7-8246-444671428C60}"/>
          </ac:spMkLst>
        </pc:spChg>
        <pc:spChg chg="del">
          <ac:chgData name="Hitakshi Bhatt" userId="91e30ec5e884a6e0" providerId="LiveId" clId="{8860DDE9-7012-41F5-872F-E9538449988D}" dt="2024-05-02T02:29:43.362" v="154" actId="21"/>
          <ac:spMkLst>
            <pc:docMk/>
            <pc:sldMk cId="986272406" sldId="297"/>
            <ac:spMk id="4" creationId="{4E57CB91-85D7-1366-67F9-A2734D52C9BB}"/>
          </ac:spMkLst>
        </pc:spChg>
        <pc:picChg chg="add mod">
          <ac:chgData name="Hitakshi Bhatt" userId="91e30ec5e884a6e0" providerId="LiveId" clId="{8860DDE9-7012-41F5-872F-E9538449988D}" dt="2024-05-02T02:31:07.570" v="163" actId="14100"/>
          <ac:picMkLst>
            <pc:docMk/>
            <pc:sldMk cId="986272406" sldId="297"/>
            <ac:picMk id="6" creationId="{8645E0BB-E458-8EB1-4F44-3738EC0C336A}"/>
          </ac:picMkLst>
        </pc:picChg>
      </pc:sldChg>
      <pc:sldChg chg="addSp delSp modSp new mod">
        <pc:chgData name="Hitakshi Bhatt" userId="91e30ec5e884a6e0" providerId="LiveId" clId="{8860DDE9-7012-41F5-872F-E9538449988D}" dt="2024-05-07T00:12:50.104" v="200" actId="207"/>
        <pc:sldMkLst>
          <pc:docMk/>
          <pc:sldMk cId="4280001847" sldId="298"/>
        </pc:sldMkLst>
        <pc:spChg chg="del">
          <ac:chgData name="Hitakshi Bhatt" userId="91e30ec5e884a6e0" providerId="LiveId" clId="{8860DDE9-7012-41F5-872F-E9538449988D}" dt="2024-05-07T00:08:18.830" v="165" actId="21"/>
          <ac:spMkLst>
            <pc:docMk/>
            <pc:sldMk cId="4280001847" sldId="298"/>
            <ac:spMk id="2" creationId="{2FC04E49-847D-0861-7602-7888F27515F0}"/>
          </ac:spMkLst>
        </pc:spChg>
        <pc:spChg chg="del">
          <ac:chgData name="Hitakshi Bhatt" userId="91e30ec5e884a6e0" providerId="LiveId" clId="{8860DDE9-7012-41F5-872F-E9538449988D}" dt="2024-05-07T00:08:36.115" v="166" actId="931"/>
          <ac:spMkLst>
            <pc:docMk/>
            <pc:sldMk cId="4280001847" sldId="298"/>
            <ac:spMk id="3" creationId="{AEE9CF78-5C1D-679D-3825-48CA91767365}"/>
          </ac:spMkLst>
        </pc:spChg>
        <pc:spChg chg="add mod">
          <ac:chgData name="Hitakshi Bhatt" userId="91e30ec5e884a6e0" providerId="LiveId" clId="{8860DDE9-7012-41F5-872F-E9538449988D}" dt="2024-05-07T00:12:50.104" v="200" actId="207"/>
          <ac:spMkLst>
            <pc:docMk/>
            <pc:sldMk cId="4280001847" sldId="298"/>
            <ac:spMk id="7" creationId="{7B0F1B24-7A9C-C119-E186-C62558804042}"/>
          </ac:spMkLst>
        </pc:spChg>
        <pc:picChg chg="add mod">
          <ac:chgData name="Hitakshi Bhatt" userId="91e30ec5e884a6e0" providerId="LiveId" clId="{8860DDE9-7012-41F5-872F-E9538449988D}" dt="2024-05-07T00:11:41.099" v="192" actId="14100"/>
          <ac:picMkLst>
            <pc:docMk/>
            <pc:sldMk cId="4280001847" sldId="298"/>
            <ac:picMk id="5" creationId="{C35667A1-0F83-8975-B7F4-84BB065B332A}"/>
          </ac:picMkLst>
        </pc:picChg>
      </pc:sldChg>
      <pc:sldChg chg="addSp delSp modSp new mod ord">
        <pc:chgData name="Hitakshi Bhatt" userId="91e30ec5e884a6e0" providerId="LiveId" clId="{8860DDE9-7012-41F5-872F-E9538449988D}" dt="2024-05-07T00:15:01.470" v="211"/>
        <pc:sldMkLst>
          <pc:docMk/>
          <pc:sldMk cId="1756542531" sldId="299"/>
        </pc:sldMkLst>
        <pc:spChg chg="del">
          <ac:chgData name="Hitakshi Bhatt" userId="91e30ec5e884a6e0" providerId="LiveId" clId="{8860DDE9-7012-41F5-872F-E9538449988D}" dt="2024-05-07T00:09:33.636" v="176" actId="931"/>
          <ac:spMkLst>
            <pc:docMk/>
            <pc:sldMk cId="1756542531" sldId="299"/>
            <ac:spMk id="2" creationId="{CA8BEC73-34C7-9021-57F7-65FEB74FCA8D}"/>
          </ac:spMkLst>
        </pc:spChg>
        <pc:spChg chg="del">
          <ac:chgData name="Hitakshi Bhatt" userId="91e30ec5e884a6e0" providerId="LiveId" clId="{8860DDE9-7012-41F5-872F-E9538449988D}" dt="2024-05-07T00:09:12.382" v="174" actId="21"/>
          <ac:spMkLst>
            <pc:docMk/>
            <pc:sldMk cId="1756542531" sldId="299"/>
            <ac:spMk id="3" creationId="{83E9BAA8-C636-31C8-C689-123A0A66ABBF}"/>
          </ac:spMkLst>
        </pc:spChg>
        <pc:spChg chg="del">
          <ac:chgData name="Hitakshi Bhatt" userId="91e30ec5e884a6e0" providerId="LiveId" clId="{8860DDE9-7012-41F5-872F-E9538449988D}" dt="2024-05-07T00:09:18.612" v="175" actId="21"/>
          <ac:spMkLst>
            <pc:docMk/>
            <pc:sldMk cId="1756542531" sldId="299"/>
            <ac:spMk id="4" creationId="{8835B3A7-22F0-2FCC-2402-A1FA35BD7122}"/>
          </ac:spMkLst>
        </pc:spChg>
        <pc:spChg chg="add mod">
          <ac:chgData name="Hitakshi Bhatt" userId="91e30ec5e884a6e0" providerId="LiveId" clId="{8860DDE9-7012-41F5-872F-E9538449988D}" dt="2024-05-07T00:14:17.836" v="207" actId="207"/>
          <ac:spMkLst>
            <pc:docMk/>
            <pc:sldMk cId="1756542531" sldId="299"/>
            <ac:spMk id="8" creationId="{AA4B5DBA-9959-6FD1-5040-36BBAF6E7165}"/>
          </ac:spMkLst>
        </pc:spChg>
        <pc:picChg chg="add mod">
          <ac:chgData name="Hitakshi Bhatt" userId="91e30ec5e884a6e0" providerId="LiveId" clId="{8860DDE9-7012-41F5-872F-E9538449988D}" dt="2024-05-07T00:13:57.981" v="204" actId="1076"/>
          <ac:picMkLst>
            <pc:docMk/>
            <pc:sldMk cId="1756542531" sldId="299"/>
            <ac:picMk id="6" creationId="{03409360-93FA-3D71-099C-6390694F808F}"/>
          </ac:picMkLst>
        </pc:picChg>
      </pc:sldChg>
      <pc:sldChg chg="addSp delSp modSp new mod">
        <pc:chgData name="Hitakshi Bhatt" userId="91e30ec5e884a6e0" providerId="LiveId" clId="{8860DDE9-7012-41F5-872F-E9538449988D}" dt="2024-05-07T00:11:01.983" v="191" actId="14100"/>
        <pc:sldMkLst>
          <pc:docMk/>
          <pc:sldMk cId="3292119462" sldId="300"/>
        </pc:sldMkLst>
        <pc:spChg chg="del">
          <ac:chgData name="Hitakshi Bhatt" userId="91e30ec5e884a6e0" providerId="LiveId" clId="{8860DDE9-7012-41F5-872F-E9538449988D}" dt="2024-05-07T00:10:34.888" v="184" actId="21"/>
          <ac:spMkLst>
            <pc:docMk/>
            <pc:sldMk cId="3292119462" sldId="300"/>
            <ac:spMk id="2" creationId="{4602BE29-99D5-8EF9-30D5-A66950ACDD8F}"/>
          </ac:spMkLst>
        </pc:spChg>
        <pc:spChg chg="del">
          <ac:chgData name="Hitakshi Bhatt" userId="91e30ec5e884a6e0" providerId="LiveId" clId="{8860DDE9-7012-41F5-872F-E9538449988D}" dt="2024-05-07T00:10:52.877" v="186" actId="931"/>
          <ac:spMkLst>
            <pc:docMk/>
            <pc:sldMk cId="3292119462" sldId="300"/>
            <ac:spMk id="3" creationId="{FC5E90ED-694D-8E38-3E79-CC069F268D28}"/>
          </ac:spMkLst>
        </pc:spChg>
        <pc:spChg chg="del">
          <ac:chgData name="Hitakshi Bhatt" userId="91e30ec5e884a6e0" providerId="LiveId" clId="{8860DDE9-7012-41F5-872F-E9538449988D}" dt="2024-05-07T00:10:41.092" v="185" actId="21"/>
          <ac:spMkLst>
            <pc:docMk/>
            <pc:sldMk cId="3292119462" sldId="300"/>
            <ac:spMk id="4" creationId="{72EC165A-DA12-3175-7776-AADE95623F67}"/>
          </ac:spMkLst>
        </pc:spChg>
        <pc:picChg chg="add mod">
          <ac:chgData name="Hitakshi Bhatt" userId="91e30ec5e884a6e0" providerId="LiveId" clId="{8860DDE9-7012-41F5-872F-E9538449988D}" dt="2024-05-07T00:11:01.983" v="191" actId="14100"/>
          <ac:picMkLst>
            <pc:docMk/>
            <pc:sldMk cId="3292119462" sldId="300"/>
            <ac:picMk id="6" creationId="{E2861E1B-B958-6A19-DE6A-B7240DC92BA2}"/>
          </ac:picMkLst>
        </pc:picChg>
      </pc:sldChg>
      <pc:sldMasterChg chg="delSldLayout">
        <pc:chgData name="Hitakshi Bhatt" userId="91e30ec5e884a6e0" providerId="LiveId" clId="{8860DDE9-7012-41F5-872F-E9538449988D}" dt="2024-05-02T02:23:26.991" v="80" actId="2696"/>
        <pc:sldMasterMkLst>
          <pc:docMk/>
          <pc:sldMasterMk cId="4222058729" sldId="2147483705"/>
        </pc:sldMasterMkLst>
        <pc:sldLayoutChg chg="del">
          <pc:chgData name="Hitakshi Bhatt" userId="91e30ec5e884a6e0" providerId="LiveId" clId="{8860DDE9-7012-41F5-872F-E9538449988D}" dt="2024-05-02T02:23:23.228" v="79" actId="2696"/>
          <pc:sldLayoutMkLst>
            <pc:docMk/>
            <pc:sldMasterMk cId="4222058729" sldId="2147483705"/>
            <pc:sldLayoutMk cId="2949659602" sldId="2147483726"/>
          </pc:sldLayoutMkLst>
        </pc:sldLayoutChg>
        <pc:sldLayoutChg chg="del">
          <pc:chgData name="Hitakshi Bhatt" userId="91e30ec5e884a6e0" providerId="LiveId" clId="{8860DDE9-7012-41F5-872F-E9538449988D}" dt="2024-05-02T02:23:26.991" v="80" actId="2696"/>
          <pc:sldLayoutMkLst>
            <pc:docMk/>
            <pc:sldMasterMk cId="4222058729" sldId="2147483705"/>
            <pc:sldLayoutMk cId="2176689082" sldId="214748372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5/6/2024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5/6/2024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2381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20" r:id="rId14"/>
    <p:sldLayoutId id="2147483721" r:id="rId15"/>
    <p:sldLayoutId id="2147483722" r:id="rId16"/>
    <p:sldLayoutId id="2147483723" r:id="rId17"/>
    <p:sldLayoutId id="2147483724" r:id="rId18"/>
    <p:sldLayoutId id="2147483725" r:id="rId19"/>
    <p:sldLayoutId id="2147483728" r:id="rId20"/>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b="1" i="0" dirty="0">
                <a:solidFill>
                  <a:srgbClr val="ECECEC"/>
                </a:solidFill>
                <a:effectLst/>
                <a:latin typeface="Söhne"/>
              </a:rPr>
              <a:t>Predictive Analytics for Customer Churn Prediction in Retail</a:t>
            </a:r>
            <a:endParaRPr lang="en-US" dirty="0"/>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10;&#10;Description automatically generated">
            <a:extLst>
              <a:ext uri="{FF2B5EF4-FFF2-40B4-BE49-F238E27FC236}">
                <a16:creationId xmlns:a16="http://schemas.microsoft.com/office/drawing/2014/main" id="{E2861E1B-B958-6A19-DE6A-B7240DC92B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0862" y="766916"/>
            <a:ext cx="8986427" cy="5545394"/>
          </a:xfrm>
        </p:spPr>
      </p:pic>
    </p:spTree>
    <p:extLst>
      <p:ext uri="{BB962C8B-B14F-4D97-AF65-F5344CB8AC3E}">
        <p14:creationId xmlns:p14="http://schemas.microsoft.com/office/powerpoint/2010/main" val="329211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nchor="b"/>
          <a:lstStyle/>
          <a:p>
            <a:r>
              <a:rPr lang="en-US" dirty="0"/>
              <a:t>GGplot2</a:t>
            </a:r>
            <a:br>
              <a:rPr lang="en-US" dirty="0"/>
            </a:br>
            <a:r>
              <a:rPr lang="en-US" dirty="0"/>
              <a:t>Frequency of visit </a:t>
            </a:r>
            <a:r>
              <a:rPr lang="en-US" dirty="0" err="1"/>
              <a:t>distribuation</a:t>
            </a:r>
            <a:endParaRPr lang="en-US" dirty="0"/>
          </a:p>
        </p:txBody>
      </p:sp>
      <p:pic>
        <p:nvPicPr>
          <p:cNvPr id="10" name="Content Placeholder 9" descr="A graph of a graph">
            <a:extLst>
              <a:ext uri="{FF2B5EF4-FFF2-40B4-BE49-F238E27FC236}">
                <a16:creationId xmlns:a16="http://schemas.microsoft.com/office/drawing/2014/main" id="{76FEA166-8495-51B3-D368-2EF8F5F305C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2613" y="2681361"/>
            <a:ext cx="4918075" cy="3719439"/>
          </a:xfrm>
          <a:noFill/>
        </p:spPr>
      </p:pic>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9" r="9"/>
          <a:stretch/>
        </p:blipFill>
        <p:spPr/>
      </p:pic>
    </p:spTree>
    <p:extLst>
      <p:ext uri="{BB962C8B-B14F-4D97-AF65-F5344CB8AC3E}">
        <p14:creationId xmlns:p14="http://schemas.microsoft.com/office/powerpoint/2010/main" val="41452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A04B-850F-25DE-70EF-ADF44A48C0EA}"/>
              </a:ext>
            </a:extLst>
          </p:cNvPr>
          <p:cNvSpPr>
            <a:spLocks noGrp="1"/>
          </p:cNvSpPr>
          <p:nvPr>
            <p:ph type="title"/>
          </p:nvPr>
        </p:nvSpPr>
        <p:spPr/>
        <p:txBody>
          <a:bodyPr/>
          <a:lstStyle/>
          <a:p>
            <a:r>
              <a:rPr lang="en-US" dirty="0"/>
              <a:t>Total age distribution </a:t>
            </a:r>
          </a:p>
        </p:txBody>
      </p:sp>
      <p:pic>
        <p:nvPicPr>
          <p:cNvPr id="8" name="Content Placeholder 7">
            <a:extLst>
              <a:ext uri="{FF2B5EF4-FFF2-40B4-BE49-F238E27FC236}">
                <a16:creationId xmlns:a16="http://schemas.microsoft.com/office/drawing/2014/main" id="{5290103D-37F8-6939-CB6E-0BC2F86DBE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2613" y="3070483"/>
            <a:ext cx="4918075" cy="2955409"/>
          </a:xfrm>
        </p:spPr>
      </p:pic>
    </p:spTree>
    <p:extLst>
      <p:ext uri="{BB962C8B-B14F-4D97-AF65-F5344CB8AC3E}">
        <p14:creationId xmlns:p14="http://schemas.microsoft.com/office/powerpoint/2010/main" val="249013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645E0BB-E458-8EB1-4F44-3738EC0C33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2613" y="963561"/>
            <a:ext cx="10685155" cy="5062331"/>
          </a:xfrm>
        </p:spPr>
      </p:pic>
    </p:spTree>
    <p:extLst>
      <p:ext uri="{BB962C8B-B14F-4D97-AF65-F5344CB8AC3E}">
        <p14:creationId xmlns:p14="http://schemas.microsoft.com/office/powerpoint/2010/main" val="98627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chor="t">
            <a:noAutofit/>
          </a:bodyPr>
          <a:lstStyle/>
          <a:p>
            <a:r>
              <a:rPr lang="en-US" dirty="0"/>
              <a:t>RESULT</a:t>
            </a:r>
          </a:p>
        </p:txBody>
      </p:sp>
      <p:sp>
        <p:nvSpPr>
          <p:cNvPr id="10" name="Table Placeholder 6">
            <a:extLst>
              <a:ext uri="{FF2B5EF4-FFF2-40B4-BE49-F238E27FC236}">
                <a16:creationId xmlns:a16="http://schemas.microsoft.com/office/drawing/2014/main" id="{71007CBF-1347-CBA4-1C2D-39C249E1FB56}"/>
              </a:ext>
            </a:extLst>
          </p:cNvPr>
          <p:cNvSpPr>
            <a:spLocks noGrp="1"/>
          </p:cNvSpPr>
          <p:nvPr>
            <p:ph sz="half" idx="1"/>
          </p:nvPr>
        </p:nvSpPr>
        <p:spPr>
          <a:xfrm>
            <a:off x="554038" y="1917700"/>
            <a:ext cx="11333162" cy="4297363"/>
          </a:xfrm>
        </p:spPr>
        <p:txBody>
          <a:bodyPr/>
          <a:lstStyle/>
          <a:p>
            <a:r>
              <a:rPr lang="en-US" dirty="0"/>
              <a:t>Key Predictive Features: In the course of our analysis, numerous crucial characteristics have been identified that play a significant role in forecasting customer turnover within the retail sector. These include metrics such as total transaction volumes, mean purchase values, and visit frequencies. Model Performance: The logistic regression model exhibited commendable performance metrics when it came to anticipating customer churn. Despite its satisfactory performance, there exists potential for enhancement through the application of more sophisticated modeling methodologies or the incorporation of supplementary feature engineering. Business Implications: The comprehension and anticipation of customer turnover hold paramount importance for retail enterprises seeking to deploy precise marketing strategies, elevate customer retention endeavors, and augment overall financial gains. Through the utilization of predictive analytics, retailers can preemptively pinpoint customers at risk and undertake preemptive actions to retain them. Future Directions: In forthcoming analyses, there is a prospect to delve into more sophisticated machine learning algorithms like decision trees, random forests, or gradient boosting machines, with the aim of refining the predictive precision of our model. Furthermore, the integration of additional data sources or attributes, such as customer sentiment analysis or product preferences, could yield deeper insights into customer behavior and turnover prognosis.</a:t>
            </a:r>
          </a:p>
        </p:txBody>
      </p:sp>
    </p:spTree>
    <p:extLst>
      <p:ext uri="{BB962C8B-B14F-4D97-AF65-F5344CB8AC3E}">
        <p14:creationId xmlns:p14="http://schemas.microsoft.com/office/powerpoint/2010/main" val="314440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ormAutofit/>
          </a:bodyPr>
          <a:lstStyle/>
          <a:p>
            <a:r>
              <a:rPr lang="en-US" dirty="0"/>
              <a:t>Hitakshi Bhatt</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4" y="2370188"/>
            <a:ext cx="11090274" cy="3913188"/>
          </a:xfrm>
        </p:spPr>
        <p:txBody>
          <a:bodyPr>
            <a:normAutofit/>
          </a:bodyPr>
          <a:lstStyle/>
          <a:p>
            <a:r>
              <a:rPr lang="en-US" dirty="0"/>
              <a:t>In the realm of retail, customer churn, denoting the frequency at which clientele discontinue transactions with a firm, stands as a pivotal metric with direct repercussions on both revenue generation and profitability. Proficiency in discerning and forecasting customer churn facilitates the deployment of tailored retention tactics by retailers, aiming to curtail revenue depletion and enhance customer contentment.</a:t>
            </a:r>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noFill/>
        </p:spPr>
        <p:txBody>
          <a:bodyPr>
            <a:noAutofit/>
          </a:bodyPr>
          <a:lstStyle/>
          <a:p>
            <a:r>
              <a:rPr lang="en-US" b="1" i="0" dirty="0">
                <a:solidFill>
                  <a:srgbClr val="ECECEC"/>
                </a:solidFill>
                <a:effectLst/>
                <a:latin typeface="Söhne"/>
              </a:rPr>
              <a:t>Data Source:</a:t>
            </a:r>
            <a:br>
              <a:rPr lang="en-US" b="1" i="0" dirty="0">
                <a:solidFill>
                  <a:srgbClr val="ECECEC"/>
                </a:solidFill>
                <a:effectLst/>
                <a:latin typeface="Söhne"/>
              </a:rPr>
            </a:br>
            <a:endParaRPr lang="en-US" dirty="0"/>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47271" y="2701656"/>
            <a:ext cx="3526889" cy="3155900"/>
          </a:xfrm>
          <a:noFill/>
        </p:spPr>
        <p:txBody>
          <a:bodyPr/>
          <a:lstStyle/>
          <a:p>
            <a:r>
              <a:rPr lang="en-US" sz="1800" b="0" i="0" dirty="0">
                <a:solidFill>
                  <a:srgbClr val="ECECEC"/>
                </a:solidFill>
                <a:effectLst/>
                <a:latin typeface="Söhne"/>
              </a:rPr>
              <a:t>The dataset used in this analysis is synthetic and generated for the purpose of this project. It simulates customer data commonly found in retail businesses, including demographic information (age, gender), transaction history (total </a:t>
            </a:r>
            <a:r>
              <a:rPr lang="en-US" sz="2000" b="0" i="0" dirty="0">
                <a:solidFill>
                  <a:srgbClr val="ECECEC"/>
                </a:solidFill>
                <a:effectLst/>
                <a:latin typeface="Söhne"/>
              </a:rPr>
              <a:t>purchases, average purchase amount), and behavioral data (frequency of visits, churn status).</a:t>
            </a:r>
            <a:endParaRPr lang="en-US" sz="2000" dirty="0"/>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C35667A1-0F83-8975-B7F4-84BB065B33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445" y="1209368"/>
            <a:ext cx="9743768" cy="5486400"/>
          </a:xfrm>
        </p:spPr>
      </p:pic>
      <p:sp>
        <p:nvSpPr>
          <p:cNvPr id="7" name="TextBox 6">
            <a:extLst>
              <a:ext uri="{FF2B5EF4-FFF2-40B4-BE49-F238E27FC236}">
                <a16:creationId xmlns:a16="http://schemas.microsoft.com/office/drawing/2014/main" id="{7B0F1B24-7A9C-C119-E186-C62558804042}"/>
              </a:ext>
            </a:extLst>
          </p:cNvPr>
          <p:cNvSpPr txBox="1"/>
          <p:nvPr/>
        </p:nvSpPr>
        <p:spPr>
          <a:xfrm>
            <a:off x="501445" y="601915"/>
            <a:ext cx="8976852" cy="646331"/>
          </a:xfrm>
          <a:prstGeom prst="rect">
            <a:avLst/>
          </a:prstGeom>
          <a:noFill/>
        </p:spPr>
        <p:txBody>
          <a:bodyPr wrap="square">
            <a:spAutoFit/>
          </a:bodyPr>
          <a:lstStyle/>
          <a:p>
            <a:r>
              <a:rPr lang="en-US" sz="3600" dirty="0">
                <a:solidFill>
                  <a:srgbClr val="FFC000"/>
                </a:solidFill>
              </a:rPr>
              <a:t>R code:  To generate the data set</a:t>
            </a:r>
          </a:p>
        </p:txBody>
      </p:sp>
    </p:spTree>
    <p:extLst>
      <p:ext uri="{BB962C8B-B14F-4D97-AF65-F5344CB8AC3E}">
        <p14:creationId xmlns:p14="http://schemas.microsoft.com/office/powerpoint/2010/main" val="428000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 name="Freeform: Shape 1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30" name="Freeform: Shape 29">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5BEEEA49-349C-D261-B42E-16ED9C252465}"/>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pPr>
              <a:lnSpc>
                <a:spcPct val="100000"/>
              </a:lnSpc>
            </a:pPr>
            <a:r>
              <a:rPr lang="en-US" sz="4800" dirty="0"/>
              <a:t>Dataset</a:t>
            </a:r>
          </a:p>
        </p:txBody>
      </p:sp>
      <p:grpSp>
        <p:nvGrpSpPr>
          <p:cNvPr id="33" name="Group 32">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4"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aphicFrame>
        <p:nvGraphicFramePr>
          <p:cNvPr id="7" name="Content Placeholder 6">
            <a:extLst>
              <a:ext uri="{FF2B5EF4-FFF2-40B4-BE49-F238E27FC236}">
                <a16:creationId xmlns:a16="http://schemas.microsoft.com/office/drawing/2014/main" id="{D019E82F-2503-B5E0-D937-CC87A0C3368B}"/>
              </a:ext>
            </a:extLst>
          </p:cNvPr>
          <p:cNvGraphicFramePr>
            <a:graphicFrameLocks noGrp="1"/>
          </p:cNvGraphicFramePr>
          <p:nvPr>
            <p:ph idx="1"/>
            <p:extLst>
              <p:ext uri="{D42A27DB-BD31-4B8C-83A1-F6EECF244321}">
                <p14:modId xmlns:p14="http://schemas.microsoft.com/office/powerpoint/2010/main" val="171149920"/>
              </p:ext>
            </p:extLst>
          </p:nvPr>
        </p:nvGraphicFramePr>
        <p:xfrm>
          <a:off x="4295776" y="2123768"/>
          <a:ext cx="7345367" cy="2290662"/>
        </p:xfrm>
        <a:graphic>
          <a:graphicData uri="http://schemas.openxmlformats.org/drawingml/2006/table">
            <a:tbl>
              <a:tblPr firstRow="1" bandRow="1"/>
              <a:tblGrid>
                <a:gridCol w="1009530">
                  <a:extLst>
                    <a:ext uri="{9D8B030D-6E8A-4147-A177-3AD203B41FA5}">
                      <a16:colId xmlns:a16="http://schemas.microsoft.com/office/drawing/2014/main" val="259492578"/>
                    </a:ext>
                  </a:extLst>
                </a:gridCol>
                <a:gridCol w="468142">
                  <a:extLst>
                    <a:ext uri="{9D8B030D-6E8A-4147-A177-3AD203B41FA5}">
                      <a16:colId xmlns:a16="http://schemas.microsoft.com/office/drawing/2014/main" val="2692360816"/>
                    </a:ext>
                  </a:extLst>
                </a:gridCol>
                <a:gridCol w="699028">
                  <a:extLst>
                    <a:ext uri="{9D8B030D-6E8A-4147-A177-3AD203B41FA5}">
                      <a16:colId xmlns:a16="http://schemas.microsoft.com/office/drawing/2014/main" val="3763668701"/>
                    </a:ext>
                  </a:extLst>
                </a:gridCol>
                <a:gridCol w="1264301">
                  <a:extLst>
                    <a:ext uri="{9D8B030D-6E8A-4147-A177-3AD203B41FA5}">
                      <a16:colId xmlns:a16="http://schemas.microsoft.com/office/drawing/2014/main" val="817094851"/>
                    </a:ext>
                  </a:extLst>
                </a:gridCol>
                <a:gridCol w="1654419">
                  <a:extLst>
                    <a:ext uri="{9D8B030D-6E8A-4147-A177-3AD203B41FA5}">
                      <a16:colId xmlns:a16="http://schemas.microsoft.com/office/drawing/2014/main" val="3356380140"/>
                    </a:ext>
                  </a:extLst>
                </a:gridCol>
                <a:gridCol w="1463341">
                  <a:extLst>
                    <a:ext uri="{9D8B030D-6E8A-4147-A177-3AD203B41FA5}">
                      <a16:colId xmlns:a16="http://schemas.microsoft.com/office/drawing/2014/main" val="1074270209"/>
                    </a:ext>
                  </a:extLst>
                </a:gridCol>
                <a:gridCol w="786606">
                  <a:extLst>
                    <a:ext uri="{9D8B030D-6E8A-4147-A177-3AD203B41FA5}">
                      <a16:colId xmlns:a16="http://schemas.microsoft.com/office/drawing/2014/main" val="81336318"/>
                    </a:ext>
                  </a:extLst>
                </a:gridCol>
              </a:tblGrid>
              <a:tr h="381777">
                <a:tc>
                  <a:txBody>
                    <a:bodyPr/>
                    <a:lstStyle/>
                    <a:p>
                      <a:pPr fontAlgn="b"/>
                      <a:r>
                        <a:rPr lang="en-US" sz="1100" b="1">
                          <a:effectLst/>
                        </a:rPr>
                        <a:t>CustomerID</a:t>
                      </a:r>
                    </a:p>
                  </a:txBody>
                  <a:tcPr marL="57323" marR="57323" marT="28662" marB="28662" anchor="b">
                    <a:lnL w="7620" cap="flat" cmpd="sng" algn="ctr">
                      <a:solidFill>
                        <a:srgbClr val="202CE0"/>
                      </a:solidFill>
                      <a:prstDash val="solid"/>
                      <a:round/>
                      <a:headEnd type="none" w="med" len="med"/>
                      <a:tailEnd type="none" w="med" len="med"/>
                    </a:lnL>
                    <a:lnR w="7620" cap="flat" cmpd="sng" algn="ctr">
                      <a:solidFill>
                        <a:srgbClr val="A033E0"/>
                      </a:solidFill>
                      <a:prstDash val="solid"/>
                      <a:round/>
                      <a:headEnd type="none" w="med" len="med"/>
                      <a:tailEnd type="none" w="med" len="med"/>
                    </a:lnR>
                    <a:lnT w="7620" cap="flat" cmpd="sng" algn="ctr">
                      <a:solidFill>
                        <a:srgbClr val="202CE0"/>
                      </a:solidFill>
                      <a:prstDash val="solid"/>
                      <a:round/>
                      <a:headEnd type="none" w="med" len="med"/>
                      <a:tailEnd type="none" w="med" len="med"/>
                    </a:lnT>
                    <a:lnB w="12700" cap="flat" cmpd="sng" algn="ctr">
                      <a:solidFill>
                        <a:srgbClr val="A03CE0"/>
                      </a:solidFill>
                      <a:prstDash val="solid"/>
                      <a:round/>
                      <a:headEnd type="none" w="med" len="med"/>
                      <a:tailEnd type="none" w="med" len="med"/>
                    </a:lnB>
                    <a:solidFill>
                      <a:srgbClr val="212121"/>
                    </a:solidFill>
                  </a:tcPr>
                </a:tc>
                <a:tc>
                  <a:txBody>
                    <a:bodyPr/>
                    <a:lstStyle/>
                    <a:p>
                      <a:pPr fontAlgn="b"/>
                      <a:r>
                        <a:rPr lang="en-US" sz="1100" b="1">
                          <a:effectLst/>
                        </a:rPr>
                        <a:t>Age</a:t>
                      </a:r>
                    </a:p>
                  </a:txBody>
                  <a:tcPr marL="57323" marR="57323" marT="28662" marB="28662" anchor="b">
                    <a:lnL w="7620" cap="flat" cmpd="sng" algn="ctr">
                      <a:solidFill>
                        <a:srgbClr val="A033E0"/>
                      </a:solidFill>
                      <a:prstDash val="solid"/>
                      <a:round/>
                      <a:headEnd type="none" w="med" len="med"/>
                      <a:tailEnd type="none" w="med" len="med"/>
                    </a:lnL>
                    <a:lnR w="7620" cap="flat" cmpd="sng" algn="ctr">
                      <a:solidFill>
                        <a:srgbClr val="902EE0"/>
                      </a:solidFill>
                      <a:prstDash val="solid"/>
                      <a:round/>
                      <a:headEnd type="none" w="med" len="med"/>
                      <a:tailEnd type="none" w="med" len="med"/>
                    </a:lnR>
                    <a:lnT w="7620" cap="flat" cmpd="sng" algn="ctr">
                      <a:solidFill>
                        <a:srgbClr val="A033E0"/>
                      </a:solidFill>
                      <a:prstDash val="solid"/>
                      <a:round/>
                      <a:headEnd type="none" w="med" len="med"/>
                      <a:tailEnd type="none" w="med" len="med"/>
                    </a:lnT>
                    <a:lnB w="12700" cap="flat" cmpd="sng" algn="ctr">
                      <a:solidFill>
                        <a:srgbClr val="8047E0"/>
                      </a:solidFill>
                      <a:prstDash val="solid"/>
                      <a:round/>
                      <a:headEnd type="none" w="med" len="med"/>
                      <a:tailEnd type="none" w="med" len="med"/>
                    </a:lnB>
                    <a:solidFill>
                      <a:srgbClr val="212121"/>
                    </a:solidFill>
                  </a:tcPr>
                </a:tc>
                <a:tc>
                  <a:txBody>
                    <a:bodyPr/>
                    <a:lstStyle/>
                    <a:p>
                      <a:pPr fontAlgn="b"/>
                      <a:r>
                        <a:rPr lang="en-US" sz="1100" b="1">
                          <a:effectLst/>
                        </a:rPr>
                        <a:t>Gender</a:t>
                      </a:r>
                    </a:p>
                  </a:txBody>
                  <a:tcPr marL="57323" marR="57323" marT="28662" marB="28662" anchor="b">
                    <a:lnL w="7620" cap="flat" cmpd="sng" algn="ctr">
                      <a:solidFill>
                        <a:srgbClr val="902EE0"/>
                      </a:solidFill>
                      <a:prstDash val="solid"/>
                      <a:round/>
                      <a:headEnd type="none" w="med" len="med"/>
                      <a:tailEnd type="none" w="med" len="med"/>
                    </a:lnL>
                    <a:lnR w="7620" cap="flat" cmpd="sng" algn="ctr">
                      <a:solidFill>
                        <a:srgbClr val="E032E0"/>
                      </a:solidFill>
                      <a:prstDash val="solid"/>
                      <a:round/>
                      <a:headEnd type="none" w="med" len="med"/>
                      <a:tailEnd type="none" w="med" len="med"/>
                    </a:lnR>
                    <a:lnT w="7620" cap="flat" cmpd="sng" algn="ctr">
                      <a:solidFill>
                        <a:srgbClr val="902EE0"/>
                      </a:solidFill>
                      <a:prstDash val="solid"/>
                      <a:round/>
                      <a:headEnd type="none" w="med" len="med"/>
                      <a:tailEnd type="none" w="med" len="med"/>
                    </a:lnT>
                    <a:lnB w="12700" cap="flat" cmpd="sng" algn="ctr">
                      <a:solidFill>
                        <a:srgbClr val="604CE0"/>
                      </a:solidFill>
                      <a:prstDash val="solid"/>
                      <a:round/>
                      <a:headEnd type="none" w="med" len="med"/>
                      <a:tailEnd type="none" w="med" len="med"/>
                    </a:lnB>
                    <a:solidFill>
                      <a:srgbClr val="212121"/>
                    </a:solidFill>
                  </a:tcPr>
                </a:tc>
                <a:tc>
                  <a:txBody>
                    <a:bodyPr/>
                    <a:lstStyle/>
                    <a:p>
                      <a:pPr fontAlgn="b"/>
                      <a:r>
                        <a:rPr lang="en-US" sz="1100" b="1">
                          <a:effectLst/>
                        </a:rPr>
                        <a:t>TotalPurchases</a:t>
                      </a:r>
                    </a:p>
                  </a:txBody>
                  <a:tcPr marL="57323" marR="57323" marT="28662" marB="28662" anchor="b">
                    <a:lnL w="7620" cap="flat" cmpd="sng" algn="ctr">
                      <a:solidFill>
                        <a:srgbClr val="E032E0"/>
                      </a:solidFill>
                      <a:prstDash val="solid"/>
                      <a:round/>
                      <a:headEnd type="none" w="med" len="med"/>
                      <a:tailEnd type="none" w="med" len="med"/>
                    </a:lnL>
                    <a:lnR w="7620" cap="flat" cmpd="sng" algn="ctr">
                      <a:solidFill>
                        <a:srgbClr val="4033E0"/>
                      </a:solidFill>
                      <a:prstDash val="solid"/>
                      <a:round/>
                      <a:headEnd type="none" w="med" len="med"/>
                      <a:tailEnd type="none" w="med" len="med"/>
                    </a:lnR>
                    <a:lnT w="7620" cap="flat" cmpd="sng" algn="ctr">
                      <a:solidFill>
                        <a:srgbClr val="E032E0"/>
                      </a:solidFill>
                      <a:prstDash val="solid"/>
                      <a:round/>
                      <a:headEnd type="none" w="med" len="med"/>
                      <a:tailEnd type="none" w="med" len="med"/>
                    </a:lnT>
                    <a:lnB w="12700" cap="flat" cmpd="sng" algn="ctr">
                      <a:solidFill>
                        <a:srgbClr val="A05AE0"/>
                      </a:solidFill>
                      <a:prstDash val="solid"/>
                      <a:round/>
                      <a:headEnd type="none" w="med" len="med"/>
                      <a:tailEnd type="none" w="med" len="med"/>
                    </a:lnB>
                    <a:solidFill>
                      <a:srgbClr val="212121"/>
                    </a:solidFill>
                  </a:tcPr>
                </a:tc>
                <a:tc>
                  <a:txBody>
                    <a:bodyPr/>
                    <a:lstStyle/>
                    <a:p>
                      <a:pPr fontAlgn="b"/>
                      <a:r>
                        <a:rPr lang="en-US" sz="1100" b="1">
                          <a:effectLst/>
                        </a:rPr>
                        <a:t>AvgPurchaseAmount</a:t>
                      </a:r>
                    </a:p>
                  </a:txBody>
                  <a:tcPr marL="57323" marR="57323" marT="28662" marB="28662" anchor="b">
                    <a:lnL w="7620" cap="flat" cmpd="sng" algn="ctr">
                      <a:solidFill>
                        <a:srgbClr val="4033E0"/>
                      </a:solidFill>
                      <a:prstDash val="solid"/>
                      <a:round/>
                      <a:headEnd type="none" w="med" len="med"/>
                      <a:tailEnd type="none" w="med" len="med"/>
                    </a:lnL>
                    <a:lnR w="7620" cap="flat" cmpd="sng" algn="ctr">
                      <a:solidFill>
                        <a:srgbClr val="0040E0"/>
                      </a:solidFill>
                      <a:prstDash val="solid"/>
                      <a:round/>
                      <a:headEnd type="none" w="med" len="med"/>
                      <a:tailEnd type="none" w="med" len="med"/>
                    </a:lnR>
                    <a:lnT w="7620" cap="flat" cmpd="sng" algn="ctr">
                      <a:solidFill>
                        <a:srgbClr val="4033E0"/>
                      </a:solidFill>
                      <a:prstDash val="solid"/>
                      <a:round/>
                      <a:headEnd type="none" w="med" len="med"/>
                      <a:tailEnd type="none" w="med" len="med"/>
                    </a:lnT>
                    <a:lnB w="12700" cap="flat" cmpd="sng" algn="ctr">
                      <a:solidFill>
                        <a:srgbClr val="E065E0"/>
                      </a:solidFill>
                      <a:prstDash val="solid"/>
                      <a:round/>
                      <a:headEnd type="none" w="med" len="med"/>
                      <a:tailEnd type="none" w="med" len="med"/>
                    </a:lnB>
                    <a:solidFill>
                      <a:srgbClr val="212121"/>
                    </a:solidFill>
                  </a:tcPr>
                </a:tc>
                <a:tc>
                  <a:txBody>
                    <a:bodyPr/>
                    <a:lstStyle/>
                    <a:p>
                      <a:pPr fontAlgn="b"/>
                      <a:r>
                        <a:rPr lang="en-US" sz="1100" b="1">
                          <a:effectLst/>
                        </a:rPr>
                        <a:t>FrequencyOfVisits</a:t>
                      </a:r>
                    </a:p>
                  </a:txBody>
                  <a:tcPr marL="57323" marR="57323" marT="28662" marB="28662" anchor="b">
                    <a:lnL w="7620" cap="flat" cmpd="sng" algn="ctr">
                      <a:solidFill>
                        <a:srgbClr val="0040E0"/>
                      </a:solidFill>
                      <a:prstDash val="solid"/>
                      <a:round/>
                      <a:headEnd type="none" w="med" len="med"/>
                      <a:tailEnd type="none" w="med" len="med"/>
                    </a:lnL>
                    <a:lnR w="7620" cap="flat" cmpd="sng" algn="ctr">
                      <a:solidFill>
                        <a:srgbClr val="D042E0"/>
                      </a:solidFill>
                      <a:prstDash val="solid"/>
                      <a:round/>
                      <a:headEnd type="none" w="med" len="med"/>
                      <a:tailEnd type="none" w="med" len="med"/>
                    </a:lnR>
                    <a:lnT w="7620" cap="flat" cmpd="sng" algn="ctr">
                      <a:solidFill>
                        <a:srgbClr val="0040E0"/>
                      </a:solidFill>
                      <a:prstDash val="solid"/>
                      <a:round/>
                      <a:headEnd type="none" w="med" len="med"/>
                      <a:tailEnd type="none" w="med" len="med"/>
                    </a:lnT>
                    <a:lnB w="12700" cap="flat" cmpd="sng" algn="ctr">
                      <a:solidFill>
                        <a:srgbClr val="5071E0"/>
                      </a:solidFill>
                      <a:prstDash val="solid"/>
                      <a:round/>
                      <a:headEnd type="none" w="med" len="med"/>
                      <a:tailEnd type="none" w="med" len="med"/>
                    </a:lnB>
                    <a:solidFill>
                      <a:srgbClr val="212121"/>
                    </a:solidFill>
                  </a:tcPr>
                </a:tc>
                <a:tc>
                  <a:txBody>
                    <a:bodyPr/>
                    <a:lstStyle/>
                    <a:p>
                      <a:pPr fontAlgn="b"/>
                      <a:r>
                        <a:rPr lang="en-US" sz="1100" b="1">
                          <a:effectLst/>
                        </a:rPr>
                        <a:t>Churned</a:t>
                      </a:r>
                    </a:p>
                  </a:txBody>
                  <a:tcPr marL="57323" marR="57323" marT="28662" marB="28662" anchor="b">
                    <a:lnL w="7620" cap="flat" cmpd="sng" algn="ctr">
                      <a:solidFill>
                        <a:srgbClr val="D042E0"/>
                      </a:solidFill>
                      <a:prstDash val="solid"/>
                      <a:round/>
                      <a:headEnd type="none" w="med" len="med"/>
                      <a:tailEnd type="none" w="med" len="med"/>
                    </a:lnL>
                    <a:lnR w="7620" cap="flat" cmpd="sng" algn="ctr">
                      <a:solidFill>
                        <a:srgbClr val="D042E0"/>
                      </a:solidFill>
                      <a:prstDash val="solid"/>
                      <a:round/>
                      <a:headEnd type="none" w="med" len="med"/>
                      <a:tailEnd type="none" w="med" len="med"/>
                    </a:lnR>
                    <a:lnT w="7620" cap="flat" cmpd="sng" algn="ctr">
                      <a:solidFill>
                        <a:srgbClr val="D042E0"/>
                      </a:solidFill>
                      <a:prstDash val="solid"/>
                      <a:round/>
                      <a:headEnd type="none" w="med" len="med"/>
                      <a:tailEnd type="none" w="med" len="med"/>
                    </a:lnT>
                    <a:lnB w="12700" cap="flat" cmpd="sng" algn="ctr">
                      <a:solidFill>
                        <a:srgbClr val="1081E0"/>
                      </a:solidFill>
                      <a:prstDash val="solid"/>
                      <a:round/>
                      <a:headEnd type="none" w="med" len="med"/>
                      <a:tailEnd type="none" w="med" len="med"/>
                    </a:lnB>
                    <a:solidFill>
                      <a:srgbClr val="212121"/>
                    </a:solidFill>
                  </a:tcPr>
                </a:tc>
                <a:extLst>
                  <a:ext uri="{0D108BD9-81ED-4DB2-BD59-A6C34878D82A}">
                    <a16:rowId xmlns:a16="http://schemas.microsoft.com/office/drawing/2014/main" val="1241809656"/>
                  </a:ext>
                </a:extLst>
              </a:tr>
              <a:tr h="381777">
                <a:tc>
                  <a:txBody>
                    <a:bodyPr/>
                    <a:lstStyle/>
                    <a:p>
                      <a:pPr fontAlgn="base"/>
                      <a:r>
                        <a:rPr lang="en-US" sz="1100">
                          <a:effectLst/>
                        </a:rPr>
                        <a:t>1</a:t>
                      </a:r>
                    </a:p>
                  </a:txBody>
                  <a:tcPr marL="57323" marR="57323" marT="28662" marB="28662" anchor="ctr">
                    <a:lnL w="7620" cap="flat" cmpd="sng" algn="ctr">
                      <a:solidFill>
                        <a:srgbClr val="A03CE0"/>
                      </a:solidFill>
                      <a:prstDash val="solid"/>
                      <a:round/>
                      <a:headEnd type="none" w="med" len="med"/>
                      <a:tailEnd type="none" w="med" len="med"/>
                    </a:lnL>
                    <a:lnR w="7620" cap="flat" cmpd="sng" algn="ctr">
                      <a:solidFill>
                        <a:srgbClr val="8047E0"/>
                      </a:solidFill>
                      <a:prstDash val="solid"/>
                      <a:round/>
                      <a:headEnd type="none" w="med" len="med"/>
                      <a:tailEnd type="none" w="med" len="med"/>
                    </a:lnR>
                    <a:lnT w="12700" cap="flat" cmpd="sng" algn="ctr">
                      <a:solidFill>
                        <a:srgbClr val="A03CE0"/>
                      </a:solidFill>
                      <a:prstDash val="solid"/>
                      <a:round/>
                      <a:headEnd type="none" w="med" len="med"/>
                      <a:tailEnd type="none" w="med" len="med"/>
                    </a:lnT>
                    <a:lnB w="12700" cap="flat" cmpd="sng" algn="ctr">
                      <a:solidFill>
                        <a:srgbClr val="803BE0"/>
                      </a:solidFill>
                      <a:prstDash val="solid"/>
                      <a:round/>
                      <a:headEnd type="none" w="med" len="med"/>
                      <a:tailEnd type="none" w="med" len="med"/>
                    </a:lnB>
                    <a:solidFill>
                      <a:srgbClr val="212121"/>
                    </a:solidFill>
                  </a:tcPr>
                </a:tc>
                <a:tc>
                  <a:txBody>
                    <a:bodyPr/>
                    <a:lstStyle/>
                    <a:p>
                      <a:pPr fontAlgn="base"/>
                      <a:r>
                        <a:rPr lang="en-US" sz="1100">
                          <a:effectLst/>
                        </a:rPr>
                        <a:t>25</a:t>
                      </a:r>
                    </a:p>
                  </a:txBody>
                  <a:tcPr marL="57323" marR="57323" marT="28662" marB="28662" anchor="ctr">
                    <a:lnL w="7620" cap="flat" cmpd="sng" algn="ctr">
                      <a:solidFill>
                        <a:srgbClr val="8047E0"/>
                      </a:solidFill>
                      <a:prstDash val="solid"/>
                      <a:round/>
                      <a:headEnd type="none" w="med" len="med"/>
                      <a:tailEnd type="none" w="med" len="med"/>
                    </a:lnL>
                    <a:lnR w="7620" cap="flat" cmpd="sng" algn="ctr">
                      <a:solidFill>
                        <a:srgbClr val="604CE0"/>
                      </a:solidFill>
                      <a:prstDash val="solid"/>
                      <a:round/>
                      <a:headEnd type="none" w="med" len="med"/>
                      <a:tailEnd type="none" w="med" len="med"/>
                    </a:lnR>
                    <a:lnT w="12700" cap="flat" cmpd="sng" algn="ctr">
                      <a:solidFill>
                        <a:srgbClr val="8047E0"/>
                      </a:solidFill>
                      <a:prstDash val="solid"/>
                      <a:round/>
                      <a:headEnd type="none" w="med" len="med"/>
                      <a:tailEnd type="none" w="med" len="med"/>
                    </a:lnT>
                    <a:lnB w="12700" cap="flat" cmpd="sng" algn="ctr">
                      <a:solidFill>
                        <a:srgbClr val="F04FE0"/>
                      </a:solidFill>
                      <a:prstDash val="solid"/>
                      <a:round/>
                      <a:headEnd type="none" w="med" len="med"/>
                      <a:tailEnd type="none" w="med" len="med"/>
                    </a:lnB>
                    <a:solidFill>
                      <a:srgbClr val="212121"/>
                    </a:solidFill>
                  </a:tcPr>
                </a:tc>
                <a:tc>
                  <a:txBody>
                    <a:bodyPr/>
                    <a:lstStyle/>
                    <a:p>
                      <a:pPr fontAlgn="base"/>
                      <a:r>
                        <a:rPr lang="en-US" sz="1100">
                          <a:effectLst/>
                        </a:rPr>
                        <a:t>Male</a:t>
                      </a:r>
                    </a:p>
                  </a:txBody>
                  <a:tcPr marL="57323" marR="57323" marT="28662" marB="28662" anchor="ctr">
                    <a:lnL w="7620" cap="flat" cmpd="sng" algn="ctr">
                      <a:solidFill>
                        <a:srgbClr val="604CE0"/>
                      </a:solidFill>
                      <a:prstDash val="solid"/>
                      <a:round/>
                      <a:headEnd type="none" w="med" len="med"/>
                      <a:tailEnd type="none" w="med" len="med"/>
                    </a:lnL>
                    <a:lnR w="7620" cap="flat" cmpd="sng" algn="ctr">
                      <a:solidFill>
                        <a:srgbClr val="A05AE0"/>
                      </a:solidFill>
                      <a:prstDash val="solid"/>
                      <a:round/>
                      <a:headEnd type="none" w="med" len="med"/>
                      <a:tailEnd type="none" w="med" len="med"/>
                    </a:lnR>
                    <a:lnT w="12700" cap="flat" cmpd="sng" algn="ctr">
                      <a:solidFill>
                        <a:srgbClr val="604CE0"/>
                      </a:solidFill>
                      <a:prstDash val="solid"/>
                      <a:round/>
                      <a:headEnd type="none" w="med" len="med"/>
                      <a:tailEnd type="none" w="med" len="med"/>
                    </a:lnT>
                    <a:lnB w="12700" cap="flat" cmpd="sng" algn="ctr">
                      <a:solidFill>
                        <a:srgbClr val="8056E0"/>
                      </a:solidFill>
                      <a:prstDash val="solid"/>
                      <a:round/>
                      <a:headEnd type="none" w="med" len="med"/>
                      <a:tailEnd type="none" w="med" len="med"/>
                    </a:lnB>
                    <a:solidFill>
                      <a:srgbClr val="212121"/>
                    </a:solidFill>
                  </a:tcPr>
                </a:tc>
                <a:tc>
                  <a:txBody>
                    <a:bodyPr/>
                    <a:lstStyle/>
                    <a:p>
                      <a:pPr fontAlgn="base"/>
                      <a:r>
                        <a:rPr lang="en-US" sz="1100">
                          <a:effectLst/>
                        </a:rPr>
                        <a:t>10</a:t>
                      </a:r>
                    </a:p>
                  </a:txBody>
                  <a:tcPr marL="57323" marR="57323" marT="28662" marB="28662" anchor="ctr">
                    <a:lnL w="7620" cap="flat" cmpd="sng" algn="ctr">
                      <a:solidFill>
                        <a:srgbClr val="A05AE0"/>
                      </a:solidFill>
                      <a:prstDash val="solid"/>
                      <a:round/>
                      <a:headEnd type="none" w="med" len="med"/>
                      <a:tailEnd type="none" w="med" len="med"/>
                    </a:lnL>
                    <a:lnR w="7620" cap="flat" cmpd="sng" algn="ctr">
                      <a:solidFill>
                        <a:srgbClr val="E065E0"/>
                      </a:solidFill>
                      <a:prstDash val="solid"/>
                      <a:round/>
                      <a:headEnd type="none" w="med" len="med"/>
                      <a:tailEnd type="none" w="med" len="med"/>
                    </a:lnR>
                    <a:lnT w="12700" cap="flat" cmpd="sng" algn="ctr">
                      <a:solidFill>
                        <a:srgbClr val="A05AE0"/>
                      </a:solidFill>
                      <a:prstDash val="solid"/>
                      <a:round/>
                      <a:headEnd type="none" w="med" len="med"/>
                      <a:tailEnd type="none" w="med" len="med"/>
                    </a:lnT>
                    <a:lnB w="12700" cap="flat" cmpd="sng" algn="ctr">
                      <a:solidFill>
                        <a:srgbClr val="2065E0"/>
                      </a:solidFill>
                      <a:prstDash val="solid"/>
                      <a:round/>
                      <a:headEnd type="none" w="med" len="med"/>
                      <a:tailEnd type="none" w="med" len="med"/>
                    </a:lnB>
                    <a:solidFill>
                      <a:srgbClr val="212121"/>
                    </a:solidFill>
                  </a:tcPr>
                </a:tc>
                <a:tc>
                  <a:txBody>
                    <a:bodyPr/>
                    <a:lstStyle/>
                    <a:p>
                      <a:pPr fontAlgn="base"/>
                      <a:r>
                        <a:rPr lang="en-US" sz="1100">
                          <a:effectLst/>
                        </a:rPr>
                        <a:t>50</a:t>
                      </a:r>
                    </a:p>
                  </a:txBody>
                  <a:tcPr marL="57323" marR="57323" marT="28662" marB="28662" anchor="ctr">
                    <a:lnL w="7620" cap="flat" cmpd="sng" algn="ctr">
                      <a:solidFill>
                        <a:srgbClr val="E065E0"/>
                      </a:solidFill>
                      <a:prstDash val="solid"/>
                      <a:round/>
                      <a:headEnd type="none" w="med" len="med"/>
                      <a:tailEnd type="none" w="med" len="med"/>
                    </a:lnL>
                    <a:lnR w="7620" cap="flat" cmpd="sng" algn="ctr">
                      <a:solidFill>
                        <a:srgbClr val="5071E0"/>
                      </a:solidFill>
                      <a:prstDash val="solid"/>
                      <a:round/>
                      <a:headEnd type="none" w="med" len="med"/>
                      <a:tailEnd type="none" w="med" len="med"/>
                    </a:lnR>
                    <a:lnT w="12700" cap="flat" cmpd="sng" algn="ctr">
                      <a:solidFill>
                        <a:srgbClr val="E065E0"/>
                      </a:solidFill>
                      <a:prstDash val="solid"/>
                      <a:round/>
                      <a:headEnd type="none" w="med" len="med"/>
                      <a:tailEnd type="none" w="med" len="med"/>
                    </a:lnT>
                    <a:lnB w="12700" cap="flat" cmpd="sng" algn="ctr">
                      <a:solidFill>
                        <a:srgbClr val="3070E0"/>
                      </a:solidFill>
                      <a:prstDash val="solid"/>
                      <a:round/>
                      <a:headEnd type="none" w="med" len="med"/>
                      <a:tailEnd type="none" w="med" len="med"/>
                    </a:lnB>
                    <a:solidFill>
                      <a:srgbClr val="212121"/>
                    </a:solidFill>
                  </a:tcPr>
                </a:tc>
                <a:tc>
                  <a:txBody>
                    <a:bodyPr/>
                    <a:lstStyle/>
                    <a:p>
                      <a:pPr fontAlgn="base"/>
                      <a:r>
                        <a:rPr lang="en-US" sz="1100">
                          <a:effectLst/>
                        </a:rPr>
                        <a:t>3</a:t>
                      </a:r>
                    </a:p>
                  </a:txBody>
                  <a:tcPr marL="57323" marR="57323" marT="28662" marB="28662" anchor="ctr">
                    <a:lnL w="7620" cap="flat" cmpd="sng" algn="ctr">
                      <a:solidFill>
                        <a:srgbClr val="5071E0"/>
                      </a:solidFill>
                      <a:prstDash val="solid"/>
                      <a:round/>
                      <a:headEnd type="none" w="med" len="med"/>
                      <a:tailEnd type="none" w="med" len="med"/>
                    </a:lnL>
                    <a:lnR w="7620" cap="flat" cmpd="sng" algn="ctr">
                      <a:solidFill>
                        <a:srgbClr val="1081E0"/>
                      </a:solidFill>
                      <a:prstDash val="solid"/>
                      <a:round/>
                      <a:headEnd type="none" w="med" len="med"/>
                      <a:tailEnd type="none" w="med" len="med"/>
                    </a:lnR>
                    <a:lnT w="12700" cap="flat" cmpd="sng" algn="ctr">
                      <a:solidFill>
                        <a:srgbClr val="5071E0"/>
                      </a:solidFill>
                      <a:prstDash val="solid"/>
                      <a:round/>
                      <a:headEnd type="none" w="med" len="med"/>
                      <a:tailEnd type="none" w="med" len="med"/>
                    </a:lnT>
                    <a:lnB w="12700" cap="flat" cmpd="sng" algn="ctr">
                      <a:solidFill>
                        <a:srgbClr val="207AE0"/>
                      </a:solidFill>
                      <a:prstDash val="solid"/>
                      <a:round/>
                      <a:headEnd type="none" w="med" len="med"/>
                      <a:tailEnd type="none" w="med" len="med"/>
                    </a:lnB>
                    <a:solidFill>
                      <a:srgbClr val="212121"/>
                    </a:solidFill>
                  </a:tcPr>
                </a:tc>
                <a:tc>
                  <a:txBody>
                    <a:bodyPr/>
                    <a:lstStyle/>
                    <a:p>
                      <a:pPr fontAlgn="base"/>
                      <a:r>
                        <a:rPr lang="en-US" sz="1100">
                          <a:effectLst/>
                        </a:rPr>
                        <a:t>Yes</a:t>
                      </a:r>
                    </a:p>
                  </a:txBody>
                  <a:tcPr marL="57323" marR="57323" marT="28662" marB="28662" anchor="ctr">
                    <a:lnL w="7620" cap="flat" cmpd="sng" algn="ctr">
                      <a:solidFill>
                        <a:srgbClr val="1081E0"/>
                      </a:solidFill>
                      <a:prstDash val="solid"/>
                      <a:round/>
                      <a:headEnd type="none" w="med" len="med"/>
                      <a:tailEnd type="none" w="med" len="med"/>
                    </a:lnL>
                    <a:lnR w="7620" cap="flat" cmpd="sng" algn="ctr">
                      <a:solidFill>
                        <a:srgbClr val="1081E0"/>
                      </a:solidFill>
                      <a:prstDash val="solid"/>
                      <a:round/>
                      <a:headEnd type="none" w="med" len="med"/>
                      <a:tailEnd type="none" w="med" len="med"/>
                    </a:lnR>
                    <a:lnT w="12700" cap="flat" cmpd="sng" algn="ctr">
                      <a:solidFill>
                        <a:srgbClr val="1081E0"/>
                      </a:solidFill>
                      <a:prstDash val="solid"/>
                      <a:round/>
                      <a:headEnd type="none" w="med" len="med"/>
                      <a:tailEnd type="none" w="med" len="med"/>
                    </a:lnT>
                    <a:lnB w="12700" cap="flat" cmpd="sng" algn="ctr">
                      <a:solidFill>
                        <a:srgbClr val="608BE0"/>
                      </a:solidFill>
                      <a:prstDash val="solid"/>
                      <a:round/>
                      <a:headEnd type="none" w="med" len="med"/>
                      <a:tailEnd type="none" w="med" len="med"/>
                    </a:lnB>
                    <a:solidFill>
                      <a:srgbClr val="212121"/>
                    </a:solidFill>
                  </a:tcPr>
                </a:tc>
                <a:extLst>
                  <a:ext uri="{0D108BD9-81ED-4DB2-BD59-A6C34878D82A}">
                    <a16:rowId xmlns:a16="http://schemas.microsoft.com/office/drawing/2014/main" val="2519693937"/>
                  </a:ext>
                </a:extLst>
              </a:tr>
              <a:tr h="381777">
                <a:tc>
                  <a:txBody>
                    <a:bodyPr/>
                    <a:lstStyle/>
                    <a:p>
                      <a:pPr fontAlgn="base"/>
                      <a:r>
                        <a:rPr lang="en-US" sz="1100">
                          <a:effectLst/>
                        </a:rPr>
                        <a:t>2</a:t>
                      </a:r>
                    </a:p>
                  </a:txBody>
                  <a:tcPr marL="57323" marR="57323" marT="28662" marB="28662" anchor="ctr">
                    <a:lnL w="7620" cap="flat" cmpd="sng" algn="ctr">
                      <a:solidFill>
                        <a:srgbClr val="803BE0"/>
                      </a:solidFill>
                      <a:prstDash val="solid"/>
                      <a:round/>
                      <a:headEnd type="none" w="med" len="med"/>
                      <a:tailEnd type="none" w="med" len="med"/>
                    </a:lnL>
                    <a:lnR w="7620" cap="flat" cmpd="sng" algn="ctr">
                      <a:solidFill>
                        <a:srgbClr val="F04FE0"/>
                      </a:solidFill>
                      <a:prstDash val="solid"/>
                      <a:round/>
                      <a:headEnd type="none" w="med" len="med"/>
                      <a:tailEnd type="none" w="med" len="med"/>
                    </a:lnR>
                    <a:lnT w="12700" cap="flat" cmpd="sng" algn="ctr">
                      <a:solidFill>
                        <a:srgbClr val="803BE0"/>
                      </a:solidFill>
                      <a:prstDash val="solid"/>
                      <a:round/>
                      <a:headEnd type="none" w="med" len="med"/>
                      <a:tailEnd type="none" w="med" len="med"/>
                    </a:lnT>
                    <a:lnB w="12700" cap="flat" cmpd="sng" algn="ctr">
                      <a:solidFill>
                        <a:srgbClr val="0040E0"/>
                      </a:solidFill>
                      <a:prstDash val="solid"/>
                      <a:round/>
                      <a:headEnd type="none" w="med" len="med"/>
                      <a:tailEnd type="none" w="med" len="med"/>
                    </a:lnB>
                    <a:solidFill>
                      <a:srgbClr val="212121"/>
                    </a:solidFill>
                  </a:tcPr>
                </a:tc>
                <a:tc>
                  <a:txBody>
                    <a:bodyPr/>
                    <a:lstStyle/>
                    <a:p>
                      <a:pPr fontAlgn="base"/>
                      <a:r>
                        <a:rPr lang="en-US" sz="1100">
                          <a:effectLst/>
                        </a:rPr>
                        <a:t>35</a:t>
                      </a:r>
                    </a:p>
                  </a:txBody>
                  <a:tcPr marL="57323" marR="57323" marT="28662" marB="28662" anchor="ctr">
                    <a:lnL w="7620" cap="flat" cmpd="sng" algn="ctr">
                      <a:solidFill>
                        <a:srgbClr val="F04FE0"/>
                      </a:solidFill>
                      <a:prstDash val="solid"/>
                      <a:round/>
                      <a:headEnd type="none" w="med" len="med"/>
                      <a:tailEnd type="none" w="med" len="med"/>
                    </a:lnL>
                    <a:lnR w="7620" cap="flat" cmpd="sng" algn="ctr">
                      <a:solidFill>
                        <a:srgbClr val="8056E0"/>
                      </a:solidFill>
                      <a:prstDash val="solid"/>
                      <a:round/>
                      <a:headEnd type="none" w="med" len="med"/>
                      <a:tailEnd type="none" w="med" len="med"/>
                    </a:lnR>
                    <a:lnT w="12700" cap="flat" cmpd="sng" algn="ctr">
                      <a:solidFill>
                        <a:srgbClr val="F04FE0"/>
                      </a:solidFill>
                      <a:prstDash val="solid"/>
                      <a:round/>
                      <a:headEnd type="none" w="med" len="med"/>
                      <a:tailEnd type="none" w="med" len="med"/>
                    </a:lnT>
                    <a:lnB w="12700" cap="flat" cmpd="sng" algn="ctr">
                      <a:solidFill>
                        <a:srgbClr val="7051E0"/>
                      </a:solidFill>
                      <a:prstDash val="solid"/>
                      <a:round/>
                      <a:headEnd type="none" w="med" len="med"/>
                      <a:tailEnd type="none" w="med" len="med"/>
                    </a:lnB>
                    <a:solidFill>
                      <a:srgbClr val="212121"/>
                    </a:solidFill>
                  </a:tcPr>
                </a:tc>
                <a:tc>
                  <a:txBody>
                    <a:bodyPr/>
                    <a:lstStyle/>
                    <a:p>
                      <a:pPr fontAlgn="base"/>
                      <a:r>
                        <a:rPr lang="en-US" sz="1100">
                          <a:effectLst/>
                        </a:rPr>
                        <a:t>Female</a:t>
                      </a:r>
                    </a:p>
                  </a:txBody>
                  <a:tcPr marL="57323" marR="57323" marT="28662" marB="28662" anchor="ctr">
                    <a:lnL w="7620" cap="flat" cmpd="sng" algn="ctr">
                      <a:solidFill>
                        <a:srgbClr val="8056E0"/>
                      </a:solidFill>
                      <a:prstDash val="solid"/>
                      <a:round/>
                      <a:headEnd type="none" w="med" len="med"/>
                      <a:tailEnd type="none" w="med" len="med"/>
                    </a:lnL>
                    <a:lnR w="7620" cap="flat" cmpd="sng" algn="ctr">
                      <a:solidFill>
                        <a:srgbClr val="2065E0"/>
                      </a:solidFill>
                      <a:prstDash val="solid"/>
                      <a:round/>
                      <a:headEnd type="none" w="med" len="med"/>
                      <a:tailEnd type="none" w="med" len="med"/>
                    </a:lnR>
                    <a:lnT w="12700" cap="flat" cmpd="sng" algn="ctr">
                      <a:solidFill>
                        <a:srgbClr val="8056E0"/>
                      </a:solidFill>
                      <a:prstDash val="solid"/>
                      <a:round/>
                      <a:headEnd type="none" w="med" len="med"/>
                      <a:tailEnd type="none" w="med" len="med"/>
                    </a:lnT>
                    <a:lnB w="12700" cap="flat" cmpd="sng" algn="ctr">
                      <a:solidFill>
                        <a:srgbClr val="E06EE0"/>
                      </a:solidFill>
                      <a:prstDash val="solid"/>
                      <a:round/>
                      <a:headEnd type="none" w="med" len="med"/>
                      <a:tailEnd type="none" w="med" len="med"/>
                    </a:lnB>
                    <a:solidFill>
                      <a:srgbClr val="212121"/>
                    </a:solidFill>
                  </a:tcPr>
                </a:tc>
                <a:tc>
                  <a:txBody>
                    <a:bodyPr/>
                    <a:lstStyle/>
                    <a:p>
                      <a:pPr fontAlgn="base"/>
                      <a:r>
                        <a:rPr lang="en-US" sz="1100">
                          <a:effectLst/>
                        </a:rPr>
                        <a:t>20</a:t>
                      </a:r>
                    </a:p>
                  </a:txBody>
                  <a:tcPr marL="57323" marR="57323" marT="28662" marB="28662" anchor="ctr">
                    <a:lnL w="7620" cap="flat" cmpd="sng" algn="ctr">
                      <a:solidFill>
                        <a:srgbClr val="2065E0"/>
                      </a:solidFill>
                      <a:prstDash val="solid"/>
                      <a:round/>
                      <a:headEnd type="none" w="med" len="med"/>
                      <a:tailEnd type="none" w="med" len="med"/>
                    </a:lnL>
                    <a:lnR w="7620" cap="flat" cmpd="sng" algn="ctr">
                      <a:solidFill>
                        <a:srgbClr val="3070E0"/>
                      </a:solidFill>
                      <a:prstDash val="solid"/>
                      <a:round/>
                      <a:headEnd type="none" w="med" len="med"/>
                      <a:tailEnd type="none" w="med" len="med"/>
                    </a:lnR>
                    <a:lnT w="12700" cap="flat" cmpd="sng" algn="ctr">
                      <a:solidFill>
                        <a:srgbClr val="2065E0"/>
                      </a:solidFill>
                      <a:prstDash val="solid"/>
                      <a:round/>
                      <a:headEnd type="none" w="med" len="med"/>
                      <a:tailEnd type="none" w="med" len="med"/>
                    </a:lnT>
                    <a:lnB w="12700" cap="flat" cmpd="sng" algn="ctr">
                      <a:solidFill>
                        <a:srgbClr val="3091E0"/>
                      </a:solidFill>
                      <a:prstDash val="solid"/>
                      <a:round/>
                      <a:headEnd type="none" w="med" len="med"/>
                      <a:tailEnd type="none" w="med" len="med"/>
                    </a:lnB>
                    <a:solidFill>
                      <a:srgbClr val="212121"/>
                    </a:solidFill>
                  </a:tcPr>
                </a:tc>
                <a:tc>
                  <a:txBody>
                    <a:bodyPr/>
                    <a:lstStyle/>
                    <a:p>
                      <a:pPr fontAlgn="base"/>
                      <a:r>
                        <a:rPr lang="en-US" sz="1100">
                          <a:effectLst/>
                        </a:rPr>
                        <a:t>60</a:t>
                      </a:r>
                    </a:p>
                  </a:txBody>
                  <a:tcPr marL="57323" marR="57323" marT="28662" marB="28662" anchor="ctr">
                    <a:lnL w="7620" cap="flat" cmpd="sng" algn="ctr">
                      <a:solidFill>
                        <a:srgbClr val="3070E0"/>
                      </a:solidFill>
                      <a:prstDash val="solid"/>
                      <a:round/>
                      <a:headEnd type="none" w="med" len="med"/>
                      <a:tailEnd type="none" w="med" len="med"/>
                    </a:lnL>
                    <a:lnR w="7620" cap="flat" cmpd="sng" algn="ctr">
                      <a:solidFill>
                        <a:srgbClr val="207AE0"/>
                      </a:solidFill>
                      <a:prstDash val="solid"/>
                      <a:round/>
                      <a:headEnd type="none" w="med" len="med"/>
                      <a:tailEnd type="none" w="med" len="med"/>
                    </a:lnR>
                    <a:lnT w="12700" cap="flat" cmpd="sng" algn="ctr">
                      <a:solidFill>
                        <a:srgbClr val="3070E0"/>
                      </a:solidFill>
                      <a:prstDash val="solid"/>
                      <a:round/>
                      <a:headEnd type="none" w="med" len="med"/>
                      <a:tailEnd type="none" w="med" len="med"/>
                    </a:lnT>
                    <a:lnB w="12700" cap="flat" cmpd="sng" algn="ctr">
                      <a:solidFill>
                        <a:srgbClr val="30A9E0"/>
                      </a:solidFill>
                      <a:prstDash val="solid"/>
                      <a:round/>
                      <a:headEnd type="none" w="med" len="med"/>
                      <a:tailEnd type="none" w="med" len="med"/>
                    </a:lnB>
                    <a:solidFill>
                      <a:srgbClr val="212121"/>
                    </a:solidFill>
                  </a:tcPr>
                </a:tc>
                <a:tc>
                  <a:txBody>
                    <a:bodyPr/>
                    <a:lstStyle/>
                    <a:p>
                      <a:pPr fontAlgn="base"/>
                      <a:r>
                        <a:rPr lang="en-US" sz="1100">
                          <a:effectLst/>
                        </a:rPr>
                        <a:t>5</a:t>
                      </a:r>
                    </a:p>
                  </a:txBody>
                  <a:tcPr marL="57323" marR="57323" marT="28662" marB="28662" anchor="ctr">
                    <a:lnL w="7620" cap="flat" cmpd="sng" algn="ctr">
                      <a:solidFill>
                        <a:srgbClr val="207AE0"/>
                      </a:solidFill>
                      <a:prstDash val="solid"/>
                      <a:round/>
                      <a:headEnd type="none" w="med" len="med"/>
                      <a:tailEnd type="none" w="med" len="med"/>
                    </a:lnL>
                    <a:lnR w="7620" cap="flat" cmpd="sng" algn="ctr">
                      <a:solidFill>
                        <a:srgbClr val="608BE0"/>
                      </a:solidFill>
                      <a:prstDash val="solid"/>
                      <a:round/>
                      <a:headEnd type="none" w="med" len="med"/>
                      <a:tailEnd type="none" w="med" len="med"/>
                    </a:lnR>
                    <a:lnT w="12700" cap="flat" cmpd="sng" algn="ctr">
                      <a:solidFill>
                        <a:srgbClr val="207AE0"/>
                      </a:solidFill>
                      <a:prstDash val="solid"/>
                      <a:round/>
                      <a:headEnd type="none" w="med" len="med"/>
                      <a:tailEnd type="none" w="med" len="med"/>
                    </a:lnT>
                    <a:lnB w="12700" cap="flat" cmpd="sng" algn="ctr">
                      <a:solidFill>
                        <a:srgbClr val="20B0E0"/>
                      </a:solidFill>
                      <a:prstDash val="solid"/>
                      <a:round/>
                      <a:headEnd type="none" w="med" len="med"/>
                      <a:tailEnd type="none" w="med" len="med"/>
                    </a:lnB>
                    <a:solidFill>
                      <a:srgbClr val="212121"/>
                    </a:solidFill>
                  </a:tcPr>
                </a:tc>
                <a:tc>
                  <a:txBody>
                    <a:bodyPr/>
                    <a:lstStyle/>
                    <a:p>
                      <a:pPr fontAlgn="base"/>
                      <a:r>
                        <a:rPr lang="en-US" sz="1100">
                          <a:effectLst/>
                        </a:rPr>
                        <a:t>No</a:t>
                      </a:r>
                    </a:p>
                  </a:txBody>
                  <a:tcPr marL="57323" marR="57323" marT="28662" marB="28662" anchor="ctr">
                    <a:lnL w="7620" cap="flat" cmpd="sng" algn="ctr">
                      <a:solidFill>
                        <a:srgbClr val="608BE0"/>
                      </a:solidFill>
                      <a:prstDash val="solid"/>
                      <a:round/>
                      <a:headEnd type="none" w="med" len="med"/>
                      <a:tailEnd type="none" w="med" len="med"/>
                    </a:lnL>
                    <a:lnR w="7620" cap="flat" cmpd="sng" algn="ctr">
                      <a:solidFill>
                        <a:srgbClr val="608BE0"/>
                      </a:solidFill>
                      <a:prstDash val="solid"/>
                      <a:round/>
                      <a:headEnd type="none" w="med" len="med"/>
                      <a:tailEnd type="none" w="med" len="med"/>
                    </a:lnR>
                    <a:lnT w="12700" cap="flat" cmpd="sng" algn="ctr">
                      <a:solidFill>
                        <a:srgbClr val="608BE0"/>
                      </a:solidFill>
                      <a:prstDash val="solid"/>
                      <a:round/>
                      <a:headEnd type="none" w="med" len="med"/>
                      <a:tailEnd type="none" w="med" len="med"/>
                    </a:lnT>
                    <a:lnB w="12700" cap="flat" cmpd="sng" algn="ctr">
                      <a:solidFill>
                        <a:srgbClr val="80B0E0"/>
                      </a:solidFill>
                      <a:prstDash val="solid"/>
                      <a:round/>
                      <a:headEnd type="none" w="med" len="med"/>
                      <a:tailEnd type="none" w="med" len="med"/>
                    </a:lnB>
                    <a:solidFill>
                      <a:srgbClr val="212121"/>
                    </a:solidFill>
                  </a:tcPr>
                </a:tc>
                <a:extLst>
                  <a:ext uri="{0D108BD9-81ED-4DB2-BD59-A6C34878D82A}">
                    <a16:rowId xmlns:a16="http://schemas.microsoft.com/office/drawing/2014/main" val="3886939854"/>
                  </a:ext>
                </a:extLst>
              </a:tr>
              <a:tr h="381777">
                <a:tc>
                  <a:txBody>
                    <a:bodyPr/>
                    <a:lstStyle/>
                    <a:p>
                      <a:pPr fontAlgn="base"/>
                      <a:r>
                        <a:rPr lang="en-US" sz="1100">
                          <a:effectLst/>
                        </a:rPr>
                        <a:t>3</a:t>
                      </a:r>
                    </a:p>
                  </a:txBody>
                  <a:tcPr marL="57323" marR="57323" marT="28662" marB="28662" anchor="ctr">
                    <a:lnL w="7620" cap="flat" cmpd="sng" algn="ctr">
                      <a:solidFill>
                        <a:srgbClr val="0040E0"/>
                      </a:solidFill>
                      <a:prstDash val="solid"/>
                      <a:round/>
                      <a:headEnd type="none" w="med" len="med"/>
                      <a:tailEnd type="none" w="med" len="med"/>
                    </a:lnL>
                    <a:lnR w="7620" cap="flat" cmpd="sng" algn="ctr">
                      <a:solidFill>
                        <a:srgbClr val="7051E0"/>
                      </a:solidFill>
                      <a:prstDash val="solid"/>
                      <a:round/>
                      <a:headEnd type="none" w="med" len="med"/>
                      <a:tailEnd type="none" w="med" len="med"/>
                    </a:lnR>
                    <a:lnT w="12700" cap="flat" cmpd="sng" algn="ctr">
                      <a:solidFill>
                        <a:srgbClr val="0040E0"/>
                      </a:solidFill>
                      <a:prstDash val="solid"/>
                      <a:round/>
                      <a:headEnd type="none" w="med" len="med"/>
                      <a:tailEnd type="none" w="med" len="med"/>
                    </a:lnT>
                    <a:lnB w="12700" cap="flat" cmpd="sng" algn="ctr">
                      <a:solidFill>
                        <a:srgbClr val="7045E0"/>
                      </a:solidFill>
                      <a:prstDash val="solid"/>
                      <a:round/>
                      <a:headEnd type="none" w="med" len="med"/>
                      <a:tailEnd type="none" w="med" len="med"/>
                    </a:lnB>
                    <a:solidFill>
                      <a:srgbClr val="212121"/>
                    </a:solidFill>
                  </a:tcPr>
                </a:tc>
                <a:tc>
                  <a:txBody>
                    <a:bodyPr/>
                    <a:lstStyle/>
                    <a:p>
                      <a:pPr fontAlgn="base"/>
                      <a:r>
                        <a:rPr lang="en-US" sz="1100">
                          <a:effectLst/>
                        </a:rPr>
                        <a:t>40</a:t>
                      </a:r>
                    </a:p>
                  </a:txBody>
                  <a:tcPr marL="57323" marR="57323" marT="28662" marB="28662" anchor="ctr">
                    <a:lnL w="7620" cap="flat" cmpd="sng" algn="ctr">
                      <a:solidFill>
                        <a:srgbClr val="7051E0"/>
                      </a:solidFill>
                      <a:prstDash val="solid"/>
                      <a:round/>
                      <a:headEnd type="none" w="med" len="med"/>
                      <a:tailEnd type="none" w="med" len="med"/>
                    </a:lnL>
                    <a:lnR w="7620" cap="flat" cmpd="sng" algn="ctr">
                      <a:solidFill>
                        <a:srgbClr val="E06EE0"/>
                      </a:solidFill>
                      <a:prstDash val="solid"/>
                      <a:round/>
                      <a:headEnd type="none" w="med" len="med"/>
                      <a:tailEnd type="none" w="med" len="med"/>
                    </a:lnR>
                    <a:lnT w="12700" cap="flat" cmpd="sng" algn="ctr">
                      <a:solidFill>
                        <a:srgbClr val="7051E0"/>
                      </a:solidFill>
                      <a:prstDash val="solid"/>
                      <a:round/>
                      <a:headEnd type="none" w="med" len="med"/>
                      <a:tailEnd type="none" w="med" len="med"/>
                    </a:lnT>
                    <a:lnB w="12700" cap="flat" cmpd="sng" algn="ctr">
                      <a:solidFill>
                        <a:srgbClr val="207DE0"/>
                      </a:solidFill>
                      <a:prstDash val="solid"/>
                      <a:round/>
                      <a:headEnd type="none" w="med" len="med"/>
                      <a:tailEnd type="none" w="med" len="med"/>
                    </a:lnB>
                    <a:solidFill>
                      <a:srgbClr val="212121"/>
                    </a:solidFill>
                  </a:tcPr>
                </a:tc>
                <a:tc>
                  <a:txBody>
                    <a:bodyPr/>
                    <a:lstStyle/>
                    <a:p>
                      <a:pPr fontAlgn="base"/>
                      <a:r>
                        <a:rPr lang="en-US" sz="1100">
                          <a:effectLst/>
                        </a:rPr>
                        <a:t>Male</a:t>
                      </a:r>
                    </a:p>
                  </a:txBody>
                  <a:tcPr marL="57323" marR="57323" marT="28662" marB="28662" anchor="ctr">
                    <a:lnL w="7620" cap="flat" cmpd="sng" algn="ctr">
                      <a:solidFill>
                        <a:srgbClr val="E06EE0"/>
                      </a:solidFill>
                      <a:prstDash val="solid"/>
                      <a:round/>
                      <a:headEnd type="none" w="med" len="med"/>
                      <a:tailEnd type="none" w="med" len="med"/>
                    </a:lnL>
                    <a:lnR w="7620" cap="flat" cmpd="sng" algn="ctr">
                      <a:solidFill>
                        <a:srgbClr val="3091E0"/>
                      </a:solidFill>
                      <a:prstDash val="solid"/>
                      <a:round/>
                      <a:headEnd type="none" w="med" len="med"/>
                      <a:tailEnd type="none" w="med" len="med"/>
                    </a:lnR>
                    <a:lnT w="12700" cap="flat" cmpd="sng" algn="ctr">
                      <a:solidFill>
                        <a:srgbClr val="E06EE0"/>
                      </a:solidFill>
                      <a:prstDash val="solid"/>
                      <a:round/>
                      <a:headEnd type="none" w="med" len="med"/>
                      <a:tailEnd type="none" w="med" len="med"/>
                    </a:lnT>
                    <a:lnB w="12700" cap="flat" cmpd="sng" algn="ctr">
                      <a:solidFill>
                        <a:srgbClr val="90A6E0"/>
                      </a:solidFill>
                      <a:prstDash val="solid"/>
                      <a:round/>
                      <a:headEnd type="none" w="med" len="med"/>
                      <a:tailEnd type="none" w="med" len="med"/>
                    </a:lnB>
                    <a:solidFill>
                      <a:srgbClr val="212121"/>
                    </a:solidFill>
                  </a:tcPr>
                </a:tc>
                <a:tc>
                  <a:txBody>
                    <a:bodyPr/>
                    <a:lstStyle/>
                    <a:p>
                      <a:pPr fontAlgn="base"/>
                      <a:r>
                        <a:rPr lang="en-US" sz="1100">
                          <a:effectLst/>
                        </a:rPr>
                        <a:t>15</a:t>
                      </a:r>
                    </a:p>
                  </a:txBody>
                  <a:tcPr marL="57323" marR="57323" marT="28662" marB="28662" anchor="ctr">
                    <a:lnL w="7620" cap="flat" cmpd="sng" algn="ctr">
                      <a:solidFill>
                        <a:srgbClr val="3091E0"/>
                      </a:solidFill>
                      <a:prstDash val="solid"/>
                      <a:round/>
                      <a:headEnd type="none" w="med" len="med"/>
                      <a:tailEnd type="none" w="med" len="med"/>
                    </a:lnL>
                    <a:lnR w="7620" cap="flat" cmpd="sng" algn="ctr">
                      <a:solidFill>
                        <a:srgbClr val="30A9E0"/>
                      </a:solidFill>
                      <a:prstDash val="solid"/>
                      <a:round/>
                      <a:headEnd type="none" w="med" len="med"/>
                      <a:tailEnd type="none" w="med" len="med"/>
                    </a:lnR>
                    <a:lnT w="12700" cap="flat" cmpd="sng" algn="ctr">
                      <a:solidFill>
                        <a:srgbClr val="3091E0"/>
                      </a:solidFill>
                      <a:prstDash val="solid"/>
                      <a:round/>
                      <a:headEnd type="none" w="med" len="med"/>
                      <a:tailEnd type="none" w="med" len="med"/>
                    </a:lnT>
                    <a:lnB w="12700" cap="flat" cmpd="sng" algn="ctr">
                      <a:solidFill>
                        <a:srgbClr val="30C1E0"/>
                      </a:solidFill>
                      <a:prstDash val="solid"/>
                      <a:round/>
                      <a:headEnd type="none" w="med" len="med"/>
                      <a:tailEnd type="none" w="med" len="med"/>
                    </a:lnB>
                    <a:solidFill>
                      <a:srgbClr val="212121"/>
                    </a:solidFill>
                  </a:tcPr>
                </a:tc>
                <a:tc>
                  <a:txBody>
                    <a:bodyPr/>
                    <a:lstStyle/>
                    <a:p>
                      <a:pPr fontAlgn="base"/>
                      <a:r>
                        <a:rPr lang="en-US" sz="1100">
                          <a:effectLst/>
                        </a:rPr>
                        <a:t>70</a:t>
                      </a:r>
                    </a:p>
                  </a:txBody>
                  <a:tcPr marL="57323" marR="57323" marT="28662" marB="28662" anchor="ctr">
                    <a:lnL w="7620" cap="flat" cmpd="sng" algn="ctr">
                      <a:solidFill>
                        <a:srgbClr val="30A9E0"/>
                      </a:solidFill>
                      <a:prstDash val="solid"/>
                      <a:round/>
                      <a:headEnd type="none" w="med" len="med"/>
                      <a:tailEnd type="none" w="med" len="med"/>
                    </a:lnL>
                    <a:lnR w="7620" cap="flat" cmpd="sng" algn="ctr">
                      <a:solidFill>
                        <a:srgbClr val="20B0E0"/>
                      </a:solidFill>
                      <a:prstDash val="solid"/>
                      <a:round/>
                      <a:headEnd type="none" w="med" len="med"/>
                      <a:tailEnd type="none" w="med" len="med"/>
                    </a:lnR>
                    <a:lnT w="12700" cap="flat" cmpd="sng" algn="ctr">
                      <a:solidFill>
                        <a:srgbClr val="30A9E0"/>
                      </a:solidFill>
                      <a:prstDash val="solid"/>
                      <a:round/>
                      <a:headEnd type="none" w="med" len="med"/>
                      <a:tailEnd type="none" w="med" len="med"/>
                    </a:lnT>
                    <a:lnB w="12700" cap="flat" cmpd="sng" algn="ctr">
                      <a:solidFill>
                        <a:srgbClr val="40C0E0"/>
                      </a:solidFill>
                      <a:prstDash val="solid"/>
                      <a:round/>
                      <a:headEnd type="none" w="med" len="med"/>
                      <a:tailEnd type="none" w="med" len="med"/>
                    </a:lnB>
                    <a:solidFill>
                      <a:srgbClr val="212121"/>
                    </a:solidFill>
                  </a:tcPr>
                </a:tc>
                <a:tc>
                  <a:txBody>
                    <a:bodyPr/>
                    <a:lstStyle/>
                    <a:p>
                      <a:pPr fontAlgn="base"/>
                      <a:r>
                        <a:rPr lang="en-US" sz="1100">
                          <a:effectLst/>
                        </a:rPr>
                        <a:t>4</a:t>
                      </a:r>
                    </a:p>
                  </a:txBody>
                  <a:tcPr marL="57323" marR="57323" marT="28662" marB="28662" anchor="ctr">
                    <a:lnL w="7620" cap="flat" cmpd="sng" algn="ctr">
                      <a:solidFill>
                        <a:srgbClr val="20B0E0"/>
                      </a:solidFill>
                      <a:prstDash val="solid"/>
                      <a:round/>
                      <a:headEnd type="none" w="med" len="med"/>
                      <a:tailEnd type="none" w="med" len="med"/>
                    </a:lnL>
                    <a:lnR w="7620" cap="flat" cmpd="sng" algn="ctr">
                      <a:solidFill>
                        <a:srgbClr val="80B0E0"/>
                      </a:solidFill>
                      <a:prstDash val="solid"/>
                      <a:round/>
                      <a:headEnd type="none" w="med" len="med"/>
                      <a:tailEnd type="none" w="med" len="med"/>
                    </a:lnR>
                    <a:lnT w="12700" cap="flat" cmpd="sng" algn="ctr">
                      <a:solidFill>
                        <a:srgbClr val="20B0E0"/>
                      </a:solidFill>
                      <a:prstDash val="solid"/>
                      <a:round/>
                      <a:headEnd type="none" w="med" len="med"/>
                      <a:tailEnd type="none" w="med" len="med"/>
                    </a:lnT>
                    <a:lnB w="12700" cap="flat" cmpd="sng" algn="ctr">
                      <a:solidFill>
                        <a:srgbClr val="F0CAE0"/>
                      </a:solidFill>
                      <a:prstDash val="solid"/>
                      <a:round/>
                      <a:headEnd type="none" w="med" len="med"/>
                      <a:tailEnd type="none" w="med" len="med"/>
                    </a:lnB>
                    <a:solidFill>
                      <a:srgbClr val="212121"/>
                    </a:solidFill>
                  </a:tcPr>
                </a:tc>
                <a:tc>
                  <a:txBody>
                    <a:bodyPr/>
                    <a:lstStyle/>
                    <a:p>
                      <a:pPr fontAlgn="base"/>
                      <a:r>
                        <a:rPr lang="en-US" sz="1100">
                          <a:effectLst/>
                        </a:rPr>
                        <a:t>Yes</a:t>
                      </a:r>
                    </a:p>
                  </a:txBody>
                  <a:tcPr marL="57323" marR="57323" marT="28662" marB="28662" anchor="ctr">
                    <a:lnL w="7620" cap="flat" cmpd="sng" algn="ctr">
                      <a:solidFill>
                        <a:srgbClr val="80B0E0"/>
                      </a:solidFill>
                      <a:prstDash val="solid"/>
                      <a:round/>
                      <a:headEnd type="none" w="med" len="med"/>
                      <a:tailEnd type="none" w="med" len="med"/>
                    </a:lnL>
                    <a:lnR w="7620" cap="flat" cmpd="sng" algn="ctr">
                      <a:solidFill>
                        <a:srgbClr val="80B0E0"/>
                      </a:solidFill>
                      <a:prstDash val="solid"/>
                      <a:round/>
                      <a:headEnd type="none" w="med" len="med"/>
                      <a:tailEnd type="none" w="med" len="med"/>
                    </a:lnR>
                    <a:lnT w="12700" cap="flat" cmpd="sng" algn="ctr">
                      <a:solidFill>
                        <a:srgbClr val="80B0E0"/>
                      </a:solidFill>
                      <a:prstDash val="solid"/>
                      <a:round/>
                      <a:headEnd type="none" w="med" len="med"/>
                      <a:tailEnd type="none" w="med" len="med"/>
                    </a:lnT>
                    <a:lnB w="12700" cap="flat" cmpd="sng" algn="ctr">
                      <a:solidFill>
                        <a:srgbClr val="60C8DF"/>
                      </a:solidFill>
                      <a:prstDash val="solid"/>
                      <a:round/>
                      <a:headEnd type="none" w="med" len="med"/>
                      <a:tailEnd type="none" w="med" len="med"/>
                    </a:lnB>
                    <a:solidFill>
                      <a:srgbClr val="212121"/>
                    </a:solidFill>
                  </a:tcPr>
                </a:tc>
                <a:extLst>
                  <a:ext uri="{0D108BD9-81ED-4DB2-BD59-A6C34878D82A}">
                    <a16:rowId xmlns:a16="http://schemas.microsoft.com/office/drawing/2014/main" val="3187349722"/>
                  </a:ext>
                </a:extLst>
              </a:tr>
              <a:tr h="381777">
                <a:tc>
                  <a:txBody>
                    <a:bodyPr/>
                    <a:lstStyle/>
                    <a:p>
                      <a:pPr fontAlgn="base"/>
                      <a:r>
                        <a:rPr lang="en-US" sz="1100">
                          <a:effectLst/>
                        </a:rPr>
                        <a:t>4</a:t>
                      </a:r>
                    </a:p>
                  </a:txBody>
                  <a:tcPr marL="57323" marR="57323" marT="28662" marB="28662" anchor="ctr">
                    <a:lnL w="7620" cap="flat" cmpd="sng" algn="ctr">
                      <a:solidFill>
                        <a:srgbClr val="7045E0"/>
                      </a:solidFill>
                      <a:prstDash val="solid"/>
                      <a:round/>
                      <a:headEnd type="none" w="med" len="med"/>
                      <a:tailEnd type="none" w="med" len="med"/>
                    </a:lnL>
                    <a:lnR w="7620" cap="flat" cmpd="sng" algn="ctr">
                      <a:solidFill>
                        <a:srgbClr val="207DE0"/>
                      </a:solidFill>
                      <a:prstDash val="solid"/>
                      <a:round/>
                      <a:headEnd type="none" w="med" len="med"/>
                      <a:tailEnd type="none" w="med" len="med"/>
                    </a:lnR>
                    <a:lnT w="12700" cap="flat" cmpd="sng" algn="ctr">
                      <a:solidFill>
                        <a:srgbClr val="7045E0"/>
                      </a:solidFill>
                      <a:prstDash val="solid"/>
                      <a:round/>
                      <a:headEnd type="none" w="med" len="med"/>
                      <a:tailEnd type="none" w="med" len="med"/>
                    </a:lnT>
                    <a:lnB w="12700" cap="flat" cmpd="sng" algn="ctr">
                      <a:solidFill>
                        <a:srgbClr val="6067E0"/>
                      </a:solidFill>
                      <a:prstDash val="solid"/>
                      <a:round/>
                      <a:headEnd type="none" w="med" len="med"/>
                      <a:tailEnd type="none" w="med" len="med"/>
                    </a:lnB>
                    <a:solidFill>
                      <a:srgbClr val="212121"/>
                    </a:solidFill>
                  </a:tcPr>
                </a:tc>
                <a:tc>
                  <a:txBody>
                    <a:bodyPr/>
                    <a:lstStyle/>
                    <a:p>
                      <a:pPr fontAlgn="base"/>
                      <a:r>
                        <a:rPr lang="en-US" sz="1100">
                          <a:effectLst/>
                        </a:rPr>
                        <a:t>30</a:t>
                      </a:r>
                    </a:p>
                  </a:txBody>
                  <a:tcPr marL="57323" marR="57323" marT="28662" marB="28662" anchor="ctr">
                    <a:lnL w="7620" cap="flat" cmpd="sng" algn="ctr">
                      <a:solidFill>
                        <a:srgbClr val="207DE0"/>
                      </a:solidFill>
                      <a:prstDash val="solid"/>
                      <a:round/>
                      <a:headEnd type="none" w="med" len="med"/>
                      <a:tailEnd type="none" w="med" len="med"/>
                    </a:lnL>
                    <a:lnR w="7620" cap="flat" cmpd="sng" algn="ctr">
                      <a:solidFill>
                        <a:srgbClr val="90A6E0"/>
                      </a:solidFill>
                      <a:prstDash val="solid"/>
                      <a:round/>
                      <a:headEnd type="none" w="med" len="med"/>
                      <a:tailEnd type="none" w="med" len="med"/>
                    </a:lnR>
                    <a:lnT w="12700" cap="flat" cmpd="sng" algn="ctr">
                      <a:solidFill>
                        <a:srgbClr val="207DE0"/>
                      </a:solidFill>
                      <a:prstDash val="solid"/>
                      <a:round/>
                      <a:headEnd type="none" w="med" len="med"/>
                      <a:tailEnd type="none" w="med" len="med"/>
                    </a:lnT>
                    <a:lnB w="12700" cap="flat" cmpd="sng" algn="ctr">
                      <a:solidFill>
                        <a:srgbClr val="D099E0"/>
                      </a:solidFill>
                      <a:prstDash val="solid"/>
                      <a:round/>
                      <a:headEnd type="none" w="med" len="med"/>
                      <a:tailEnd type="none" w="med" len="med"/>
                    </a:lnB>
                    <a:solidFill>
                      <a:srgbClr val="212121"/>
                    </a:solidFill>
                  </a:tcPr>
                </a:tc>
                <a:tc>
                  <a:txBody>
                    <a:bodyPr/>
                    <a:lstStyle/>
                    <a:p>
                      <a:pPr fontAlgn="base"/>
                      <a:r>
                        <a:rPr lang="en-US" sz="1100">
                          <a:effectLst/>
                        </a:rPr>
                        <a:t>Female</a:t>
                      </a:r>
                    </a:p>
                  </a:txBody>
                  <a:tcPr marL="57323" marR="57323" marT="28662" marB="28662" anchor="ctr">
                    <a:lnL w="7620" cap="flat" cmpd="sng" algn="ctr">
                      <a:solidFill>
                        <a:srgbClr val="90A6E0"/>
                      </a:solidFill>
                      <a:prstDash val="solid"/>
                      <a:round/>
                      <a:headEnd type="none" w="med" len="med"/>
                      <a:tailEnd type="none" w="med" len="med"/>
                    </a:lnL>
                    <a:lnR w="7620" cap="flat" cmpd="sng" algn="ctr">
                      <a:solidFill>
                        <a:srgbClr val="30C1E0"/>
                      </a:solidFill>
                      <a:prstDash val="solid"/>
                      <a:round/>
                      <a:headEnd type="none" w="med" len="med"/>
                      <a:tailEnd type="none" w="med" len="med"/>
                    </a:lnR>
                    <a:lnT w="12700" cap="flat" cmpd="sng" algn="ctr">
                      <a:solidFill>
                        <a:srgbClr val="90A6E0"/>
                      </a:solidFill>
                      <a:prstDash val="solid"/>
                      <a:round/>
                      <a:headEnd type="none" w="med" len="med"/>
                      <a:tailEnd type="none" w="med" len="med"/>
                    </a:lnT>
                    <a:lnB w="12700" cap="flat" cmpd="sng" algn="ctr">
                      <a:solidFill>
                        <a:srgbClr val="90C1E0"/>
                      </a:solidFill>
                      <a:prstDash val="solid"/>
                      <a:round/>
                      <a:headEnd type="none" w="med" len="med"/>
                      <a:tailEnd type="none" w="med" len="med"/>
                    </a:lnB>
                    <a:solidFill>
                      <a:srgbClr val="212121"/>
                    </a:solidFill>
                  </a:tcPr>
                </a:tc>
                <a:tc>
                  <a:txBody>
                    <a:bodyPr/>
                    <a:lstStyle/>
                    <a:p>
                      <a:pPr fontAlgn="base"/>
                      <a:r>
                        <a:rPr lang="en-US" sz="1100">
                          <a:effectLst/>
                        </a:rPr>
                        <a:t>25</a:t>
                      </a:r>
                    </a:p>
                  </a:txBody>
                  <a:tcPr marL="57323" marR="57323" marT="28662" marB="28662" anchor="ctr">
                    <a:lnL w="7620" cap="flat" cmpd="sng" algn="ctr">
                      <a:solidFill>
                        <a:srgbClr val="30C1E0"/>
                      </a:solidFill>
                      <a:prstDash val="solid"/>
                      <a:round/>
                      <a:headEnd type="none" w="med" len="med"/>
                      <a:tailEnd type="none" w="med" len="med"/>
                    </a:lnL>
                    <a:lnR w="7620" cap="flat" cmpd="sng" algn="ctr">
                      <a:solidFill>
                        <a:srgbClr val="40C0E0"/>
                      </a:solidFill>
                      <a:prstDash val="solid"/>
                      <a:round/>
                      <a:headEnd type="none" w="med" len="med"/>
                      <a:tailEnd type="none" w="med" len="med"/>
                    </a:lnR>
                    <a:lnT w="12700" cap="flat" cmpd="sng" algn="ctr">
                      <a:solidFill>
                        <a:srgbClr val="30C1E0"/>
                      </a:solidFill>
                      <a:prstDash val="solid"/>
                      <a:round/>
                      <a:headEnd type="none" w="med" len="med"/>
                      <a:tailEnd type="none" w="med" len="med"/>
                    </a:lnT>
                    <a:lnB w="12700" cap="flat" cmpd="sng" algn="ctr">
                      <a:solidFill>
                        <a:srgbClr val="40CFE0"/>
                      </a:solidFill>
                      <a:prstDash val="solid"/>
                      <a:round/>
                      <a:headEnd type="none" w="med" len="med"/>
                      <a:tailEnd type="none" w="med" len="med"/>
                    </a:lnB>
                    <a:solidFill>
                      <a:srgbClr val="212121"/>
                    </a:solidFill>
                  </a:tcPr>
                </a:tc>
                <a:tc>
                  <a:txBody>
                    <a:bodyPr/>
                    <a:lstStyle/>
                    <a:p>
                      <a:pPr fontAlgn="base"/>
                      <a:r>
                        <a:rPr lang="en-US" sz="1100">
                          <a:effectLst/>
                        </a:rPr>
                        <a:t>55</a:t>
                      </a:r>
                    </a:p>
                  </a:txBody>
                  <a:tcPr marL="57323" marR="57323" marT="28662" marB="28662" anchor="ctr">
                    <a:lnL w="7620" cap="flat" cmpd="sng" algn="ctr">
                      <a:solidFill>
                        <a:srgbClr val="40C0E0"/>
                      </a:solidFill>
                      <a:prstDash val="solid"/>
                      <a:round/>
                      <a:headEnd type="none" w="med" len="med"/>
                      <a:tailEnd type="none" w="med" len="med"/>
                    </a:lnL>
                    <a:lnR w="7620" cap="flat" cmpd="sng" algn="ctr">
                      <a:solidFill>
                        <a:srgbClr val="F0CAE0"/>
                      </a:solidFill>
                      <a:prstDash val="solid"/>
                      <a:round/>
                      <a:headEnd type="none" w="med" len="med"/>
                      <a:tailEnd type="none" w="med" len="med"/>
                    </a:lnR>
                    <a:lnT w="12700" cap="flat" cmpd="sng" algn="ctr">
                      <a:solidFill>
                        <a:srgbClr val="40C0E0"/>
                      </a:solidFill>
                      <a:prstDash val="solid"/>
                      <a:round/>
                      <a:headEnd type="none" w="med" len="med"/>
                      <a:tailEnd type="none" w="med" len="med"/>
                    </a:lnT>
                    <a:lnB w="12700" cap="flat" cmpd="sng" algn="ctr">
                      <a:solidFill>
                        <a:srgbClr val="00C2DF"/>
                      </a:solidFill>
                      <a:prstDash val="solid"/>
                      <a:round/>
                      <a:headEnd type="none" w="med" len="med"/>
                      <a:tailEnd type="none" w="med" len="med"/>
                    </a:lnB>
                    <a:solidFill>
                      <a:srgbClr val="212121"/>
                    </a:solidFill>
                  </a:tcPr>
                </a:tc>
                <a:tc>
                  <a:txBody>
                    <a:bodyPr/>
                    <a:lstStyle/>
                    <a:p>
                      <a:pPr fontAlgn="base"/>
                      <a:r>
                        <a:rPr lang="en-US" sz="1100">
                          <a:effectLst/>
                        </a:rPr>
                        <a:t>6</a:t>
                      </a:r>
                    </a:p>
                  </a:txBody>
                  <a:tcPr marL="57323" marR="57323" marT="28662" marB="28662" anchor="ctr">
                    <a:lnL w="7620" cap="flat" cmpd="sng" algn="ctr">
                      <a:solidFill>
                        <a:srgbClr val="F0CAE0"/>
                      </a:solidFill>
                      <a:prstDash val="solid"/>
                      <a:round/>
                      <a:headEnd type="none" w="med" len="med"/>
                      <a:tailEnd type="none" w="med" len="med"/>
                    </a:lnL>
                    <a:lnR w="7620" cap="flat" cmpd="sng" algn="ctr">
                      <a:solidFill>
                        <a:srgbClr val="60C8DF"/>
                      </a:solidFill>
                      <a:prstDash val="solid"/>
                      <a:round/>
                      <a:headEnd type="none" w="med" len="med"/>
                      <a:tailEnd type="none" w="med" len="med"/>
                    </a:lnR>
                    <a:lnT w="12700" cap="flat" cmpd="sng" algn="ctr">
                      <a:solidFill>
                        <a:srgbClr val="F0CAE0"/>
                      </a:solidFill>
                      <a:prstDash val="solid"/>
                      <a:round/>
                      <a:headEnd type="none" w="med" len="med"/>
                      <a:tailEnd type="none" w="med" len="med"/>
                    </a:lnT>
                    <a:lnB w="12700" cap="flat" cmpd="sng" algn="ctr">
                      <a:solidFill>
                        <a:srgbClr val="40CDDF"/>
                      </a:solidFill>
                      <a:prstDash val="solid"/>
                      <a:round/>
                      <a:headEnd type="none" w="med" len="med"/>
                      <a:tailEnd type="none" w="med" len="med"/>
                    </a:lnB>
                    <a:solidFill>
                      <a:srgbClr val="212121"/>
                    </a:solidFill>
                  </a:tcPr>
                </a:tc>
                <a:tc>
                  <a:txBody>
                    <a:bodyPr/>
                    <a:lstStyle/>
                    <a:p>
                      <a:pPr fontAlgn="base"/>
                      <a:r>
                        <a:rPr lang="en-US" sz="1100">
                          <a:effectLst/>
                        </a:rPr>
                        <a:t>No</a:t>
                      </a:r>
                    </a:p>
                  </a:txBody>
                  <a:tcPr marL="57323" marR="57323" marT="28662" marB="28662" anchor="ctr">
                    <a:lnL w="7620" cap="flat" cmpd="sng" algn="ctr">
                      <a:solidFill>
                        <a:srgbClr val="60C8DF"/>
                      </a:solidFill>
                      <a:prstDash val="solid"/>
                      <a:round/>
                      <a:headEnd type="none" w="med" len="med"/>
                      <a:tailEnd type="none" w="med" len="med"/>
                    </a:lnL>
                    <a:lnR w="7620" cap="flat" cmpd="sng" algn="ctr">
                      <a:solidFill>
                        <a:srgbClr val="60C8DF"/>
                      </a:solidFill>
                      <a:prstDash val="solid"/>
                      <a:round/>
                      <a:headEnd type="none" w="med" len="med"/>
                      <a:tailEnd type="none" w="med" len="med"/>
                    </a:lnR>
                    <a:lnT w="12700" cap="flat" cmpd="sng" algn="ctr">
                      <a:solidFill>
                        <a:srgbClr val="60C8DF"/>
                      </a:solidFill>
                      <a:prstDash val="solid"/>
                      <a:round/>
                      <a:headEnd type="none" w="med" len="med"/>
                      <a:tailEnd type="none" w="med" len="med"/>
                    </a:lnT>
                    <a:lnB w="12700" cap="flat" cmpd="sng" algn="ctr">
                      <a:solidFill>
                        <a:srgbClr val="E0C9DF"/>
                      </a:solidFill>
                      <a:prstDash val="solid"/>
                      <a:round/>
                      <a:headEnd type="none" w="med" len="med"/>
                      <a:tailEnd type="none" w="med" len="med"/>
                    </a:lnB>
                    <a:solidFill>
                      <a:srgbClr val="212121"/>
                    </a:solidFill>
                  </a:tcPr>
                </a:tc>
                <a:extLst>
                  <a:ext uri="{0D108BD9-81ED-4DB2-BD59-A6C34878D82A}">
                    <a16:rowId xmlns:a16="http://schemas.microsoft.com/office/drawing/2014/main" val="3698317321"/>
                  </a:ext>
                </a:extLst>
              </a:tr>
              <a:tr h="381777">
                <a:tc>
                  <a:txBody>
                    <a:bodyPr/>
                    <a:lstStyle/>
                    <a:p>
                      <a:pPr fontAlgn="base"/>
                      <a:r>
                        <a:rPr lang="en-US" sz="1100">
                          <a:effectLst/>
                        </a:rPr>
                        <a:t>...</a:t>
                      </a:r>
                    </a:p>
                  </a:txBody>
                  <a:tcPr marL="57323" marR="57323" marT="28662" marB="28662" anchor="ctr">
                    <a:lnL w="7620" cap="flat" cmpd="sng" algn="ctr">
                      <a:solidFill>
                        <a:srgbClr val="6067E0"/>
                      </a:solidFill>
                      <a:prstDash val="solid"/>
                      <a:round/>
                      <a:headEnd type="none" w="med" len="med"/>
                      <a:tailEnd type="none" w="med" len="med"/>
                    </a:lnL>
                    <a:lnR w="7620" cap="flat" cmpd="sng" algn="ctr">
                      <a:solidFill>
                        <a:srgbClr val="D099E0"/>
                      </a:solidFill>
                      <a:prstDash val="solid"/>
                      <a:round/>
                      <a:headEnd type="none" w="med" len="med"/>
                      <a:tailEnd type="none" w="med" len="med"/>
                    </a:lnR>
                    <a:lnT w="12700" cap="flat" cmpd="sng" algn="ctr">
                      <a:solidFill>
                        <a:srgbClr val="6067E0"/>
                      </a:solidFill>
                      <a:prstDash val="solid"/>
                      <a:round/>
                      <a:headEnd type="none" w="med" len="med"/>
                      <a:tailEnd type="none" w="med" len="med"/>
                    </a:lnT>
                    <a:lnB w="7620" cap="flat" cmpd="sng" algn="ctr">
                      <a:solidFill>
                        <a:srgbClr val="6067E0"/>
                      </a:solidFill>
                      <a:prstDash val="solid"/>
                      <a:round/>
                      <a:headEnd type="none" w="med" len="med"/>
                      <a:tailEnd type="none" w="med" len="med"/>
                    </a:lnB>
                    <a:solidFill>
                      <a:srgbClr val="212121"/>
                    </a:solidFill>
                  </a:tcPr>
                </a:tc>
                <a:tc>
                  <a:txBody>
                    <a:bodyPr/>
                    <a:lstStyle/>
                    <a:p>
                      <a:pPr fontAlgn="base"/>
                      <a:r>
                        <a:rPr lang="en-US" sz="1100">
                          <a:effectLst/>
                        </a:rPr>
                        <a:t>...</a:t>
                      </a:r>
                    </a:p>
                  </a:txBody>
                  <a:tcPr marL="57323" marR="57323" marT="28662" marB="28662" anchor="ctr">
                    <a:lnL w="7620" cap="flat" cmpd="sng" algn="ctr">
                      <a:solidFill>
                        <a:srgbClr val="D099E0"/>
                      </a:solidFill>
                      <a:prstDash val="solid"/>
                      <a:round/>
                      <a:headEnd type="none" w="med" len="med"/>
                      <a:tailEnd type="none" w="med" len="med"/>
                    </a:lnL>
                    <a:lnR w="7620" cap="flat" cmpd="sng" algn="ctr">
                      <a:solidFill>
                        <a:srgbClr val="90C1E0"/>
                      </a:solidFill>
                      <a:prstDash val="solid"/>
                      <a:round/>
                      <a:headEnd type="none" w="med" len="med"/>
                      <a:tailEnd type="none" w="med" len="med"/>
                    </a:lnR>
                    <a:lnT w="12700" cap="flat" cmpd="sng" algn="ctr">
                      <a:solidFill>
                        <a:srgbClr val="D099E0"/>
                      </a:solidFill>
                      <a:prstDash val="solid"/>
                      <a:round/>
                      <a:headEnd type="none" w="med" len="med"/>
                      <a:tailEnd type="none" w="med" len="med"/>
                    </a:lnT>
                    <a:lnB w="7620" cap="flat" cmpd="sng" algn="ctr">
                      <a:solidFill>
                        <a:srgbClr val="D099E0"/>
                      </a:solidFill>
                      <a:prstDash val="solid"/>
                      <a:round/>
                      <a:headEnd type="none" w="med" len="med"/>
                      <a:tailEnd type="none" w="med" len="med"/>
                    </a:lnB>
                    <a:solidFill>
                      <a:srgbClr val="212121"/>
                    </a:solidFill>
                  </a:tcPr>
                </a:tc>
                <a:tc>
                  <a:txBody>
                    <a:bodyPr/>
                    <a:lstStyle/>
                    <a:p>
                      <a:pPr fontAlgn="base"/>
                      <a:r>
                        <a:rPr lang="en-US" sz="1100">
                          <a:effectLst/>
                        </a:rPr>
                        <a:t>...</a:t>
                      </a:r>
                    </a:p>
                  </a:txBody>
                  <a:tcPr marL="57323" marR="57323" marT="28662" marB="28662" anchor="ctr">
                    <a:lnL w="7620" cap="flat" cmpd="sng" algn="ctr">
                      <a:solidFill>
                        <a:srgbClr val="90C1E0"/>
                      </a:solidFill>
                      <a:prstDash val="solid"/>
                      <a:round/>
                      <a:headEnd type="none" w="med" len="med"/>
                      <a:tailEnd type="none" w="med" len="med"/>
                    </a:lnL>
                    <a:lnR w="7620" cap="flat" cmpd="sng" algn="ctr">
                      <a:solidFill>
                        <a:srgbClr val="40CFE0"/>
                      </a:solidFill>
                      <a:prstDash val="solid"/>
                      <a:round/>
                      <a:headEnd type="none" w="med" len="med"/>
                      <a:tailEnd type="none" w="med" len="med"/>
                    </a:lnR>
                    <a:lnT w="12700" cap="flat" cmpd="sng" algn="ctr">
                      <a:solidFill>
                        <a:srgbClr val="90C1E0"/>
                      </a:solidFill>
                      <a:prstDash val="solid"/>
                      <a:round/>
                      <a:headEnd type="none" w="med" len="med"/>
                      <a:tailEnd type="none" w="med" len="med"/>
                    </a:lnT>
                    <a:lnB w="7620" cap="flat" cmpd="sng" algn="ctr">
                      <a:solidFill>
                        <a:srgbClr val="90C1E0"/>
                      </a:solidFill>
                      <a:prstDash val="solid"/>
                      <a:round/>
                      <a:headEnd type="none" w="med" len="med"/>
                      <a:tailEnd type="none" w="med" len="med"/>
                    </a:lnB>
                    <a:solidFill>
                      <a:srgbClr val="212121"/>
                    </a:solidFill>
                  </a:tcPr>
                </a:tc>
                <a:tc>
                  <a:txBody>
                    <a:bodyPr/>
                    <a:lstStyle/>
                    <a:p>
                      <a:pPr fontAlgn="base"/>
                      <a:r>
                        <a:rPr lang="en-US" sz="1100">
                          <a:effectLst/>
                        </a:rPr>
                        <a:t>...</a:t>
                      </a:r>
                    </a:p>
                  </a:txBody>
                  <a:tcPr marL="57323" marR="57323" marT="28662" marB="28662" anchor="ctr">
                    <a:lnL w="7620" cap="flat" cmpd="sng" algn="ctr">
                      <a:solidFill>
                        <a:srgbClr val="40CFE0"/>
                      </a:solidFill>
                      <a:prstDash val="solid"/>
                      <a:round/>
                      <a:headEnd type="none" w="med" len="med"/>
                      <a:tailEnd type="none" w="med" len="med"/>
                    </a:lnL>
                    <a:lnR w="7620" cap="flat" cmpd="sng" algn="ctr">
                      <a:solidFill>
                        <a:srgbClr val="00C2DF"/>
                      </a:solidFill>
                      <a:prstDash val="solid"/>
                      <a:round/>
                      <a:headEnd type="none" w="med" len="med"/>
                      <a:tailEnd type="none" w="med" len="med"/>
                    </a:lnR>
                    <a:lnT w="12700" cap="flat" cmpd="sng" algn="ctr">
                      <a:solidFill>
                        <a:srgbClr val="40CFE0"/>
                      </a:solidFill>
                      <a:prstDash val="solid"/>
                      <a:round/>
                      <a:headEnd type="none" w="med" len="med"/>
                      <a:tailEnd type="none" w="med" len="med"/>
                    </a:lnT>
                    <a:lnB w="7620" cap="flat" cmpd="sng" algn="ctr">
                      <a:solidFill>
                        <a:srgbClr val="40CFE0"/>
                      </a:solidFill>
                      <a:prstDash val="solid"/>
                      <a:round/>
                      <a:headEnd type="none" w="med" len="med"/>
                      <a:tailEnd type="none" w="med" len="med"/>
                    </a:lnB>
                    <a:solidFill>
                      <a:srgbClr val="212121"/>
                    </a:solidFill>
                  </a:tcPr>
                </a:tc>
                <a:tc>
                  <a:txBody>
                    <a:bodyPr/>
                    <a:lstStyle/>
                    <a:p>
                      <a:pPr fontAlgn="base"/>
                      <a:r>
                        <a:rPr lang="en-US" sz="1100">
                          <a:effectLst/>
                        </a:rPr>
                        <a:t>...</a:t>
                      </a:r>
                    </a:p>
                  </a:txBody>
                  <a:tcPr marL="57323" marR="57323" marT="28662" marB="28662" anchor="ctr">
                    <a:lnL w="7620" cap="flat" cmpd="sng" algn="ctr">
                      <a:solidFill>
                        <a:srgbClr val="00C2DF"/>
                      </a:solidFill>
                      <a:prstDash val="solid"/>
                      <a:round/>
                      <a:headEnd type="none" w="med" len="med"/>
                      <a:tailEnd type="none" w="med" len="med"/>
                    </a:lnL>
                    <a:lnR w="7620" cap="flat" cmpd="sng" algn="ctr">
                      <a:solidFill>
                        <a:srgbClr val="40CDDF"/>
                      </a:solidFill>
                      <a:prstDash val="solid"/>
                      <a:round/>
                      <a:headEnd type="none" w="med" len="med"/>
                      <a:tailEnd type="none" w="med" len="med"/>
                    </a:lnR>
                    <a:lnT w="12700" cap="flat" cmpd="sng" algn="ctr">
                      <a:solidFill>
                        <a:srgbClr val="00C2DF"/>
                      </a:solidFill>
                      <a:prstDash val="solid"/>
                      <a:round/>
                      <a:headEnd type="none" w="med" len="med"/>
                      <a:tailEnd type="none" w="med" len="med"/>
                    </a:lnT>
                    <a:lnB w="7620" cap="flat" cmpd="sng" algn="ctr">
                      <a:solidFill>
                        <a:srgbClr val="00C2DF"/>
                      </a:solidFill>
                      <a:prstDash val="solid"/>
                      <a:round/>
                      <a:headEnd type="none" w="med" len="med"/>
                      <a:tailEnd type="none" w="med" len="med"/>
                    </a:lnB>
                    <a:solidFill>
                      <a:srgbClr val="212121"/>
                    </a:solidFill>
                  </a:tcPr>
                </a:tc>
                <a:tc>
                  <a:txBody>
                    <a:bodyPr/>
                    <a:lstStyle/>
                    <a:p>
                      <a:pPr fontAlgn="base"/>
                      <a:r>
                        <a:rPr lang="en-US" sz="1100">
                          <a:effectLst/>
                        </a:rPr>
                        <a:t>...</a:t>
                      </a:r>
                    </a:p>
                  </a:txBody>
                  <a:tcPr marL="57323" marR="57323" marT="28662" marB="28662" anchor="ctr">
                    <a:lnL w="7620" cap="flat" cmpd="sng" algn="ctr">
                      <a:solidFill>
                        <a:srgbClr val="40CDDF"/>
                      </a:solidFill>
                      <a:prstDash val="solid"/>
                      <a:round/>
                      <a:headEnd type="none" w="med" len="med"/>
                      <a:tailEnd type="none" w="med" len="med"/>
                    </a:lnL>
                    <a:lnR w="7620" cap="flat" cmpd="sng" algn="ctr">
                      <a:solidFill>
                        <a:srgbClr val="E0C9DF"/>
                      </a:solidFill>
                      <a:prstDash val="solid"/>
                      <a:round/>
                      <a:headEnd type="none" w="med" len="med"/>
                      <a:tailEnd type="none" w="med" len="med"/>
                    </a:lnR>
                    <a:lnT w="12700" cap="flat" cmpd="sng" algn="ctr">
                      <a:solidFill>
                        <a:srgbClr val="40CDDF"/>
                      </a:solidFill>
                      <a:prstDash val="solid"/>
                      <a:round/>
                      <a:headEnd type="none" w="med" len="med"/>
                      <a:tailEnd type="none" w="med" len="med"/>
                    </a:lnT>
                    <a:lnB w="7620" cap="flat" cmpd="sng" algn="ctr">
                      <a:solidFill>
                        <a:srgbClr val="40CDDF"/>
                      </a:solidFill>
                      <a:prstDash val="solid"/>
                      <a:round/>
                      <a:headEnd type="none" w="med" len="med"/>
                      <a:tailEnd type="none" w="med" len="med"/>
                    </a:lnB>
                    <a:solidFill>
                      <a:srgbClr val="212121"/>
                    </a:solidFill>
                  </a:tcPr>
                </a:tc>
                <a:tc>
                  <a:txBody>
                    <a:bodyPr/>
                    <a:lstStyle/>
                    <a:p>
                      <a:pPr fontAlgn="base"/>
                      <a:r>
                        <a:rPr lang="en-US" sz="1100" dirty="0">
                          <a:effectLst/>
                        </a:rPr>
                        <a:t>...</a:t>
                      </a:r>
                    </a:p>
                  </a:txBody>
                  <a:tcPr marL="57323" marR="57323" marT="28662" marB="28662" anchor="ctr">
                    <a:lnL w="7620" cap="flat" cmpd="sng" algn="ctr">
                      <a:solidFill>
                        <a:srgbClr val="E0C9DF"/>
                      </a:solidFill>
                      <a:prstDash val="solid"/>
                      <a:round/>
                      <a:headEnd type="none" w="med" len="med"/>
                      <a:tailEnd type="none" w="med" len="med"/>
                    </a:lnL>
                    <a:lnR w="7620" cap="flat" cmpd="sng" algn="ctr">
                      <a:solidFill>
                        <a:srgbClr val="E0C9DF"/>
                      </a:solidFill>
                      <a:prstDash val="solid"/>
                      <a:round/>
                      <a:headEnd type="none" w="med" len="med"/>
                      <a:tailEnd type="none" w="med" len="med"/>
                    </a:lnR>
                    <a:lnT w="12700" cap="flat" cmpd="sng" algn="ctr">
                      <a:solidFill>
                        <a:srgbClr val="E0C9DF"/>
                      </a:solidFill>
                      <a:prstDash val="solid"/>
                      <a:round/>
                      <a:headEnd type="none" w="med" len="med"/>
                      <a:tailEnd type="none" w="med" len="med"/>
                    </a:lnT>
                    <a:lnB w="7620" cap="flat" cmpd="sng" algn="ctr">
                      <a:solidFill>
                        <a:srgbClr val="E0C9DF"/>
                      </a:solidFill>
                      <a:prstDash val="solid"/>
                      <a:round/>
                      <a:headEnd type="none" w="med" len="med"/>
                      <a:tailEnd type="none" w="med" len="med"/>
                    </a:lnB>
                    <a:solidFill>
                      <a:srgbClr val="212121"/>
                    </a:solidFill>
                  </a:tcPr>
                </a:tc>
                <a:extLst>
                  <a:ext uri="{0D108BD9-81ED-4DB2-BD59-A6C34878D82A}">
                    <a16:rowId xmlns:a16="http://schemas.microsoft.com/office/drawing/2014/main" val="1303608116"/>
                  </a:ext>
                </a:extLst>
              </a:tr>
            </a:tbl>
          </a:graphicData>
        </a:graphic>
      </p:graphicFrame>
      <p:sp>
        <p:nvSpPr>
          <p:cNvPr id="8" name="Rectangle 2">
            <a:extLst>
              <a:ext uri="{FF2B5EF4-FFF2-40B4-BE49-F238E27FC236}">
                <a16:creationId xmlns:a16="http://schemas.microsoft.com/office/drawing/2014/main" id="{D29CF972-2884-4D88-EFE9-1ACC2902BFE5}"/>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680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10488"/>
            <a:ext cx="12192000" cy="6858000"/>
          </a:xfrm>
        </p:spPr>
      </p:pic>
      <p:sp>
        <p:nvSpPr>
          <p:cNvPr id="4" name="Title 3">
            <a:extLst>
              <a:ext uri="{FF2B5EF4-FFF2-40B4-BE49-F238E27FC236}">
                <a16:creationId xmlns:a16="http://schemas.microsoft.com/office/drawing/2014/main" id="{1DAA766B-541F-A56D-0211-6941A4FE236E}"/>
              </a:ext>
            </a:extLst>
          </p:cNvPr>
          <p:cNvSpPr>
            <a:spLocks noGrp="1"/>
          </p:cNvSpPr>
          <p:nvPr>
            <p:ph type="ctrTitle"/>
          </p:nvPr>
        </p:nvSpPr>
        <p:spPr>
          <a:xfrm>
            <a:off x="1524000" y="914400"/>
            <a:ext cx="9144000" cy="1445342"/>
          </a:xfrm>
        </p:spPr>
        <p:txBody>
          <a:bodyPr/>
          <a:lstStyle/>
          <a:p>
            <a:br>
              <a:rPr lang="en-US" b="1" i="0" dirty="0">
                <a:solidFill>
                  <a:srgbClr val="ECECEC"/>
                </a:solidFill>
                <a:effectLst/>
                <a:latin typeface="Söhne"/>
              </a:rPr>
            </a:br>
            <a:br>
              <a:rPr lang="en-US" b="1" i="0" dirty="0">
                <a:solidFill>
                  <a:srgbClr val="ECECEC"/>
                </a:solidFill>
                <a:effectLst/>
                <a:latin typeface="Söhne"/>
              </a:rPr>
            </a:br>
            <a:endParaRPr lang="en-US" dirty="0"/>
          </a:p>
        </p:txBody>
      </p:sp>
      <p:sp>
        <p:nvSpPr>
          <p:cNvPr id="10" name="Subtitle 9">
            <a:extLst>
              <a:ext uri="{FF2B5EF4-FFF2-40B4-BE49-F238E27FC236}">
                <a16:creationId xmlns:a16="http://schemas.microsoft.com/office/drawing/2014/main" id="{854FD875-C8BD-9446-09B3-3D7B1EEF6C87}"/>
              </a:ext>
            </a:extLst>
          </p:cNvPr>
          <p:cNvSpPr>
            <a:spLocks noGrp="1"/>
          </p:cNvSpPr>
          <p:nvPr>
            <p:ph type="subTitle" idx="1"/>
          </p:nvPr>
        </p:nvSpPr>
        <p:spPr>
          <a:xfrm>
            <a:off x="1425677" y="1956619"/>
            <a:ext cx="9242323" cy="4168877"/>
          </a:xfrm>
        </p:spPr>
        <p:txBody>
          <a:bodyPr/>
          <a:lstStyle/>
          <a:p>
            <a:r>
              <a:rPr lang="en-US" dirty="0"/>
              <a:t># Load necessary libraries</a:t>
            </a:r>
          </a:p>
          <a:p>
            <a:r>
              <a:rPr lang="en-US" dirty="0"/>
              <a:t>library(</a:t>
            </a:r>
            <a:r>
              <a:rPr lang="en-US" dirty="0" err="1"/>
              <a:t>dplyr</a:t>
            </a:r>
            <a:r>
              <a:rPr lang="en-US" dirty="0"/>
              <a:t>)</a:t>
            </a:r>
          </a:p>
          <a:p>
            <a:r>
              <a:rPr lang="en-US" dirty="0"/>
              <a:t># Print the structure of the dataset</a:t>
            </a:r>
          </a:p>
          <a:p>
            <a:r>
              <a:rPr lang="en-US" dirty="0"/>
              <a:t>str(data)</a:t>
            </a:r>
          </a:p>
          <a:p>
            <a:r>
              <a:rPr lang="en-US" dirty="0"/>
              <a:t># Summary statistics</a:t>
            </a:r>
          </a:p>
          <a:p>
            <a:r>
              <a:rPr lang="en-US" dirty="0"/>
              <a:t>summary(data)</a:t>
            </a:r>
          </a:p>
          <a:p>
            <a:r>
              <a:rPr lang="en-US" dirty="0"/>
              <a:t># Check for missing values</a:t>
            </a:r>
          </a:p>
          <a:p>
            <a:r>
              <a:rPr lang="en-US" dirty="0" err="1"/>
              <a:t>sapply</a:t>
            </a:r>
            <a:r>
              <a:rPr lang="en-US" dirty="0"/>
              <a:t>(data, function(x) sum(is.na(x)))</a:t>
            </a:r>
          </a:p>
        </p:txBody>
      </p:sp>
      <p:sp>
        <p:nvSpPr>
          <p:cNvPr id="12" name="TextBox 11">
            <a:extLst>
              <a:ext uri="{FF2B5EF4-FFF2-40B4-BE49-F238E27FC236}">
                <a16:creationId xmlns:a16="http://schemas.microsoft.com/office/drawing/2014/main" id="{6A87BE2F-1B86-F891-FFE6-70AD735E2814}"/>
              </a:ext>
            </a:extLst>
          </p:cNvPr>
          <p:cNvSpPr txBox="1"/>
          <p:nvPr/>
        </p:nvSpPr>
        <p:spPr>
          <a:xfrm>
            <a:off x="1927122" y="914400"/>
            <a:ext cx="6174658" cy="523220"/>
          </a:xfrm>
          <a:prstGeom prst="rect">
            <a:avLst/>
          </a:prstGeom>
          <a:noFill/>
        </p:spPr>
        <p:txBody>
          <a:bodyPr wrap="square">
            <a:spAutoFit/>
          </a:bodyPr>
          <a:lstStyle/>
          <a:p>
            <a:pPr algn="l"/>
            <a:r>
              <a:rPr lang="en-US" sz="2800" b="1" i="0" dirty="0">
                <a:solidFill>
                  <a:srgbClr val="ECECEC"/>
                </a:solidFill>
                <a:effectLst/>
                <a:latin typeface="Söhne"/>
              </a:rPr>
              <a:t>Data Collection and Exploration</a:t>
            </a:r>
          </a:p>
        </p:txBody>
      </p:sp>
    </p:spTree>
    <p:extLst>
      <p:ext uri="{BB962C8B-B14F-4D97-AF65-F5344CB8AC3E}">
        <p14:creationId xmlns:p14="http://schemas.microsoft.com/office/powerpoint/2010/main" val="285551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lstStyle/>
          <a:p>
            <a:r>
              <a:rPr lang="en-US" b="1" i="0" dirty="0">
                <a:solidFill>
                  <a:srgbClr val="ECECEC"/>
                </a:solidFill>
                <a:effectLst/>
                <a:latin typeface="Söhne"/>
              </a:rPr>
              <a:t>Model Building</a:t>
            </a:r>
            <a:br>
              <a:rPr lang="en-US" b="1" i="0" dirty="0">
                <a:solidFill>
                  <a:srgbClr val="ECECEC"/>
                </a:solidFill>
                <a:effectLst/>
                <a:latin typeface="Söhne"/>
              </a:rPr>
            </a:br>
            <a:endParaRPr lang="en-US" dirty="0"/>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167147" y="1229032"/>
            <a:ext cx="11090274" cy="5628968"/>
          </a:xfrm>
        </p:spPr>
        <p:txBody>
          <a:bodyPr>
            <a:normAutofit fontScale="70000" lnSpcReduction="20000"/>
          </a:bodyPr>
          <a:lstStyle/>
          <a:p>
            <a:r>
              <a:rPr lang="en-US" dirty="0"/>
              <a:t># Convert 'Churned' column to binary numeric format</a:t>
            </a:r>
          </a:p>
          <a:p>
            <a:r>
              <a:rPr lang="en-US" dirty="0" err="1"/>
              <a:t>data$Churned</a:t>
            </a:r>
            <a:r>
              <a:rPr lang="en-US" dirty="0"/>
              <a:t> &lt;- </a:t>
            </a:r>
            <a:r>
              <a:rPr lang="en-US" dirty="0" err="1"/>
              <a:t>ifelse</a:t>
            </a:r>
            <a:r>
              <a:rPr lang="en-US" dirty="0"/>
              <a:t>(</a:t>
            </a:r>
            <a:r>
              <a:rPr lang="en-US" dirty="0" err="1"/>
              <a:t>data$Churned</a:t>
            </a:r>
            <a:r>
              <a:rPr lang="en-US" dirty="0"/>
              <a:t> == "Yes", 1, 0)</a:t>
            </a:r>
          </a:p>
          <a:p>
            <a:endParaRPr lang="en-US" dirty="0"/>
          </a:p>
          <a:p>
            <a:r>
              <a:rPr lang="en-US" dirty="0"/>
              <a:t># Split the data into training and testing sets</a:t>
            </a:r>
          </a:p>
          <a:p>
            <a:r>
              <a:rPr lang="en-US" dirty="0" err="1"/>
              <a:t>set.seed</a:t>
            </a:r>
            <a:r>
              <a:rPr lang="en-US" dirty="0"/>
              <a:t>(123)</a:t>
            </a:r>
          </a:p>
          <a:p>
            <a:r>
              <a:rPr lang="en-US" dirty="0" err="1"/>
              <a:t>train_index</a:t>
            </a:r>
            <a:r>
              <a:rPr lang="en-US" dirty="0"/>
              <a:t> &lt;- sample(1:nrow(data), 0.7 * </a:t>
            </a:r>
            <a:r>
              <a:rPr lang="en-US" dirty="0" err="1"/>
              <a:t>nrow</a:t>
            </a:r>
            <a:r>
              <a:rPr lang="en-US" dirty="0"/>
              <a:t>(data))</a:t>
            </a:r>
          </a:p>
          <a:p>
            <a:r>
              <a:rPr lang="en-US" dirty="0" err="1"/>
              <a:t>train_data</a:t>
            </a:r>
            <a:r>
              <a:rPr lang="en-US" dirty="0"/>
              <a:t> &lt;- data[</a:t>
            </a:r>
            <a:r>
              <a:rPr lang="en-US" dirty="0" err="1"/>
              <a:t>train_index</a:t>
            </a:r>
            <a:r>
              <a:rPr lang="en-US" dirty="0"/>
              <a:t>, ]</a:t>
            </a:r>
          </a:p>
          <a:p>
            <a:r>
              <a:rPr lang="en-US" dirty="0" err="1"/>
              <a:t>test_data</a:t>
            </a:r>
            <a:r>
              <a:rPr lang="en-US" dirty="0"/>
              <a:t> &lt;- data[-</a:t>
            </a:r>
            <a:r>
              <a:rPr lang="en-US" dirty="0" err="1"/>
              <a:t>train_index</a:t>
            </a:r>
            <a:r>
              <a:rPr lang="en-US" dirty="0"/>
              <a:t>, ]</a:t>
            </a:r>
          </a:p>
          <a:p>
            <a:endParaRPr lang="en-US" dirty="0"/>
          </a:p>
          <a:p>
            <a:r>
              <a:rPr lang="en-US" dirty="0"/>
              <a:t># Build logistic regression model</a:t>
            </a:r>
          </a:p>
          <a:p>
            <a:r>
              <a:rPr lang="en-US" dirty="0"/>
              <a:t>model &lt;- </a:t>
            </a:r>
            <a:r>
              <a:rPr lang="en-US" dirty="0" err="1"/>
              <a:t>glm</a:t>
            </a:r>
            <a:r>
              <a:rPr lang="en-US" dirty="0"/>
              <a:t>(Churned ~ ., data = </a:t>
            </a:r>
            <a:r>
              <a:rPr lang="en-US" dirty="0" err="1"/>
              <a:t>train_data</a:t>
            </a:r>
            <a:r>
              <a:rPr lang="en-US" dirty="0"/>
              <a:t>, family = "binomial")</a:t>
            </a:r>
          </a:p>
          <a:p>
            <a:endParaRPr lang="en-US" dirty="0"/>
          </a:p>
          <a:p>
            <a:r>
              <a:rPr lang="en-US" dirty="0"/>
              <a:t># Print summary of the model</a:t>
            </a:r>
          </a:p>
          <a:p>
            <a:r>
              <a:rPr lang="en-US" dirty="0"/>
              <a:t>summary(model)</a:t>
            </a:r>
          </a:p>
          <a:p>
            <a:endParaRPr lang="en-US" dirty="0"/>
          </a:p>
        </p:txBody>
      </p:sp>
    </p:spTree>
    <p:extLst>
      <p:ext uri="{BB962C8B-B14F-4D97-AF65-F5344CB8AC3E}">
        <p14:creationId xmlns:p14="http://schemas.microsoft.com/office/powerpoint/2010/main" val="23301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omputer program&#10;&#10;Description automatically generated">
            <a:extLst>
              <a:ext uri="{FF2B5EF4-FFF2-40B4-BE49-F238E27FC236}">
                <a16:creationId xmlns:a16="http://schemas.microsoft.com/office/drawing/2014/main" id="{03409360-93FA-3D71-099C-6390694F808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785" b="10785"/>
          <a:stretch>
            <a:fillRect/>
          </a:stretch>
        </p:blipFill>
        <p:spPr>
          <a:xfrm>
            <a:off x="157317" y="634181"/>
            <a:ext cx="10550013" cy="6223819"/>
          </a:xfrm>
        </p:spPr>
      </p:pic>
      <p:sp>
        <p:nvSpPr>
          <p:cNvPr id="8" name="TextBox 7">
            <a:extLst>
              <a:ext uri="{FF2B5EF4-FFF2-40B4-BE49-F238E27FC236}">
                <a16:creationId xmlns:a16="http://schemas.microsoft.com/office/drawing/2014/main" id="{AA4B5DBA-9959-6FD1-5040-36BBAF6E7165}"/>
              </a:ext>
            </a:extLst>
          </p:cNvPr>
          <p:cNvSpPr txBox="1"/>
          <p:nvPr/>
        </p:nvSpPr>
        <p:spPr>
          <a:xfrm>
            <a:off x="845573" y="108155"/>
            <a:ext cx="8170607" cy="584775"/>
          </a:xfrm>
          <a:prstGeom prst="rect">
            <a:avLst/>
          </a:prstGeom>
          <a:noFill/>
        </p:spPr>
        <p:txBody>
          <a:bodyPr wrap="square">
            <a:spAutoFit/>
          </a:bodyPr>
          <a:lstStyle/>
          <a:p>
            <a:r>
              <a:rPr lang="en-US" sz="3200" b="1" i="0" dirty="0">
                <a:solidFill>
                  <a:srgbClr val="00B0F0"/>
                </a:solidFill>
                <a:effectLst/>
                <a:latin typeface="Söhne"/>
              </a:rPr>
              <a:t>Model Evaluation</a:t>
            </a:r>
            <a:endParaRPr lang="en-US" sz="3200" dirty="0">
              <a:solidFill>
                <a:srgbClr val="00B0F0"/>
              </a:solidFill>
            </a:endParaRPr>
          </a:p>
        </p:txBody>
      </p:sp>
    </p:spTree>
    <p:extLst>
      <p:ext uri="{BB962C8B-B14F-4D97-AF65-F5344CB8AC3E}">
        <p14:creationId xmlns:p14="http://schemas.microsoft.com/office/powerpoint/2010/main" val="175654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EB6B5-8BE5-935E-582E-880E863FEF8D}"/>
              </a:ext>
            </a:extLst>
          </p:cNvPr>
          <p:cNvSpPr>
            <a:spLocks noGrp="1"/>
          </p:cNvSpPr>
          <p:nvPr>
            <p:ph sz="half" idx="1"/>
          </p:nvPr>
        </p:nvSpPr>
        <p:spPr>
          <a:xfrm>
            <a:off x="550861" y="786581"/>
            <a:ext cx="9458377" cy="5306244"/>
          </a:xfrm>
        </p:spPr>
        <p:txBody>
          <a:bodyPr/>
          <a:lstStyle/>
          <a:p>
            <a:r>
              <a:rPr lang="en-US" b="0" i="0" dirty="0">
                <a:effectLst/>
                <a:latin typeface="Söhne Mono"/>
              </a:rPr>
              <a:t># Calculate precision</a:t>
            </a:r>
          </a:p>
          <a:p>
            <a:r>
              <a:rPr lang="en-US" b="0" i="0" dirty="0">
                <a:solidFill>
                  <a:srgbClr val="FFFFFF"/>
                </a:solidFill>
                <a:effectLst/>
                <a:latin typeface="Söhne Mono"/>
              </a:rPr>
              <a:t> precision &lt;- </a:t>
            </a:r>
            <a:r>
              <a:rPr lang="en-US" b="0" i="0" dirty="0" err="1">
                <a:solidFill>
                  <a:srgbClr val="FFFFFF"/>
                </a:solidFill>
                <a:effectLst/>
                <a:latin typeface="Söhne Mono"/>
              </a:rPr>
              <a:t>conf_matrix</a:t>
            </a:r>
            <a:r>
              <a:rPr lang="en-US" b="0" i="0" dirty="0">
                <a:solidFill>
                  <a:srgbClr val="FFFFFF"/>
                </a:solidFill>
                <a:effectLst/>
                <a:latin typeface="Söhne Mono"/>
              </a:rPr>
              <a:t>[</a:t>
            </a:r>
            <a:r>
              <a:rPr lang="en-US" b="0" i="0" dirty="0">
                <a:solidFill>
                  <a:srgbClr val="DF3079"/>
                </a:solidFill>
                <a:effectLst/>
                <a:latin typeface="Söhne Mono"/>
              </a:rPr>
              <a:t>2</a:t>
            </a:r>
            <a:r>
              <a:rPr lang="en-US" b="0" i="0" dirty="0">
                <a:solidFill>
                  <a:srgbClr val="FFFFFF"/>
                </a:solidFill>
                <a:effectLst/>
                <a:latin typeface="Söhne Mono"/>
              </a:rPr>
              <a:t>, </a:t>
            </a:r>
            <a:r>
              <a:rPr lang="en-US" b="0" i="0" dirty="0">
                <a:solidFill>
                  <a:srgbClr val="DF3079"/>
                </a:solidFill>
                <a:effectLst/>
                <a:latin typeface="Söhne Mono"/>
              </a:rPr>
              <a:t>2</a:t>
            </a:r>
            <a:r>
              <a:rPr lang="en-US" b="0" i="0" dirty="0">
                <a:solidFill>
                  <a:srgbClr val="FFFFFF"/>
                </a:solidFill>
                <a:effectLst/>
                <a:latin typeface="Söhne Mono"/>
              </a:rPr>
              <a:t>] / </a:t>
            </a:r>
            <a:r>
              <a:rPr lang="en-US" b="0" i="0" dirty="0">
                <a:solidFill>
                  <a:srgbClr val="E9950C"/>
                </a:solidFill>
                <a:effectLst/>
                <a:latin typeface="Söhne Mono"/>
              </a:rPr>
              <a:t>sum</a:t>
            </a:r>
            <a:r>
              <a:rPr lang="en-US" b="0" i="0" dirty="0">
                <a:solidFill>
                  <a:srgbClr val="FFFFFF"/>
                </a:solidFill>
                <a:effectLst/>
                <a:latin typeface="Söhne Mono"/>
              </a:rPr>
              <a:t>(</a:t>
            </a:r>
            <a:r>
              <a:rPr lang="en-US" b="0" i="0" dirty="0" err="1">
                <a:solidFill>
                  <a:srgbClr val="FFFFFF"/>
                </a:solidFill>
                <a:effectLst/>
                <a:latin typeface="Söhne Mono"/>
              </a:rPr>
              <a:t>conf_matrix</a:t>
            </a:r>
            <a:r>
              <a:rPr lang="en-US" b="0" i="0" dirty="0">
                <a:solidFill>
                  <a:srgbClr val="FFFFFF"/>
                </a:solidFill>
                <a:effectLst/>
                <a:latin typeface="Söhne Mono"/>
              </a:rPr>
              <a:t>[, </a:t>
            </a:r>
            <a:r>
              <a:rPr lang="en-US" b="0" i="0" dirty="0">
                <a:solidFill>
                  <a:srgbClr val="DF3079"/>
                </a:solidFill>
                <a:effectLst/>
                <a:latin typeface="Söhne Mono"/>
              </a:rPr>
              <a:t>2</a:t>
            </a:r>
            <a:r>
              <a:rPr lang="en-US" b="0" i="0" dirty="0">
                <a:solidFill>
                  <a:srgbClr val="FFFFFF"/>
                </a:solidFill>
                <a:effectLst/>
                <a:latin typeface="Söhne Mono"/>
              </a:rPr>
              <a:t>])</a:t>
            </a:r>
          </a:p>
          <a:p>
            <a:r>
              <a:rPr lang="en-US" b="0" i="0" dirty="0">
                <a:solidFill>
                  <a:srgbClr val="FFFFFF"/>
                </a:solidFill>
                <a:effectLst/>
                <a:latin typeface="Söhne Mono"/>
              </a:rPr>
              <a:t> print(paste(</a:t>
            </a:r>
            <a:r>
              <a:rPr lang="en-US" b="0" i="0" dirty="0">
                <a:solidFill>
                  <a:srgbClr val="00A67D"/>
                </a:solidFill>
                <a:effectLst/>
                <a:latin typeface="Söhne Mono"/>
              </a:rPr>
              <a:t>"Precision:"</a:t>
            </a:r>
            <a:r>
              <a:rPr lang="en-US" b="0" i="0" dirty="0">
                <a:solidFill>
                  <a:srgbClr val="FFFFFF"/>
                </a:solidFill>
                <a:effectLst/>
                <a:latin typeface="Söhne Mono"/>
              </a:rPr>
              <a:t>, precision)) </a:t>
            </a:r>
          </a:p>
          <a:p>
            <a:r>
              <a:rPr lang="en-US" b="0" i="0" dirty="0">
                <a:effectLst/>
                <a:latin typeface="Söhne Mono"/>
              </a:rPr>
              <a:t># Calculate recall</a:t>
            </a:r>
          </a:p>
          <a:p>
            <a:r>
              <a:rPr lang="en-US" b="0" i="0" dirty="0">
                <a:solidFill>
                  <a:srgbClr val="FFFFFF"/>
                </a:solidFill>
                <a:effectLst/>
                <a:latin typeface="Söhne Mono"/>
              </a:rPr>
              <a:t> recall &lt;- </a:t>
            </a:r>
            <a:r>
              <a:rPr lang="en-US" b="0" i="0" dirty="0" err="1">
                <a:solidFill>
                  <a:srgbClr val="FFFFFF"/>
                </a:solidFill>
                <a:effectLst/>
                <a:latin typeface="Söhne Mono"/>
              </a:rPr>
              <a:t>conf_matrix</a:t>
            </a:r>
            <a:r>
              <a:rPr lang="en-US" b="0" i="0" dirty="0">
                <a:solidFill>
                  <a:srgbClr val="FFFFFF"/>
                </a:solidFill>
                <a:effectLst/>
                <a:latin typeface="Söhne Mono"/>
              </a:rPr>
              <a:t>[</a:t>
            </a:r>
            <a:r>
              <a:rPr lang="en-US" b="0" i="0" dirty="0">
                <a:solidFill>
                  <a:srgbClr val="DF3079"/>
                </a:solidFill>
                <a:effectLst/>
                <a:latin typeface="Söhne Mono"/>
              </a:rPr>
              <a:t>2</a:t>
            </a:r>
            <a:r>
              <a:rPr lang="en-US" b="0" i="0" dirty="0">
                <a:solidFill>
                  <a:srgbClr val="FFFFFF"/>
                </a:solidFill>
                <a:effectLst/>
                <a:latin typeface="Söhne Mono"/>
              </a:rPr>
              <a:t>, </a:t>
            </a:r>
            <a:r>
              <a:rPr lang="en-US" b="0" i="0" dirty="0">
                <a:solidFill>
                  <a:srgbClr val="DF3079"/>
                </a:solidFill>
                <a:effectLst/>
                <a:latin typeface="Söhne Mono"/>
              </a:rPr>
              <a:t>2</a:t>
            </a:r>
            <a:r>
              <a:rPr lang="en-US" b="0" i="0" dirty="0">
                <a:solidFill>
                  <a:srgbClr val="FFFFFF"/>
                </a:solidFill>
                <a:effectLst/>
                <a:latin typeface="Söhne Mono"/>
              </a:rPr>
              <a:t>] / </a:t>
            </a:r>
            <a:r>
              <a:rPr lang="en-US" b="0" i="0" dirty="0">
                <a:solidFill>
                  <a:srgbClr val="E9950C"/>
                </a:solidFill>
                <a:effectLst/>
                <a:latin typeface="Söhne Mono"/>
              </a:rPr>
              <a:t>sum</a:t>
            </a:r>
            <a:r>
              <a:rPr lang="en-US" b="0" i="0" dirty="0">
                <a:solidFill>
                  <a:srgbClr val="FFFFFF"/>
                </a:solidFill>
                <a:effectLst/>
                <a:latin typeface="Söhne Mono"/>
              </a:rPr>
              <a:t>(</a:t>
            </a:r>
            <a:r>
              <a:rPr lang="en-US" b="0" i="0" dirty="0" err="1">
                <a:solidFill>
                  <a:srgbClr val="FFFFFF"/>
                </a:solidFill>
                <a:effectLst/>
                <a:latin typeface="Söhne Mono"/>
              </a:rPr>
              <a:t>conf_matrix</a:t>
            </a:r>
            <a:r>
              <a:rPr lang="en-US" b="0" i="0" dirty="0">
                <a:solidFill>
                  <a:srgbClr val="FFFFFF"/>
                </a:solidFill>
                <a:effectLst/>
                <a:latin typeface="Söhne Mono"/>
              </a:rPr>
              <a:t>[</a:t>
            </a:r>
            <a:r>
              <a:rPr lang="en-US" b="0" i="0" dirty="0">
                <a:solidFill>
                  <a:srgbClr val="DF3079"/>
                </a:solidFill>
                <a:effectLst/>
                <a:latin typeface="Söhne Mono"/>
              </a:rPr>
              <a:t>2</a:t>
            </a:r>
            <a:r>
              <a:rPr lang="en-US" b="0" i="0" dirty="0">
                <a:solidFill>
                  <a:srgbClr val="FFFFFF"/>
                </a:solidFill>
                <a:effectLst/>
                <a:latin typeface="Söhne Mono"/>
              </a:rPr>
              <a:t>, ])</a:t>
            </a:r>
          </a:p>
          <a:p>
            <a:r>
              <a:rPr lang="en-US" b="0" i="0" dirty="0">
                <a:solidFill>
                  <a:srgbClr val="FFFFFF"/>
                </a:solidFill>
                <a:effectLst/>
                <a:latin typeface="Söhne Mono"/>
              </a:rPr>
              <a:t> print(paste(</a:t>
            </a:r>
            <a:r>
              <a:rPr lang="en-US" b="0" i="0" dirty="0">
                <a:solidFill>
                  <a:srgbClr val="00A67D"/>
                </a:solidFill>
                <a:effectLst/>
                <a:latin typeface="Söhne Mono"/>
              </a:rPr>
              <a:t>"Recall:"</a:t>
            </a:r>
            <a:r>
              <a:rPr lang="en-US" b="0" i="0" dirty="0">
                <a:solidFill>
                  <a:srgbClr val="FFFFFF"/>
                </a:solidFill>
                <a:effectLst/>
                <a:latin typeface="Söhne Mono"/>
              </a:rPr>
              <a:t>, recall)) </a:t>
            </a:r>
          </a:p>
          <a:p>
            <a:r>
              <a:rPr lang="en-US" b="0" i="0" dirty="0">
                <a:effectLst/>
                <a:latin typeface="Söhne Mono"/>
              </a:rPr>
              <a:t># Calculate ROC-AUC</a:t>
            </a:r>
            <a:r>
              <a:rPr lang="en-US" b="0" i="0" dirty="0">
                <a:solidFill>
                  <a:srgbClr val="FFFFFF"/>
                </a:solidFill>
                <a:effectLst/>
                <a:latin typeface="Söhne Mono"/>
              </a:rPr>
              <a:t> </a:t>
            </a:r>
          </a:p>
          <a:p>
            <a:r>
              <a:rPr lang="en-US" b="0" i="0" dirty="0">
                <a:solidFill>
                  <a:srgbClr val="FFFFFF"/>
                </a:solidFill>
                <a:effectLst/>
                <a:latin typeface="Söhne Mono"/>
              </a:rPr>
              <a:t>library(</a:t>
            </a:r>
            <a:r>
              <a:rPr lang="en-US" b="0" i="0" dirty="0" err="1">
                <a:solidFill>
                  <a:srgbClr val="FFFFFF"/>
                </a:solidFill>
                <a:effectLst/>
                <a:latin typeface="Söhne Mono"/>
              </a:rPr>
              <a:t>pROC</a:t>
            </a:r>
            <a:r>
              <a:rPr lang="en-US" b="0" i="0" dirty="0">
                <a:solidFill>
                  <a:srgbClr val="FFFFFF"/>
                </a:solidFill>
                <a:effectLst/>
                <a:latin typeface="Söhne Mono"/>
              </a:rPr>
              <a:t>) </a:t>
            </a:r>
            <a:r>
              <a:rPr lang="en-US" b="0" i="0" dirty="0" err="1">
                <a:solidFill>
                  <a:srgbClr val="FFFFFF"/>
                </a:solidFill>
                <a:effectLst/>
                <a:latin typeface="Söhne Mono"/>
              </a:rPr>
              <a:t>roc_curve</a:t>
            </a:r>
            <a:r>
              <a:rPr lang="en-US" b="0" i="0" dirty="0">
                <a:solidFill>
                  <a:srgbClr val="FFFFFF"/>
                </a:solidFill>
                <a:effectLst/>
                <a:latin typeface="Söhne Mono"/>
              </a:rPr>
              <a:t> &lt;- roc(</a:t>
            </a:r>
            <a:r>
              <a:rPr lang="en-US" b="0" i="0" dirty="0" err="1">
                <a:solidFill>
                  <a:srgbClr val="E9950C"/>
                </a:solidFill>
                <a:effectLst/>
                <a:latin typeface="Söhne Mono"/>
              </a:rPr>
              <a:t>as.numeric</a:t>
            </a:r>
            <a:r>
              <a:rPr lang="en-US" b="0" i="0" dirty="0">
                <a:solidFill>
                  <a:srgbClr val="FFFFFF"/>
                </a:solidFill>
                <a:effectLst/>
                <a:latin typeface="Söhne Mono"/>
              </a:rPr>
              <a:t>(</a:t>
            </a:r>
            <a:r>
              <a:rPr lang="en-US" b="0" i="0" dirty="0" err="1">
                <a:solidFill>
                  <a:srgbClr val="FFFFFF"/>
                </a:solidFill>
                <a:effectLst/>
                <a:latin typeface="Söhne Mono"/>
              </a:rPr>
              <a:t>test_data$Churned</a:t>
            </a:r>
            <a:r>
              <a:rPr lang="en-US" b="0" i="0" dirty="0">
                <a:solidFill>
                  <a:srgbClr val="FFFFFF"/>
                </a:solidFill>
                <a:effectLst/>
                <a:latin typeface="Söhne Mono"/>
              </a:rPr>
              <a:t>) - </a:t>
            </a:r>
            <a:r>
              <a:rPr lang="en-US" b="0" i="0" dirty="0">
                <a:solidFill>
                  <a:srgbClr val="DF3079"/>
                </a:solidFill>
                <a:effectLst/>
                <a:latin typeface="Söhne Mono"/>
              </a:rPr>
              <a:t>1</a:t>
            </a:r>
            <a:r>
              <a:rPr lang="en-US" b="0" i="0" dirty="0">
                <a:solidFill>
                  <a:srgbClr val="FFFFFF"/>
                </a:solidFill>
                <a:effectLst/>
                <a:latin typeface="Söhne Mono"/>
              </a:rPr>
              <a:t>, </a:t>
            </a:r>
            <a:r>
              <a:rPr lang="en-US" b="0" i="0" dirty="0" err="1">
                <a:solidFill>
                  <a:srgbClr val="E9950C"/>
                </a:solidFill>
                <a:effectLst/>
                <a:latin typeface="Söhne Mono"/>
              </a:rPr>
              <a:t>as.numeric</a:t>
            </a:r>
            <a:r>
              <a:rPr lang="en-US" b="0" i="0" dirty="0">
                <a:solidFill>
                  <a:srgbClr val="FFFFFF"/>
                </a:solidFill>
                <a:effectLst/>
                <a:latin typeface="Söhne Mono"/>
              </a:rPr>
              <a:t>(predictions)) </a:t>
            </a:r>
          </a:p>
          <a:p>
            <a:r>
              <a:rPr lang="en-US" b="0" i="0" dirty="0" err="1">
                <a:solidFill>
                  <a:srgbClr val="FFFFFF"/>
                </a:solidFill>
                <a:effectLst/>
                <a:latin typeface="Söhne Mono"/>
              </a:rPr>
              <a:t>auc</a:t>
            </a:r>
            <a:r>
              <a:rPr lang="en-US" b="0" i="0" dirty="0">
                <a:solidFill>
                  <a:srgbClr val="FFFFFF"/>
                </a:solidFill>
                <a:effectLst/>
                <a:latin typeface="Söhne Mono"/>
              </a:rPr>
              <a:t> &lt;- </a:t>
            </a:r>
            <a:r>
              <a:rPr lang="en-US" b="0" i="0" dirty="0" err="1">
                <a:solidFill>
                  <a:srgbClr val="FFFFFF"/>
                </a:solidFill>
                <a:effectLst/>
                <a:latin typeface="Söhne Mono"/>
              </a:rPr>
              <a:t>auc</a:t>
            </a:r>
            <a:r>
              <a:rPr lang="en-US" b="0" i="0" dirty="0">
                <a:solidFill>
                  <a:srgbClr val="FFFFFF"/>
                </a:solidFill>
                <a:effectLst/>
                <a:latin typeface="Söhne Mono"/>
              </a:rPr>
              <a:t>(</a:t>
            </a:r>
            <a:r>
              <a:rPr lang="en-US" b="0" i="0" dirty="0" err="1">
                <a:solidFill>
                  <a:srgbClr val="FFFFFF"/>
                </a:solidFill>
                <a:effectLst/>
                <a:latin typeface="Söhne Mono"/>
              </a:rPr>
              <a:t>roc_curve</a:t>
            </a:r>
            <a:r>
              <a:rPr lang="en-US" b="0" i="0" dirty="0">
                <a:solidFill>
                  <a:srgbClr val="FFFFFF"/>
                </a:solidFill>
                <a:effectLst/>
                <a:latin typeface="Söhne Mono"/>
              </a:rPr>
              <a:t>) </a:t>
            </a:r>
          </a:p>
          <a:p>
            <a:r>
              <a:rPr lang="en-US" b="0" i="0" dirty="0">
                <a:solidFill>
                  <a:srgbClr val="FFFFFF"/>
                </a:solidFill>
                <a:effectLst/>
                <a:latin typeface="Söhne Mono"/>
              </a:rPr>
              <a:t>print(paste(</a:t>
            </a:r>
            <a:r>
              <a:rPr lang="en-US" b="0" i="0" dirty="0">
                <a:solidFill>
                  <a:srgbClr val="00A67D"/>
                </a:solidFill>
                <a:effectLst/>
                <a:latin typeface="Söhne Mono"/>
              </a:rPr>
              <a:t>"ROC-AUC:"</a:t>
            </a:r>
            <a:r>
              <a:rPr lang="en-US" b="0" i="0" dirty="0">
                <a:solidFill>
                  <a:srgbClr val="FFFFFF"/>
                </a:solidFill>
                <a:effectLst/>
                <a:latin typeface="Söhne Mono"/>
              </a:rPr>
              <a:t>, </a:t>
            </a:r>
            <a:r>
              <a:rPr lang="en-US" b="0" i="0" dirty="0" err="1">
                <a:solidFill>
                  <a:srgbClr val="FFFFFF"/>
                </a:solidFill>
                <a:effectLst/>
                <a:latin typeface="Söhne Mono"/>
              </a:rPr>
              <a:t>auc</a:t>
            </a:r>
            <a:r>
              <a:rPr lang="en-US" b="0" i="0" dirty="0">
                <a:solidFill>
                  <a:srgbClr val="FFFFFF"/>
                </a:solidFill>
                <a:effectLst/>
                <a:latin typeface="Söhne Mono"/>
              </a:rPr>
              <a:t>))</a:t>
            </a:r>
            <a:endParaRPr lang="en-US" dirty="0"/>
          </a:p>
        </p:txBody>
      </p:sp>
    </p:spTree>
    <p:extLst>
      <p:ext uri="{BB962C8B-B14F-4D97-AF65-F5344CB8AC3E}">
        <p14:creationId xmlns:p14="http://schemas.microsoft.com/office/powerpoint/2010/main" val="310374249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{678A4C82-8FDC-482B-A17C-1AD6AF71E6A0}tf33713516_win32</Template>
  <TotalTime>94</TotalTime>
  <Words>712</Words>
  <Application>Microsoft Office PowerPoint</Application>
  <PresentationFormat>Widescreen</PresentationFormat>
  <Paragraphs>97</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Söhne</vt:lpstr>
      <vt:lpstr>Söhne Mono</vt:lpstr>
      <vt:lpstr>Walbaum Display</vt:lpstr>
      <vt:lpstr>3DFloatVTI</vt:lpstr>
      <vt:lpstr>Predictive Analytics for Customer Churn Prediction in Retail</vt:lpstr>
      <vt:lpstr>Problem Statement </vt:lpstr>
      <vt:lpstr>Data Source: </vt:lpstr>
      <vt:lpstr>PowerPoint Presentation</vt:lpstr>
      <vt:lpstr>Dataset</vt:lpstr>
      <vt:lpstr>  </vt:lpstr>
      <vt:lpstr>Model Building </vt:lpstr>
      <vt:lpstr>PowerPoint Presentation</vt:lpstr>
      <vt:lpstr>PowerPoint Presentation</vt:lpstr>
      <vt:lpstr>PowerPoint Presentation</vt:lpstr>
      <vt:lpstr>GGplot2 Frequency of visit distribuation</vt:lpstr>
      <vt:lpstr>Total age distribution </vt:lpstr>
      <vt:lpstr>PowerPoint Presentation</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for Customer Churn Prediction in Retail</dc:title>
  <dc:creator>Hitakshi Bhatt</dc:creator>
  <cp:lastModifiedBy>Hitakshi Bhatt</cp:lastModifiedBy>
  <cp:revision>1</cp:revision>
  <dcterms:created xsi:type="dcterms:W3CDTF">2024-05-01T22:47:21Z</dcterms:created>
  <dcterms:modified xsi:type="dcterms:W3CDTF">2024-05-07T00:15:03Z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