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BF0B-5C9C-4229-8ED9-F55057FFFC4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E5507-7429-4FB6-AC58-A32BF453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5507-7429-4FB6-AC58-A32BF453E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aws.amazon.com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www.w3schools.com/angul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CS6030: Cloud Computing Project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638800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Team: </a:t>
            </a:r>
            <a:r>
              <a:rPr lang="en-US" sz="2000" dirty="0" smtClean="0"/>
              <a:t>	Praveen </a:t>
            </a:r>
            <a:r>
              <a:rPr lang="en-US" sz="2000" dirty="0" err="1"/>
              <a:t>Bhat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Sudarsh</a:t>
            </a:r>
            <a:r>
              <a:rPr lang="en-US" sz="2000" dirty="0" smtClean="0"/>
              <a:t> </a:t>
            </a:r>
            <a:r>
              <a:rPr lang="en-US" sz="2000" dirty="0" err="1"/>
              <a:t>Nanjappa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04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Personal assistive app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Stores income and expenses </a:t>
            </a:r>
          </a:p>
          <a:p>
            <a:r>
              <a:rPr lang="en-US" sz="2800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Provides pre-configured income and expense </a:t>
            </a:r>
            <a:r>
              <a:rPr lang="en-US" sz="2000" dirty="0" smtClean="0"/>
              <a:t>categories</a:t>
            </a:r>
            <a:endParaRPr lang="en-US" sz="2000" dirty="0"/>
          </a:p>
          <a:p>
            <a:r>
              <a:rPr lang="en-US" sz="2800" dirty="0"/>
              <a:t>Third-party identity provider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	Login with Amazon feature </a:t>
            </a:r>
          </a:p>
          <a:p>
            <a:r>
              <a:rPr lang="en-US" sz="2800" dirty="0" smtClean="0"/>
              <a:t>Secure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	</a:t>
            </a:r>
            <a:r>
              <a:rPr lang="en-US" sz="2000" dirty="0"/>
              <a:t>http secure </a:t>
            </a:r>
            <a:r>
              <a:rPr lang="en-US" sz="2000" dirty="0" smtClean="0"/>
              <a:t>protocol</a:t>
            </a:r>
          </a:p>
          <a:p>
            <a:r>
              <a:rPr lang="en-US" sz="2400" dirty="0"/>
              <a:t>Amazon </a:t>
            </a:r>
            <a:r>
              <a:rPr lang="en-US" sz="2400" dirty="0" err="1" smtClean="0"/>
              <a:t>IaaS</a:t>
            </a:r>
            <a:r>
              <a:rPr lang="en-US" sz="2400" dirty="0" smtClean="0"/>
              <a:t> service </a:t>
            </a:r>
            <a:r>
              <a:rPr lang="en-US" sz="2400" dirty="0"/>
              <a:t>provider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99199" y="1338849"/>
            <a:ext cx="4016579" cy="4659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12" name="AutoShape 4" descr="http://www.safenet-inc.com/uploadedImages/images/Icons/Blue-User-Access-Icon.png"/>
          <p:cNvSpPr>
            <a:spLocks noChangeAspect="1" noChangeArrowheads="1"/>
          </p:cNvSpPr>
          <p:nvPr/>
        </p:nvSpPr>
        <p:spPr bwMode="auto">
          <a:xfrm>
            <a:off x="155575" y="-1371600"/>
            <a:ext cx="2847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025"/>
            <a:ext cx="1704975" cy="1704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2162175" y="3224150"/>
            <a:ext cx="835823" cy="1"/>
          </a:xfrm>
          <a:prstGeom prst="straightConnector1">
            <a:avLst/>
          </a:prstGeom>
          <a:ln w="254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97998" y="2767010"/>
            <a:ext cx="4469602" cy="2533488"/>
            <a:chOff x="2997998" y="2767010"/>
            <a:chExt cx="4469602" cy="2533488"/>
          </a:xfrm>
        </p:grpSpPr>
        <p:sp>
          <p:nvSpPr>
            <p:cNvPr id="6" name="Flowchart: Process 5"/>
            <p:cNvSpPr/>
            <p:nvPr/>
          </p:nvSpPr>
          <p:spPr>
            <a:xfrm>
              <a:off x="4326052" y="2767010"/>
              <a:ext cx="546295" cy="9013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997998" y="3067471"/>
              <a:ext cx="432542" cy="3004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6097883" y="2800238"/>
              <a:ext cx="1369717" cy="6478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6152288" y="4474231"/>
              <a:ext cx="504632" cy="82626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411988" y="3217701"/>
              <a:ext cx="895512" cy="0"/>
            </a:xfrm>
            <a:prstGeom prst="straightConnector1">
              <a:avLst/>
            </a:prstGeom>
            <a:ln w="25400" cmpd="sng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872347" y="3217701"/>
              <a:ext cx="1225536" cy="1"/>
            </a:xfrm>
            <a:prstGeom prst="straightConnector1">
              <a:avLst/>
            </a:prstGeom>
            <a:ln w="25400" cmpd="sng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1"/>
            </p:cNvCxnSpPr>
            <p:nvPr/>
          </p:nvCxnSpPr>
          <p:spPr>
            <a:xfrm flipV="1">
              <a:off x="6404604" y="3448106"/>
              <a:ext cx="0" cy="1026125"/>
            </a:xfrm>
            <a:prstGeom prst="straightConnector1">
              <a:avLst/>
            </a:prstGeom>
            <a:ln w="25400" cmpd="sng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19400" y="348518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Route 53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599199" y="368829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Load Balancer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71231" y="244993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EC2 Instance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704914" y="5285722"/>
            <a:ext cx="132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DynamoDB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" y="430495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2938046"/>
            <a:ext cx="11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Web 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52288" y="4879051"/>
            <a:ext cx="79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5638130"/>
            <a:ext cx="180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VPC</a:t>
            </a:r>
            <a:endParaRPr lang="en-US" sz="1600" dirty="0"/>
          </a:p>
        </p:txBody>
      </p:sp>
      <p:sp>
        <p:nvSpPr>
          <p:cNvPr id="7" name="Flowchart: Punched Tape 6"/>
          <p:cNvSpPr/>
          <p:nvPr/>
        </p:nvSpPr>
        <p:spPr>
          <a:xfrm>
            <a:off x="6949431" y="4525532"/>
            <a:ext cx="822969" cy="6560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09220" y="5285722"/>
            <a:ext cx="132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S3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39000" y="3408592"/>
            <a:ext cx="0" cy="1234916"/>
          </a:xfrm>
          <a:prstGeom prst="straightConnector1">
            <a:avLst/>
          </a:prstGeom>
          <a:ln w="254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26" name="Flowchart: Terminator 25"/>
          <p:cNvSpPr/>
          <p:nvPr/>
        </p:nvSpPr>
        <p:spPr>
          <a:xfrm>
            <a:off x="479713" y="1371600"/>
            <a:ext cx="16764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Login</a:t>
            </a:r>
            <a:endParaRPr lang="en-US" sz="1600" dirty="0"/>
          </a:p>
        </p:txBody>
      </p:sp>
      <p:sp>
        <p:nvSpPr>
          <p:cNvPr id="27" name="Flowchart: Decision 26"/>
          <p:cNvSpPr/>
          <p:nvPr/>
        </p:nvSpPr>
        <p:spPr>
          <a:xfrm>
            <a:off x="7086600" y="3070760"/>
            <a:ext cx="1837212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Filled form? </a:t>
            </a:r>
            <a:endParaRPr lang="en-US" sz="1600" dirty="0"/>
          </a:p>
        </p:txBody>
      </p:sp>
      <p:sp>
        <p:nvSpPr>
          <p:cNvPr id="28" name="Flowchart: Process 27"/>
          <p:cNvSpPr/>
          <p:nvPr/>
        </p:nvSpPr>
        <p:spPr>
          <a:xfrm>
            <a:off x="517813" y="3087584"/>
            <a:ext cx="1600200" cy="7689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List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2667000" y="3087584"/>
            <a:ext cx="1600199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income or expense</a:t>
            </a:r>
            <a:endParaRPr lang="en-US" dirty="0"/>
          </a:p>
        </p:txBody>
      </p:sp>
      <p:sp>
        <p:nvSpPr>
          <p:cNvPr id="31" name="Flowchart: Decision 30"/>
          <p:cNvSpPr/>
          <p:nvPr/>
        </p:nvSpPr>
        <p:spPr>
          <a:xfrm>
            <a:off x="399307" y="2133600"/>
            <a:ext cx="1837212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success?</a:t>
            </a:r>
            <a:endParaRPr lang="en-US" sz="1600" dirty="0"/>
          </a:p>
        </p:txBody>
      </p:sp>
      <p:sp>
        <p:nvSpPr>
          <p:cNvPr id="32" name="Flowchart: Process 31"/>
          <p:cNvSpPr/>
          <p:nvPr/>
        </p:nvSpPr>
        <p:spPr>
          <a:xfrm>
            <a:off x="4914899" y="3070760"/>
            <a:ext cx="1600199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form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7323612" y="4609110"/>
            <a:ext cx="1600200" cy="7689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4834739" y="4562846"/>
            <a:ext cx="1837212" cy="8614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Another entry?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26" idx="2"/>
            <a:endCxn id="31" idx="0"/>
          </p:cNvCxnSpPr>
          <p:nvPr/>
        </p:nvCxnSpPr>
        <p:spPr>
          <a:xfrm>
            <a:off x="1317913" y="1828800"/>
            <a:ext cx="0" cy="30480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2" idx="1"/>
          </p:cNvCxnSpPr>
          <p:nvPr/>
        </p:nvCxnSpPr>
        <p:spPr>
          <a:xfrm flipV="1">
            <a:off x="4267199" y="3451760"/>
            <a:ext cx="647700" cy="16824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5220" y="3421084"/>
            <a:ext cx="57917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775113" y="2286000"/>
            <a:ext cx="0" cy="30480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1"/>
          </p:cNvCxnSpPr>
          <p:nvPr/>
        </p:nvCxnSpPr>
        <p:spPr>
          <a:xfrm flipV="1">
            <a:off x="2118013" y="3468584"/>
            <a:ext cx="548987" cy="3463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1520" y="2819400"/>
            <a:ext cx="0" cy="30480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</p:cNvCxnSpPr>
          <p:nvPr/>
        </p:nvCxnSpPr>
        <p:spPr>
          <a:xfrm>
            <a:off x="8005206" y="3756560"/>
            <a:ext cx="0" cy="85255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1"/>
            <a:endCxn id="34" idx="3"/>
          </p:cNvCxnSpPr>
          <p:nvPr/>
        </p:nvCxnSpPr>
        <p:spPr>
          <a:xfrm flipH="1">
            <a:off x="6671951" y="4993574"/>
            <a:ext cx="65166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331706" y="3890645"/>
            <a:ext cx="0" cy="1092777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467099" y="4266944"/>
            <a:ext cx="2286246" cy="0"/>
          </a:xfrm>
          <a:prstGeom prst="straightConnector1">
            <a:avLst/>
          </a:prstGeom>
          <a:ln w="254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9" idx="2"/>
          </p:cNvCxnSpPr>
          <p:nvPr/>
        </p:nvCxnSpPr>
        <p:spPr>
          <a:xfrm flipV="1">
            <a:off x="3467100" y="3849584"/>
            <a:ext cx="0" cy="417360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36519" y="2464625"/>
            <a:ext cx="548987" cy="3463"/>
          </a:xfrm>
          <a:prstGeom prst="straightConnector1">
            <a:avLst/>
          </a:prstGeom>
          <a:ln w="254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85506" y="1600200"/>
            <a:ext cx="0" cy="876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6" idx="3"/>
          </p:cNvCxnSpPr>
          <p:nvPr/>
        </p:nvCxnSpPr>
        <p:spPr>
          <a:xfrm flipH="1">
            <a:off x="2156113" y="1600200"/>
            <a:ext cx="629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05206" y="2693718"/>
            <a:ext cx="0" cy="377042"/>
          </a:xfrm>
          <a:prstGeom prst="straightConnector1">
            <a:avLst/>
          </a:prstGeom>
          <a:ln w="254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753345" y="2724150"/>
            <a:ext cx="224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38750" y="2724150"/>
            <a:ext cx="0" cy="346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5206" y="3890645"/>
            <a:ext cx="87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047392" y="2724150"/>
            <a:ext cx="87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0099" y="2779807"/>
            <a:ext cx="4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812225" y="1855272"/>
            <a:ext cx="4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753345" y="4263004"/>
            <a:ext cx="0" cy="299842"/>
          </a:xfrm>
          <a:prstGeom prst="straightConnector1">
            <a:avLst/>
          </a:prstGeom>
          <a:ln w="254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53345" y="4203857"/>
            <a:ext cx="57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91117" y="4685797"/>
            <a:ext cx="4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331520" y="4983422"/>
            <a:ext cx="3602553" cy="10152"/>
          </a:xfrm>
          <a:prstGeom prst="straightConnector1">
            <a:avLst/>
          </a:prstGeom>
          <a:ln w="2540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Amazon Web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Route 53, Load Balancer, EC2, S3</a:t>
            </a:r>
          </a:p>
          <a:p>
            <a:r>
              <a:rPr lang="en-US" sz="2800" dirty="0" smtClean="0"/>
              <a:t>Front-end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Bootstrap, html, CSS, AngularJS</a:t>
            </a:r>
          </a:p>
          <a:p>
            <a:r>
              <a:rPr lang="en-US" sz="2800"/>
              <a:t>Back-end </a:t>
            </a:r>
            <a:r>
              <a:rPr lang="en-US" sz="2800" smtClean="0"/>
              <a:t>server</a:t>
            </a: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Apache web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http://www.w3schools.com/angular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http://stackoverflow.com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pPr marL="0" indent="0">
              <a:buNone/>
            </a:pP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124</Words>
  <Application>Microsoft Office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Expense Tracker</vt:lpstr>
      <vt:lpstr>Project Highlights</vt:lpstr>
      <vt:lpstr>System Architecture</vt:lpstr>
      <vt:lpstr>Flow chart</vt:lpstr>
      <vt:lpstr>Technology</vt:lpstr>
      <vt:lpstr>Demo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pratima prasad</dc:creator>
  <cp:lastModifiedBy>Praveen</cp:lastModifiedBy>
  <cp:revision>132</cp:revision>
  <dcterms:created xsi:type="dcterms:W3CDTF">2006-08-16T00:00:00Z</dcterms:created>
  <dcterms:modified xsi:type="dcterms:W3CDTF">2015-08-12T15:37:14Z</dcterms:modified>
</cp:coreProperties>
</file>