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e Bloggs"/>
          <p:cNvSpPr txBox="1"/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–Joe Bloggs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599"/>
            <a:ext cx="368504" cy="381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merriam-webster.com/dictionary/deterioration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mart Food System with Io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Food System with IoT</a:t>
            </a:r>
          </a:p>
        </p:txBody>
      </p:sp>
      <p:sp>
        <p:nvSpPr>
          <p:cNvPr id="120" name="-Rashmi Vishnu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-Rashmi Vishnu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mart Food Syste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Food System</a:t>
            </a:r>
          </a:p>
        </p:txBody>
      </p:sp>
      <p:sp>
        <p:nvSpPr>
          <p:cNvPr id="123" name="IoT enabled farms, logistics and super marke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4320" indent="-274320" defTabSz="350520">
              <a:spcBef>
                <a:spcPts val="2500"/>
              </a:spcBef>
              <a:defRPr sz="2280"/>
            </a:pPr>
            <a:r>
              <a:t>IoT enabled farms, logistics and super markets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IoT Sensors collecting Data at the regular intervals.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Image capturing Camara’s And Image processing algorithms to indicate crop stages - mature crop, </a:t>
            </a:r>
            <a:r>
              <a:rPr>
                <a:hlinkClick r:id="rId2" invalidUrl="" action="" tgtFrame="" tooltip="" history="1" highlightClick="0" endSnd="0"/>
              </a:rPr>
              <a:t>deterioration</a:t>
            </a:r>
            <a:r>
              <a:t> levels etc.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Machine Learning algorithms to provide recommendation to various stake holders.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Smart Notification System and Smart Alert systems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LED indicators to show the severity.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Generic across all stages of food productions (storage, logistics, consumption etc)</a:t>
            </a:r>
          </a:p>
          <a:p>
            <a:pPr marL="274320" indent="-274320" defTabSz="350520">
              <a:spcBef>
                <a:spcPts val="2500"/>
              </a:spcBef>
              <a:defRPr sz="2280"/>
            </a:pPr>
            <a:r>
              <a:t>Deployment specific Indicators and KPI tuning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Data Analytics"/>
          <p:cNvSpPr/>
          <p:nvPr/>
        </p:nvSpPr>
        <p:spPr>
          <a:xfrm>
            <a:off x="7001523" y="5589642"/>
            <a:ext cx="2555970" cy="54716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Data Analytics </a:t>
            </a:r>
          </a:p>
        </p:txBody>
      </p:sp>
      <p:sp>
        <p:nvSpPr>
          <p:cNvPr id="126" name="Smart Food System-Architecture"/>
          <p:cNvSpPr txBox="1"/>
          <p:nvPr>
            <p:ph type="title"/>
          </p:nvPr>
        </p:nvSpPr>
        <p:spPr>
          <a:xfrm>
            <a:off x="455436" y="41210"/>
            <a:ext cx="11325944" cy="1270125"/>
          </a:xfrm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/>
            <a:r>
              <a:t>Smart Food System-Architecture</a:t>
            </a:r>
          </a:p>
        </p:txBody>
      </p:sp>
      <p:sp>
        <p:nvSpPr>
          <p:cNvPr id="127" name="IOT-Platforms &amp; Device manager"/>
          <p:cNvSpPr/>
          <p:nvPr/>
        </p:nvSpPr>
        <p:spPr>
          <a:xfrm>
            <a:off x="2570769" y="7256455"/>
            <a:ext cx="7592605" cy="479787"/>
          </a:xfrm>
          <a:prstGeom prst="rect">
            <a:avLst/>
          </a:prstGeom>
          <a:solidFill>
            <a:srgbClr val="6A6A6A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IOT-Platforms &amp; Device manager</a:t>
            </a:r>
          </a:p>
        </p:txBody>
      </p:sp>
      <p:sp>
        <p:nvSpPr>
          <p:cNvPr id="128" name="Data-collector"/>
          <p:cNvSpPr/>
          <p:nvPr/>
        </p:nvSpPr>
        <p:spPr>
          <a:xfrm>
            <a:off x="2554919" y="6121241"/>
            <a:ext cx="2555970" cy="650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Data-collector</a:t>
            </a:r>
          </a:p>
        </p:txBody>
      </p:sp>
      <p:sp>
        <p:nvSpPr>
          <p:cNvPr id="129" name="Ambulance"/>
          <p:cNvSpPr/>
          <p:nvPr/>
        </p:nvSpPr>
        <p:spPr>
          <a:xfrm>
            <a:off x="5900604" y="8187609"/>
            <a:ext cx="1203592" cy="54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27" y="0"/>
                </a:moveTo>
                <a:cubicBezTo>
                  <a:pt x="642" y="0"/>
                  <a:pt x="493" y="329"/>
                  <a:pt x="493" y="735"/>
                </a:cubicBezTo>
                <a:lnTo>
                  <a:pt x="493" y="17049"/>
                </a:lnTo>
                <a:lnTo>
                  <a:pt x="0" y="17049"/>
                </a:lnTo>
                <a:lnTo>
                  <a:pt x="0" y="18708"/>
                </a:lnTo>
                <a:lnTo>
                  <a:pt x="3616" y="18708"/>
                </a:lnTo>
                <a:lnTo>
                  <a:pt x="3616" y="18363"/>
                </a:lnTo>
                <a:cubicBezTo>
                  <a:pt x="3616" y="15988"/>
                  <a:pt x="4492" y="14061"/>
                  <a:pt x="5572" y="14061"/>
                </a:cubicBezTo>
                <a:cubicBezTo>
                  <a:pt x="6652" y="14061"/>
                  <a:pt x="7526" y="15988"/>
                  <a:pt x="7526" y="18363"/>
                </a:cubicBezTo>
                <a:lnTo>
                  <a:pt x="7526" y="18708"/>
                </a:lnTo>
                <a:lnTo>
                  <a:pt x="8351" y="18708"/>
                </a:lnTo>
                <a:lnTo>
                  <a:pt x="8351" y="4517"/>
                </a:lnTo>
                <a:cubicBezTo>
                  <a:pt x="8351" y="3874"/>
                  <a:pt x="8590" y="3348"/>
                  <a:pt x="8883" y="3348"/>
                </a:cubicBezTo>
                <a:lnTo>
                  <a:pt x="11244" y="3348"/>
                </a:lnTo>
                <a:cubicBezTo>
                  <a:pt x="11537" y="3348"/>
                  <a:pt x="11775" y="3874"/>
                  <a:pt x="11775" y="4517"/>
                </a:cubicBezTo>
                <a:lnTo>
                  <a:pt x="11775" y="18708"/>
                </a:lnTo>
                <a:lnTo>
                  <a:pt x="14053" y="18708"/>
                </a:lnTo>
                <a:lnTo>
                  <a:pt x="14053" y="735"/>
                </a:lnTo>
                <a:cubicBezTo>
                  <a:pt x="14053" y="328"/>
                  <a:pt x="13904" y="0"/>
                  <a:pt x="13719" y="0"/>
                </a:cubicBezTo>
                <a:lnTo>
                  <a:pt x="827" y="0"/>
                </a:lnTo>
                <a:close/>
                <a:moveTo>
                  <a:pt x="1499" y="1440"/>
                </a:moveTo>
                <a:lnTo>
                  <a:pt x="2226" y="1440"/>
                </a:lnTo>
                <a:cubicBezTo>
                  <a:pt x="2329" y="1440"/>
                  <a:pt x="2413" y="1624"/>
                  <a:pt x="2413" y="1852"/>
                </a:cubicBezTo>
                <a:lnTo>
                  <a:pt x="2413" y="2758"/>
                </a:lnTo>
                <a:cubicBezTo>
                  <a:pt x="2413" y="2986"/>
                  <a:pt x="2329" y="3170"/>
                  <a:pt x="2226" y="3170"/>
                </a:cubicBezTo>
                <a:lnTo>
                  <a:pt x="1499" y="3170"/>
                </a:lnTo>
                <a:cubicBezTo>
                  <a:pt x="1395" y="3170"/>
                  <a:pt x="1311" y="2986"/>
                  <a:pt x="1311" y="2758"/>
                </a:cubicBezTo>
                <a:lnTo>
                  <a:pt x="1311" y="1852"/>
                </a:lnTo>
                <a:cubicBezTo>
                  <a:pt x="1311" y="1624"/>
                  <a:pt x="1395" y="1440"/>
                  <a:pt x="1499" y="1440"/>
                </a:cubicBezTo>
                <a:close/>
                <a:moveTo>
                  <a:pt x="6958" y="1440"/>
                </a:moveTo>
                <a:lnTo>
                  <a:pt x="7685" y="1440"/>
                </a:lnTo>
                <a:cubicBezTo>
                  <a:pt x="7788" y="1440"/>
                  <a:pt x="7872" y="1624"/>
                  <a:pt x="7872" y="1852"/>
                </a:cubicBezTo>
                <a:lnTo>
                  <a:pt x="7872" y="2758"/>
                </a:lnTo>
                <a:cubicBezTo>
                  <a:pt x="7872" y="2986"/>
                  <a:pt x="7788" y="3170"/>
                  <a:pt x="7685" y="3170"/>
                </a:cubicBezTo>
                <a:lnTo>
                  <a:pt x="6958" y="3170"/>
                </a:lnTo>
                <a:cubicBezTo>
                  <a:pt x="6854" y="3170"/>
                  <a:pt x="6770" y="2986"/>
                  <a:pt x="6770" y="2758"/>
                </a:cubicBezTo>
                <a:lnTo>
                  <a:pt x="6770" y="1852"/>
                </a:lnTo>
                <a:cubicBezTo>
                  <a:pt x="6770" y="1624"/>
                  <a:pt x="6854" y="1440"/>
                  <a:pt x="6958" y="1440"/>
                </a:cubicBezTo>
                <a:close/>
                <a:moveTo>
                  <a:pt x="12418" y="1440"/>
                </a:moveTo>
                <a:lnTo>
                  <a:pt x="13146" y="1440"/>
                </a:lnTo>
                <a:cubicBezTo>
                  <a:pt x="13249" y="1440"/>
                  <a:pt x="13333" y="1624"/>
                  <a:pt x="13333" y="1852"/>
                </a:cubicBezTo>
                <a:lnTo>
                  <a:pt x="13333" y="2758"/>
                </a:lnTo>
                <a:cubicBezTo>
                  <a:pt x="13333" y="2986"/>
                  <a:pt x="13249" y="3170"/>
                  <a:pt x="13146" y="3170"/>
                </a:cubicBezTo>
                <a:lnTo>
                  <a:pt x="12418" y="3170"/>
                </a:lnTo>
                <a:cubicBezTo>
                  <a:pt x="12315" y="3170"/>
                  <a:pt x="12231" y="2986"/>
                  <a:pt x="12231" y="2758"/>
                </a:cubicBezTo>
                <a:lnTo>
                  <a:pt x="12231" y="1852"/>
                </a:lnTo>
                <a:cubicBezTo>
                  <a:pt x="12231" y="1624"/>
                  <a:pt x="12315" y="1440"/>
                  <a:pt x="12418" y="1440"/>
                </a:cubicBezTo>
                <a:close/>
                <a:moveTo>
                  <a:pt x="8883" y="4009"/>
                </a:moveTo>
                <a:cubicBezTo>
                  <a:pt x="8755" y="4009"/>
                  <a:pt x="8650" y="4237"/>
                  <a:pt x="8650" y="4517"/>
                </a:cubicBezTo>
                <a:lnTo>
                  <a:pt x="8650" y="18708"/>
                </a:lnTo>
                <a:lnTo>
                  <a:pt x="11477" y="18708"/>
                </a:lnTo>
                <a:lnTo>
                  <a:pt x="11477" y="4517"/>
                </a:lnTo>
                <a:cubicBezTo>
                  <a:pt x="11477" y="4237"/>
                  <a:pt x="11371" y="4009"/>
                  <a:pt x="11244" y="4009"/>
                </a:cubicBezTo>
                <a:lnTo>
                  <a:pt x="8883" y="4009"/>
                </a:lnTo>
                <a:close/>
                <a:moveTo>
                  <a:pt x="4185" y="4250"/>
                </a:moveTo>
                <a:lnTo>
                  <a:pt x="4951" y="4250"/>
                </a:lnTo>
                <a:lnTo>
                  <a:pt x="4951" y="6028"/>
                </a:lnTo>
                <a:lnTo>
                  <a:pt x="5651" y="5141"/>
                </a:lnTo>
                <a:lnTo>
                  <a:pt x="6034" y="6600"/>
                </a:lnTo>
                <a:lnTo>
                  <a:pt x="5334" y="7487"/>
                </a:lnTo>
                <a:lnTo>
                  <a:pt x="6034" y="8374"/>
                </a:lnTo>
                <a:lnTo>
                  <a:pt x="5651" y="9837"/>
                </a:lnTo>
                <a:lnTo>
                  <a:pt x="4951" y="8946"/>
                </a:lnTo>
                <a:lnTo>
                  <a:pt x="4951" y="10724"/>
                </a:lnTo>
                <a:lnTo>
                  <a:pt x="4185" y="10724"/>
                </a:lnTo>
                <a:lnTo>
                  <a:pt x="4185" y="8946"/>
                </a:lnTo>
                <a:lnTo>
                  <a:pt x="3486" y="9837"/>
                </a:lnTo>
                <a:lnTo>
                  <a:pt x="3103" y="8374"/>
                </a:lnTo>
                <a:lnTo>
                  <a:pt x="3802" y="7487"/>
                </a:lnTo>
                <a:lnTo>
                  <a:pt x="3103" y="6600"/>
                </a:lnTo>
                <a:lnTo>
                  <a:pt x="3486" y="5141"/>
                </a:lnTo>
                <a:lnTo>
                  <a:pt x="4185" y="6028"/>
                </a:lnTo>
                <a:lnTo>
                  <a:pt x="4185" y="4250"/>
                </a:lnTo>
                <a:close/>
                <a:moveTo>
                  <a:pt x="14546" y="5152"/>
                </a:moveTo>
                <a:cubicBezTo>
                  <a:pt x="14507" y="5152"/>
                  <a:pt x="14475" y="5225"/>
                  <a:pt x="14475" y="5312"/>
                </a:cubicBezTo>
                <a:lnTo>
                  <a:pt x="14475" y="18549"/>
                </a:lnTo>
                <a:cubicBezTo>
                  <a:pt x="14475" y="18636"/>
                  <a:pt x="14507" y="18708"/>
                  <a:pt x="14546" y="18708"/>
                </a:cubicBezTo>
                <a:lnTo>
                  <a:pt x="17209" y="18708"/>
                </a:lnTo>
                <a:cubicBezTo>
                  <a:pt x="17245" y="18708"/>
                  <a:pt x="17275" y="18652"/>
                  <a:pt x="17280" y="18575"/>
                </a:cubicBezTo>
                <a:cubicBezTo>
                  <a:pt x="17331" y="17837"/>
                  <a:pt x="17619" y="14302"/>
                  <a:pt x="18497" y="14302"/>
                </a:cubicBezTo>
                <a:cubicBezTo>
                  <a:pt x="19477" y="14302"/>
                  <a:pt x="19256" y="14302"/>
                  <a:pt x="19553" y="14302"/>
                </a:cubicBezTo>
                <a:cubicBezTo>
                  <a:pt x="19847" y="14302"/>
                  <a:pt x="20600" y="14434"/>
                  <a:pt x="20771" y="18022"/>
                </a:cubicBezTo>
                <a:cubicBezTo>
                  <a:pt x="20775" y="18104"/>
                  <a:pt x="20806" y="18170"/>
                  <a:pt x="20844" y="18166"/>
                </a:cubicBezTo>
                <a:cubicBezTo>
                  <a:pt x="21172" y="18133"/>
                  <a:pt x="21600" y="17845"/>
                  <a:pt x="21600" y="17053"/>
                </a:cubicBezTo>
                <a:lnTo>
                  <a:pt x="21600" y="15078"/>
                </a:lnTo>
                <a:cubicBezTo>
                  <a:pt x="21600" y="14587"/>
                  <a:pt x="21387" y="14185"/>
                  <a:pt x="21165" y="14143"/>
                </a:cubicBezTo>
                <a:cubicBezTo>
                  <a:pt x="21162" y="14569"/>
                  <a:pt x="21160" y="14915"/>
                  <a:pt x="21160" y="14915"/>
                </a:cubicBezTo>
                <a:cubicBezTo>
                  <a:pt x="21160" y="14915"/>
                  <a:pt x="20670" y="14482"/>
                  <a:pt x="20670" y="13894"/>
                </a:cubicBezTo>
                <a:cubicBezTo>
                  <a:pt x="20670" y="13306"/>
                  <a:pt x="20670" y="12543"/>
                  <a:pt x="20670" y="12543"/>
                </a:cubicBezTo>
                <a:lnTo>
                  <a:pt x="21102" y="12543"/>
                </a:lnTo>
                <a:cubicBezTo>
                  <a:pt x="21102" y="12517"/>
                  <a:pt x="21103" y="12497"/>
                  <a:pt x="21102" y="12491"/>
                </a:cubicBezTo>
                <a:cubicBezTo>
                  <a:pt x="21076" y="12124"/>
                  <a:pt x="20982" y="11120"/>
                  <a:pt x="20726" y="10932"/>
                </a:cubicBezTo>
                <a:cubicBezTo>
                  <a:pt x="20485" y="10755"/>
                  <a:pt x="19562" y="10148"/>
                  <a:pt x="18969" y="9874"/>
                </a:cubicBezTo>
                <a:cubicBezTo>
                  <a:pt x="18773" y="9783"/>
                  <a:pt x="18592" y="9570"/>
                  <a:pt x="18454" y="9250"/>
                </a:cubicBezTo>
                <a:lnTo>
                  <a:pt x="16846" y="6128"/>
                </a:lnTo>
                <a:cubicBezTo>
                  <a:pt x="16578" y="5506"/>
                  <a:pt x="16205" y="5152"/>
                  <a:pt x="15815" y="5152"/>
                </a:cubicBezTo>
                <a:lnTo>
                  <a:pt x="14546" y="5152"/>
                </a:lnTo>
                <a:close/>
                <a:moveTo>
                  <a:pt x="9426" y="5973"/>
                </a:moveTo>
                <a:lnTo>
                  <a:pt x="9874" y="5973"/>
                </a:lnTo>
                <a:lnTo>
                  <a:pt x="9874" y="9814"/>
                </a:lnTo>
                <a:lnTo>
                  <a:pt x="9426" y="9814"/>
                </a:lnTo>
                <a:cubicBezTo>
                  <a:pt x="9258" y="9814"/>
                  <a:pt x="9121" y="9514"/>
                  <a:pt x="9121" y="9143"/>
                </a:cubicBezTo>
                <a:lnTo>
                  <a:pt x="9121" y="6644"/>
                </a:lnTo>
                <a:cubicBezTo>
                  <a:pt x="9121" y="6273"/>
                  <a:pt x="9258" y="5973"/>
                  <a:pt x="9426" y="5973"/>
                </a:cubicBezTo>
                <a:close/>
                <a:moveTo>
                  <a:pt x="10252" y="5973"/>
                </a:moveTo>
                <a:lnTo>
                  <a:pt x="10700" y="5973"/>
                </a:lnTo>
                <a:cubicBezTo>
                  <a:pt x="10869" y="5973"/>
                  <a:pt x="11006" y="6273"/>
                  <a:pt x="11006" y="6644"/>
                </a:cubicBezTo>
                <a:lnTo>
                  <a:pt x="11006" y="9143"/>
                </a:lnTo>
                <a:cubicBezTo>
                  <a:pt x="11006" y="9514"/>
                  <a:pt x="10869" y="9814"/>
                  <a:pt x="10700" y="9814"/>
                </a:cubicBezTo>
                <a:lnTo>
                  <a:pt x="10252" y="9814"/>
                </a:lnTo>
                <a:lnTo>
                  <a:pt x="10252" y="5973"/>
                </a:lnTo>
                <a:close/>
                <a:moveTo>
                  <a:pt x="15208" y="6396"/>
                </a:moveTo>
                <a:lnTo>
                  <a:pt x="15955" y="6396"/>
                </a:lnTo>
                <a:cubicBezTo>
                  <a:pt x="16152" y="6396"/>
                  <a:pt x="16340" y="6601"/>
                  <a:pt x="16473" y="6960"/>
                </a:cubicBezTo>
                <a:lnTo>
                  <a:pt x="17324" y="8593"/>
                </a:lnTo>
                <a:cubicBezTo>
                  <a:pt x="17359" y="8688"/>
                  <a:pt x="17378" y="8813"/>
                  <a:pt x="17378" y="8942"/>
                </a:cubicBezTo>
                <a:lnTo>
                  <a:pt x="17378" y="9952"/>
                </a:lnTo>
                <a:cubicBezTo>
                  <a:pt x="17378" y="10235"/>
                  <a:pt x="17286" y="10464"/>
                  <a:pt x="17172" y="10464"/>
                </a:cubicBezTo>
                <a:lnTo>
                  <a:pt x="15208" y="10464"/>
                </a:lnTo>
                <a:cubicBezTo>
                  <a:pt x="15094" y="10464"/>
                  <a:pt x="15002" y="10235"/>
                  <a:pt x="15002" y="9952"/>
                </a:cubicBezTo>
                <a:lnTo>
                  <a:pt x="15002" y="6908"/>
                </a:lnTo>
                <a:cubicBezTo>
                  <a:pt x="15002" y="6625"/>
                  <a:pt x="15094" y="6396"/>
                  <a:pt x="15208" y="6396"/>
                </a:cubicBezTo>
                <a:close/>
                <a:moveTo>
                  <a:pt x="5547" y="15123"/>
                </a:moveTo>
                <a:cubicBezTo>
                  <a:pt x="4734" y="15123"/>
                  <a:pt x="4075" y="16575"/>
                  <a:pt x="4075" y="18363"/>
                </a:cubicBezTo>
                <a:cubicBezTo>
                  <a:pt x="4075" y="20151"/>
                  <a:pt x="4734" y="21600"/>
                  <a:pt x="5547" y="21600"/>
                </a:cubicBezTo>
                <a:cubicBezTo>
                  <a:pt x="6360" y="21600"/>
                  <a:pt x="7018" y="20151"/>
                  <a:pt x="7018" y="18363"/>
                </a:cubicBezTo>
                <a:cubicBezTo>
                  <a:pt x="7018" y="16575"/>
                  <a:pt x="6360" y="15123"/>
                  <a:pt x="5547" y="15123"/>
                </a:cubicBezTo>
                <a:close/>
                <a:moveTo>
                  <a:pt x="19074" y="15123"/>
                </a:moveTo>
                <a:cubicBezTo>
                  <a:pt x="18261" y="15123"/>
                  <a:pt x="17602" y="16575"/>
                  <a:pt x="17602" y="18363"/>
                </a:cubicBezTo>
                <a:cubicBezTo>
                  <a:pt x="17602" y="20151"/>
                  <a:pt x="18261" y="21600"/>
                  <a:pt x="19074" y="21600"/>
                </a:cubicBezTo>
                <a:cubicBezTo>
                  <a:pt x="19887" y="21600"/>
                  <a:pt x="20547" y="20151"/>
                  <a:pt x="20547" y="18363"/>
                </a:cubicBezTo>
                <a:cubicBezTo>
                  <a:pt x="20547" y="16575"/>
                  <a:pt x="19887" y="15123"/>
                  <a:pt x="19074" y="15123"/>
                </a:cubicBezTo>
                <a:close/>
                <a:moveTo>
                  <a:pt x="5547" y="16990"/>
                </a:moveTo>
                <a:cubicBezTo>
                  <a:pt x="5892" y="16990"/>
                  <a:pt x="6171" y="17605"/>
                  <a:pt x="6171" y="18363"/>
                </a:cubicBezTo>
                <a:cubicBezTo>
                  <a:pt x="6171" y="19122"/>
                  <a:pt x="5892" y="19737"/>
                  <a:pt x="5547" y="19737"/>
                </a:cubicBezTo>
                <a:cubicBezTo>
                  <a:pt x="5202" y="19737"/>
                  <a:pt x="4922" y="19122"/>
                  <a:pt x="4922" y="18363"/>
                </a:cubicBezTo>
                <a:cubicBezTo>
                  <a:pt x="4922" y="17605"/>
                  <a:pt x="5202" y="16990"/>
                  <a:pt x="5547" y="16990"/>
                </a:cubicBezTo>
                <a:close/>
                <a:moveTo>
                  <a:pt x="19074" y="16990"/>
                </a:moveTo>
                <a:cubicBezTo>
                  <a:pt x="19419" y="16990"/>
                  <a:pt x="19698" y="17605"/>
                  <a:pt x="19698" y="18363"/>
                </a:cubicBezTo>
                <a:cubicBezTo>
                  <a:pt x="19698" y="19122"/>
                  <a:pt x="19419" y="19737"/>
                  <a:pt x="19074" y="19737"/>
                </a:cubicBezTo>
                <a:cubicBezTo>
                  <a:pt x="18729" y="19737"/>
                  <a:pt x="18449" y="19122"/>
                  <a:pt x="18449" y="18363"/>
                </a:cubicBezTo>
                <a:cubicBezTo>
                  <a:pt x="18449" y="17605"/>
                  <a:pt x="18729" y="16990"/>
                  <a:pt x="19074" y="1699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0" name="Wheat"/>
          <p:cNvSpPr/>
          <p:nvPr/>
        </p:nvSpPr>
        <p:spPr>
          <a:xfrm>
            <a:off x="2906029" y="7998079"/>
            <a:ext cx="287648" cy="4797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800" y="0"/>
                  <a:pt x="9722" y="1380"/>
                  <a:pt x="9722" y="2059"/>
                </a:cubicBezTo>
                <a:cubicBezTo>
                  <a:pt x="9722" y="2484"/>
                  <a:pt x="10800" y="2921"/>
                  <a:pt x="10800" y="2921"/>
                </a:cubicBezTo>
                <a:cubicBezTo>
                  <a:pt x="10800" y="2921"/>
                  <a:pt x="11875" y="2484"/>
                  <a:pt x="11875" y="2059"/>
                </a:cubicBezTo>
                <a:cubicBezTo>
                  <a:pt x="11875" y="1380"/>
                  <a:pt x="10800" y="0"/>
                  <a:pt x="10800" y="0"/>
                </a:cubicBezTo>
                <a:close/>
                <a:moveTo>
                  <a:pt x="7856" y="2170"/>
                </a:moveTo>
                <a:lnTo>
                  <a:pt x="7856" y="2697"/>
                </a:lnTo>
                <a:cubicBezTo>
                  <a:pt x="7856" y="3259"/>
                  <a:pt x="8331" y="3785"/>
                  <a:pt x="9117" y="4092"/>
                </a:cubicBezTo>
                <a:lnTo>
                  <a:pt x="10538" y="4649"/>
                </a:lnTo>
                <a:lnTo>
                  <a:pt x="10538" y="3755"/>
                </a:lnTo>
                <a:cubicBezTo>
                  <a:pt x="10538" y="3421"/>
                  <a:pt x="10259" y="3109"/>
                  <a:pt x="9792" y="2926"/>
                </a:cubicBezTo>
                <a:lnTo>
                  <a:pt x="7856" y="2170"/>
                </a:lnTo>
                <a:close/>
                <a:moveTo>
                  <a:pt x="13741" y="2170"/>
                </a:moveTo>
                <a:lnTo>
                  <a:pt x="11808" y="2926"/>
                </a:lnTo>
                <a:cubicBezTo>
                  <a:pt x="11341" y="3109"/>
                  <a:pt x="11059" y="3421"/>
                  <a:pt x="11059" y="3755"/>
                </a:cubicBezTo>
                <a:lnTo>
                  <a:pt x="11059" y="4649"/>
                </a:lnTo>
                <a:lnTo>
                  <a:pt x="12483" y="4092"/>
                </a:lnTo>
                <a:cubicBezTo>
                  <a:pt x="13269" y="3785"/>
                  <a:pt x="13741" y="3259"/>
                  <a:pt x="13741" y="2697"/>
                </a:cubicBezTo>
                <a:lnTo>
                  <a:pt x="13741" y="2170"/>
                </a:lnTo>
                <a:close/>
                <a:moveTo>
                  <a:pt x="2941" y="3863"/>
                </a:moveTo>
                <a:cubicBezTo>
                  <a:pt x="2941" y="3863"/>
                  <a:pt x="1866" y="5243"/>
                  <a:pt x="1866" y="5921"/>
                </a:cubicBezTo>
                <a:cubicBezTo>
                  <a:pt x="1866" y="6347"/>
                  <a:pt x="2941" y="6785"/>
                  <a:pt x="2941" y="6785"/>
                </a:cubicBezTo>
                <a:cubicBezTo>
                  <a:pt x="2941" y="6785"/>
                  <a:pt x="4019" y="6347"/>
                  <a:pt x="4019" y="5921"/>
                </a:cubicBezTo>
                <a:cubicBezTo>
                  <a:pt x="4019" y="5243"/>
                  <a:pt x="2941" y="3863"/>
                  <a:pt x="2941" y="3863"/>
                </a:cubicBezTo>
                <a:close/>
                <a:moveTo>
                  <a:pt x="18656" y="3863"/>
                </a:moveTo>
                <a:cubicBezTo>
                  <a:pt x="18656" y="3863"/>
                  <a:pt x="17581" y="5243"/>
                  <a:pt x="17581" y="5921"/>
                </a:cubicBezTo>
                <a:cubicBezTo>
                  <a:pt x="17581" y="6347"/>
                  <a:pt x="18656" y="6785"/>
                  <a:pt x="18656" y="6785"/>
                </a:cubicBezTo>
                <a:cubicBezTo>
                  <a:pt x="18656" y="6785"/>
                  <a:pt x="19734" y="6347"/>
                  <a:pt x="19734" y="5921"/>
                </a:cubicBezTo>
                <a:cubicBezTo>
                  <a:pt x="19734" y="5243"/>
                  <a:pt x="18656" y="3863"/>
                  <a:pt x="18656" y="3863"/>
                </a:cubicBezTo>
                <a:close/>
                <a:moveTo>
                  <a:pt x="7856" y="4016"/>
                </a:moveTo>
                <a:lnTo>
                  <a:pt x="7856" y="4544"/>
                </a:lnTo>
                <a:cubicBezTo>
                  <a:pt x="7856" y="5107"/>
                  <a:pt x="8331" y="5632"/>
                  <a:pt x="9117" y="5940"/>
                </a:cubicBezTo>
                <a:lnTo>
                  <a:pt x="10538" y="6497"/>
                </a:lnTo>
                <a:lnTo>
                  <a:pt x="10538" y="5601"/>
                </a:lnTo>
                <a:cubicBezTo>
                  <a:pt x="10538" y="5267"/>
                  <a:pt x="10259" y="4956"/>
                  <a:pt x="9792" y="4774"/>
                </a:cubicBezTo>
                <a:lnTo>
                  <a:pt x="7856" y="4016"/>
                </a:lnTo>
                <a:close/>
                <a:moveTo>
                  <a:pt x="13741" y="4016"/>
                </a:moveTo>
                <a:lnTo>
                  <a:pt x="11808" y="4774"/>
                </a:lnTo>
                <a:cubicBezTo>
                  <a:pt x="11341" y="4957"/>
                  <a:pt x="11059" y="5267"/>
                  <a:pt x="11059" y="5601"/>
                </a:cubicBezTo>
                <a:lnTo>
                  <a:pt x="11059" y="6497"/>
                </a:lnTo>
                <a:lnTo>
                  <a:pt x="12483" y="5940"/>
                </a:lnTo>
                <a:cubicBezTo>
                  <a:pt x="13269" y="5632"/>
                  <a:pt x="13741" y="5107"/>
                  <a:pt x="13741" y="4544"/>
                </a:cubicBezTo>
                <a:lnTo>
                  <a:pt x="13741" y="4016"/>
                </a:lnTo>
                <a:close/>
                <a:moveTo>
                  <a:pt x="7856" y="5864"/>
                </a:moveTo>
                <a:lnTo>
                  <a:pt x="7856" y="6392"/>
                </a:lnTo>
                <a:cubicBezTo>
                  <a:pt x="7856" y="6955"/>
                  <a:pt x="8331" y="7479"/>
                  <a:pt x="9117" y="7786"/>
                </a:cubicBezTo>
                <a:lnTo>
                  <a:pt x="10538" y="8343"/>
                </a:lnTo>
                <a:lnTo>
                  <a:pt x="10538" y="7449"/>
                </a:lnTo>
                <a:cubicBezTo>
                  <a:pt x="10538" y="7115"/>
                  <a:pt x="10259" y="6804"/>
                  <a:pt x="9792" y="6622"/>
                </a:cubicBezTo>
                <a:lnTo>
                  <a:pt x="7856" y="5864"/>
                </a:lnTo>
                <a:close/>
                <a:moveTo>
                  <a:pt x="13741" y="5864"/>
                </a:moveTo>
                <a:lnTo>
                  <a:pt x="11808" y="6622"/>
                </a:lnTo>
                <a:cubicBezTo>
                  <a:pt x="11341" y="6804"/>
                  <a:pt x="11059" y="7115"/>
                  <a:pt x="11059" y="7449"/>
                </a:cubicBezTo>
                <a:lnTo>
                  <a:pt x="11059" y="8343"/>
                </a:lnTo>
                <a:lnTo>
                  <a:pt x="12483" y="7786"/>
                </a:lnTo>
                <a:cubicBezTo>
                  <a:pt x="13269" y="7479"/>
                  <a:pt x="13741" y="6955"/>
                  <a:pt x="13741" y="6392"/>
                </a:cubicBezTo>
                <a:lnTo>
                  <a:pt x="13741" y="5864"/>
                </a:lnTo>
                <a:close/>
                <a:moveTo>
                  <a:pt x="0" y="6033"/>
                </a:moveTo>
                <a:lnTo>
                  <a:pt x="0" y="6561"/>
                </a:lnTo>
                <a:cubicBezTo>
                  <a:pt x="0" y="7124"/>
                  <a:pt x="472" y="7647"/>
                  <a:pt x="1258" y="7955"/>
                </a:cubicBezTo>
                <a:lnTo>
                  <a:pt x="2682" y="8513"/>
                </a:lnTo>
                <a:lnTo>
                  <a:pt x="2682" y="7617"/>
                </a:lnTo>
                <a:cubicBezTo>
                  <a:pt x="2682" y="7283"/>
                  <a:pt x="2400" y="6973"/>
                  <a:pt x="1934" y="6790"/>
                </a:cubicBezTo>
                <a:lnTo>
                  <a:pt x="0" y="6033"/>
                </a:lnTo>
                <a:close/>
                <a:moveTo>
                  <a:pt x="5886" y="6033"/>
                </a:moveTo>
                <a:lnTo>
                  <a:pt x="3952" y="6790"/>
                </a:lnTo>
                <a:cubicBezTo>
                  <a:pt x="3486" y="6973"/>
                  <a:pt x="3203" y="7284"/>
                  <a:pt x="3203" y="7617"/>
                </a:cubicBezTo>
                <a:lnTo>
                  <a:pt x="3203" y="8513"/>
                </a:lnTo>
                <a:lnTo>
                  <a:pt x="4627" y="7955"/>
                </a:lnTo>
                <a:cubicBezTo>
                  <a:pt x="5413" y="7647"/>
                  <a:pt x="5886" y="7124"/>
                  <a:pt x="5886" y="6561"/>
                </a:cubicBezTo>
                <a:lnTo>
                  <a:pt x="5886" y="6033"/>
                </a:lnTo>
                <a:close/>
                <a:moveTo>
                  <a:pt x="15714" y="6033"/>
                </a:moveTo>
                <a:lnTo>
                  <a:pt x="15714" y="6561"/>
                </a:lnTo>
                <a:cubicBezTo>
                  <a:pt x="15714" y="7124"/>
                  <a:pt x="16187" y="7647"/>
                  <a:pt x="16973" y="7955"/>
                </a:cubicBezTo>
                <a:lnTo>
                  <a:pt x="18397" y="8513"/>
                </a:lnTo>
                <a:lnTo>
                  <a:pt x="18397" y="7617"/>
                </a:lnTo>
                <a:cubicBezTo>
                  <a:pt x="18397" y="7283"/>
                  <a:pt x="18114" y="6973"/>
                  <a:pt x="17648" y="6790"/>
                </a:cubicBezTo>
                <a:lnTo>
                  <a:pt x="15714" y="6033"/>
                </a:lnTo>
                <a:close/>
                <a:moveTo>
                  <a:pt x="21600" y="6033"/>
                </a:moveTo>
                <a:lnTo>
                  <a:pt x="19663" y="6790"/>
                </a:lnTo>
                <a:cubicBezTo>
                  <a:pt x="19197" y="6973"/>
                  <a:pt x="18918" y="7284"/>
                  <a:pt x="18918" y="7617"/>
                </a:cubicBezTo>
                <a:lnTo>
                  <a:pt x="18918" y="8513"/>
                </a:lnTo>
                <a:lnTo>
                  <a:pt x="20339" y="7955"/>
                </a:lnTo>
                <a:cubicBezTo>
                  <a:pt x="21125" y="7647"/>
                  <a:pt x="21600" y="7124"/>
                  <a:pt x="21600" y="6561"/>
                </a:cubicBezTo>
                <a:lnTo>
                  <a:pt x="21600" y="6033"/>
                </a:lnTo>
                <a:close/>
                <a:moveTo>
                  <a:pt x="7856" y="7712"/>
                </a:moveTo>
                <a:lnTo>
                  <a:pt x="7856" y="8240"/>
                </a:lnTo>
                <a:cubicBezTo>
                  <a:pt x="7856" y="8803"/>
                  <a:pt x="8331" y="9326"/>
                  <a:pt x="9117" y="9634"/>
                </a:cubicBezTo>
                <a:lnTo>
                  <a:pt x="10538" y="10191"/>
                </a:lnTo>
                <a:lnTo>
                  <a:pt x="10538" y="9296"/>
                </a:lnTo>
                <a:cubicBezTo>
                  <a:pt x="10538" y="8963"/>
                  <a:pt x="10259" y="8650"/>
                  <a:pt x="9792" y="8468"/>
                </a:cubicBezTo>
                <a:lnTo>
                  <a:pt x="7856" y="7712"/>
                </a:lnTo>
                <a:close/>
                <a:moveTo>
                  <a:pt x="13741" y="7712"/>
                </a:moveTo>
                <a:lnTo>
                  <a:pt x="11808" y="8468"/>
                </a:lnTo>
                <a:cubicBezTo>
                  <a:pt x="11341" y="8650"/>
                  <a:pt x="11059" y="8963"/>
                  <a:pt x="11059" y="9296"/>
                </a:cubicBezTo>
                <a:lnTo>
                  <a:pt x="11059" y="10191"/>
                </a:lnTo>
                <a:lnTo>
                  <a:pt x="12483" y="9634"/>
                </a:lnTo>
                <a:cubicBezTo>
                  <a:pt x="13269" y="9326"/>
                  <a:pt x="13741" y="8803"/>
                  <a:pt x="13741" y="8240"/>
                </a:cubicBezTo>
                <a:lnTo>
                  <a:pt x="13741" y="7712"/>
                </a:lnTo>
                <a:close/>
                <a:moveTo>
                  <a:pt x="0" y="7881"/>
                </a:moveTo>
                <a:lnTo>
                  <a:pt x="0" y="8409"/>
                </a:lnTo>
                <a:cubicBezTo>
                  <a:pt x="0" y="8971"/>
                  <a:pt x="472" y="9495"/>
                  <a:pt x="1258" y="9803"/>
                </a:cubicBezTo>
                <a:lnTo>
                  <a:pt x="2682" y="10360"/>
                </a:lnTo>
                <a:lnTo>
                  <a:pt x="2682" y="9465"/>
                </a:lnTo>
                <a:cubicBezTo>
                  <a:pt x="2682" y="9131"/>
                  <a:pt x="2400" y="8819"/>
                  <a:pt x="1934" y="8637"/>
                </a:cubicBezTo>
                <a:lnTo>
                  <a:pt x="0" y="7881"/>
                </a:lnTo>
                <a:close/>
                <a:moveTo>
                  <a:pt x="5886" y="7881"/>
                </a:moveTo>
                <a:lnTo>
                  <a:pt x="3952" y="8637"/>
                </a:lnTo>
                <a:cubicBezTo>
                  <a:pt x="3486" y="8819"/>
                  <a:pt x="3203" y="9131"/>
                  <a:pt x="3203" y="9465"/>
                </a:cubicBezTo>
                <a:lnTo>
                  <a:pt x="3203" y="10360"/>
                </a:lnTo>
                <a:lnTo>
                  <a:pt x="4627" y="9803"/>
                </a:lnTo>
                <a:cubicBezTo>
                  <a:pt x="5413" y="9495"/>
                  <a:pt x="5886" y="8971"/>
                  <a:pt x="5886" y="8409"/>
                </a:cubicBezTo>
                <a:lnTo>
                  <a:pt x="5886" y="7881"/>
                </a:lnTo>
                <a:close/>
                <a:moveTo>
                  <a:pt x="15714" y="7881"/>
                </a:moveTo>
                <a:lnTo>
                  <a:pt x="15714" y="8409"/>
                </a:lnTo>
                <a:cubicBezTo>
                  <a:pt x="15714" y="8971"/>
                  <a:pt x="16187" y="9495"/>
                  <a:pt x="16973" y="9803"/>
                </a:cubicBezTo>
                <a:lnTo>
                  <a:pt x="18397" y="10360"/>
                </a:lnTo>
                <a:lnTo>
                  <a:pt x="18397" y="9465"/>
                </a:lnTo>
                <a:cubicBezTo>
                  <a:pt x="18397" y="9131"/>
                  <a:pt x="18114" y="8819"/>
                  <a:pt x="17648" y="8637"/>
                </a:cubicBezTo>
                <a:lnTo>
                  <a:pt x="15714" y="7881"/>
                </a:lnTo>
                <a:close/>
                <a:moveTo>
                  <a:pt x="21600" y="7881"/>
                </a:moveTo>
                <a:lnTo>
                  <a:pt x="19663" y="8637"/>
                </a:lnTo>
                <a:cubicBezTo>
                  <a:pt x="19197" y="8819"/>
                  <a:pt x="18918" y="9131"/>
                  <a:pt x="18918" y="9465"/>
                </a:cubicBezTo>
                <a:lnTo>
                  <a:pt x="18918" y="10360"/>
                </a:lnTo>
                <a:lnTo>
                  <a:pt x="20339" y="9803"/>
                </a:lnTo>
                <a:cubicBezTo>
                  <a:pt x="21125" y="9495"/>
                  <a:pt x="21600" y="8971"/>
                  <a:pt x="21600" y="8409"/>
                </a:cubicBezTo>
                <a:lnTo>
                  <a:pt x="21600" y="7881"/>
                </a:lnTo>
                <a:close/>
                <a:moveTo>
                  <a:pt x="7856" y="9558"/>
                </a:moveTo>
                <a:lnTo>
                  <a:pt x="7856" y="10086"/>
                </a:lnTo>
                <a:cubicBezTo>
                  <a:pt x="7856" y="10649"/>
                  <a:pt x="8331" y="11174"/>
                  <a:pt x="9117" y="11482"/>
                </a:cubicBezTo>
                <a:lnTo>
                  <a:pt x="10538" y="12039"/>
                </a:lnTo>
                <a:lnTo>
                  <a:pt x="10538" y="11144"/>
                </a:lnTo>
                <a:cubicBezTo>
                  <a:pt x="10538" y="10810"/>
                  <a:pt x="10259" y="10498"/>
                  <a:pt x="9792" y="10316"/>
                </a:cubicBezTo>
                <a:lnTo>
                  <a:pt x="7856" y="9558"/>
                </a:lnTo>
                <a:close/>
                <a:moveTo>
                  <a:pt x="13741" y="9558"/>
                </a:moveTo>
                <a:lnTo>
                  <a:pt x="11808" y="10316"/>
                </a:lnTo>
                <a:cubicBezTo>
                  <a:pt x="11341" y="10498"/>
                  <a:pt x="11059" y="10810"/>
                  <a:pt x="11059" y="11144"/>
                </a:cubicBezTo>
                <a:lnTo>
                  <a:pt x="11059" y="12039"/>
                </a:lnTo>
                <a:lnTo>
                  <a:pt x="12483" y="11482"/>
                </a:lnTo>
                <a:cubicBezTo>
                  <a:pt x="13269" y="11174"/>
                  <a:pt x="13742" y="10649"/>
                  <a:pt x="13741" y="10086"/>
                </a:cubicBezTo>
                <a:lnTo>
                  <a:pt x="13741" y="9558"/>
                </a:lnTo>
                <a:close/>
                <a:moveTo>
                  <a:pt x="0" y="9727"/>
                </a:moveTo>
                <a:lnTo>
                  <a:pt x="0" y="10255"/>
                </a:lnTo>
                <a:cubicBezTo>
                  <a:pt x="0" y="10818"/>
                  <a:pt x="472" y="11343"/>
                  <a:pt x="1258" y="11651"/>
                </a:cubicBezTo>
                <a:lnTo>
                  <a:pt x="2682" y="12207"/>
                </a:lnTo>
                <a:lnTo>
                  <a:pt x="2682" y="11313"/>
                </a:lnTo>
                <a:cubicBezTo>
                  <a:pt x="2682" y="10979"/>
                  <a:pt x="2400" y="10667"/>
                  <a:pt x="1934" y="10484"/>
                </a:cubicBezTo>
                <a:lnTo>
                  <a:pt x="0" y="9727"/>
                </a:lnTo>
                <a:close/>
                <a:moveTo>
                  <a:pt x="5886" y="9727"/>
                </a:moveTo>
                <a:lnTo>
                  <a:pt x="3952" y="10484"/>
                </a:lnTo>
                <a:cubicBezTo>
                  <a:pt x="3486" y="10667"/>
                  <a:pt x="3203" y="10979"/>
                  <a:pt x="3203" y="11313"/>
                </a:cubicBezTo>
                <a:lnTo>
                  <a:pt x="3203" y="12207"/>
                </a:lnTo>
                <a:lnTo>
                  <a:pt x="4627" y="11651"/>
                </a:lnTo>
                <a:cubicBezTo>
                  <a:pt x="5413" y="11343"/>
                  <a:pt x="5886" y="10818"/>
                  <a:pt x="5886" y="10255"/>
                </a:cubicBezTo>
                <a:lnTo>
                  <a:pt x="5886" y="9727"/>
                </a:lnTo>
                <a:close/>
                <a:moveTo>
                  <a:pt x="15714" y="9727"/>
                </a:moveTo>
                <a:lnTo>
                  <a:pt x="15714" y="10255"/>
                </a:lnTo>
                <a:cubicBezTo>
                  <a:pt x="15714" y="10818"/>
                  <a:pt x="16187" y="11343"/>
                  <a:pt x="16973" y="11651"/>
                </a:cubicBezTo>
                <a:lnTo>
                  <a:pt x="18397" y="12207"/>
                </a:lnTo>
                <a:lnTo>
                  <a:pt x="18397" y="11313"/>
                </a:lnTo>
                <a:cubicBezTo>
                  <a:pt x="18397" y="10979"/>
                  <a:pt x="18114" y="10667"/>
                  <a:pt x="17648" y="10484"/>
                </a:cubicBezTo>
                <a:lnTo>
                  <a:pt x="15714" y="9727"/>
                </a:lnTo>
                <a:close/>
                <a:moveTo>
                  <a:pt x="21600" y="9727"/>
                </a:moveTo>
                <a:lnTo>
                  <a:pt x="19663" y="10484"/>
                </a:lnTo>
                <a:cubicBezTo>
                  <a:pt x="19197" y="10667"/>
                  <a:pt x="18918" y="10979"/>
                  <a:pt x="18918" y="11313"/>
                </a:cubicBezTo>
                <a:lnTo>
                  <a:pt x="18918" y="12207"/>
                </a:lnTo>
                <a:lnTo>
                  <a:pt x="20339" y="11651"/>
                </a:lnTo>
                <a:cubicBezTo>
                  <a:pt x="21125" y="11343"/>
                  <a:pt x="21600" y="10818"/>
                  <a:pt x="21600" y="10255"/>
                </a:cubicBezTo>
                <a:lnTo>
                  <a:pt x="21600" y="9727"/>
                </a:lnTo>
                <a:close/>
                <a:moveTo>
                  <a:pt x="0" y="11575"/>
                </a:moveTo>
                <a:lnTo>
                  <a:pt x="0" y="12103"/>
                </a:lnTo>
                <a:cubicBezTo>
                  <a:pt x="0" y="12665"/>
                  <a:pt x="472" y="13191"/>
                  <a:pt x="1258" y="13498"/>
                </a:cubicBezTo>
                <a:lnTo>
                  <a:pt x="2682" y="14055"/>
                </a:lnTo>
                <a:lnTo>
                  <a:pt x="2682" y="13159"/>
                </a:lnTo>
                <a:cubicBezTo>
                  <a:pt x="2682" y="12825"/>
                  <a:pt x="2400" y="12515"/>
                  <a:pt x="1934" y="12332"/>
                </a:cubicBezTo>
                <a:lnTo>
                  <a:pt x="0" y="11575"/>
                </a:lnTo>
                <a:close/>
                <a:moveTo>
                  <a:pt x="5886" y="11575"/>
                </a:moveTo>
                <a:lnTo>
                  <a:pt x="3952" y="12332"/>
                </a:lnTo>
                <a:cubicBezTo>
                  <a:pt x="3486" y="12515"/>
                  <a:pt x="3203" y="12825"/>
                  <a:pt x="3203" y="13159"/>
                </a:cubicBezTo>
                <a:lnTo>
                  <a:pt x="3203" y="14055"/>
                </a:lnTo>
                <a:lnTo>
                  <a:pt x="4627" y="13498"/>
                </a:lnTo>
                <a:cubicBezTo>
                  <a:pt x="5413" y="13191"/>
                  <a:pt x="5886" y="12665"/>
                  <a:pt x="5886" y="12103"/>
                </a:cubicBezTo>
                <a:lnTo>
                  <a:pt x="5886" y="11575"/>
                </a:lnTo>
                <a:close/>
                <a:moveTo>
                  <a:pt x="15714" y="11575"/>
                </a:moveTo>
                <a:lnTo>
                  <a:pt x="15714" y="12103"/>
                </a:lnTo>
                <a:cubicBezTo>
                  <a:pt x="15714" y="12665"/>
                  <a:pt x="16187" y="13191"/>
                  <a:pt x="16973" y="13498"/>
                </a:cubicBezTo>
                <a:lnTo>
                  <a:pt x="18397" y="14055"/>
                </a:lnTo>
                <a:lnTo>
                  <a:pt x="18397" y="13159"/>
                </a:lnTo>
                <a:cubicBezTo>
                  <a:pt x="18397" y="12825"/>
                  <a:pt x="18114" y="12515"/>
                  <a:pt x="17648" y="12332"/>
                </a:cubicBezTo>
                <a:lnTo>
                  <a:pt x="15714" y="11575"/>
                </a:lnTo>
                <a:close/>
                <a:moveTo>
                  <a:pt x="21600" y="11575"/>
                </a:moveTo>
                <a:lnTo>
                  <a:pt x="19663" y="12332"/>
                </a:lnTo>
                <a:cubicBezTo>
                  <a:pt x="19197" y="12515"/>
                  <a:pt x="18918" y="12825"/>
                  <a:pt x="18918" y="13159"/>
                </a:cubicBezTo>
                <a:lnTo>
                  <a:pt x="18918" y="14055"/>
                </a:lnTo>
                <a:lnTo>
                  <a:pt x="20339" y="13498"/>
                </a:lnTo>
                <a:cubicBezTo>
                  <a:pt x="21125" y="13191"/>
                  <a:pt x="21600" y="12665"/>
                  <a:pt x="21600" y="12103"/>
                </a:cubicBezTo>
                <a:lnTo>
                  <a:pt x="21600" y="11575"/>
                </a:lnTo>
                <a:close/>
                <a:moveTo>
                  <a:pt x="10437" y="12464"/>
                </a:moveTo>
                <a:lnTo>
                  <a:pt x="10240" y="21600"/>
                </a:lnTo>
                <a:lnTo>
                  <a:pt x="11357" y="21600"/>
                </a:lnTo>
                <a:lnTo>
                  <a:pt x="11160" y="12464"/>
                </a:lnTo>
                <a:lnTo>
                  <a:pt x="10437" y="12464"/>
                </a:lnTo>
                <a:close/>
                <a:moveTo>
                  <a:pt x="0" y="13422"/>
                </a:moveTo>
                <a:lnTo>
                  <a:pt x="0" y="13951"/>
                </a:lnTo>
                <a:cubicBezTo>
                  <a:pt x="0" y="14513"/>
                  <a:pt x="472" y="15037"/>
                  <a:pt x="1258" y="15344"/>
                </a:cubicBezTo>
                <a:lnTo>
                  <a:pt x="2682" y="15901"/>
                </a:lnTo>
                <a:lnTo>
                  <a:pt x="2682" y="15007"/>
                </a:lnTo>
                <a:cubicBezTo>
                  <a:pt x="2682" y="14673"/>
                  <a:pt x="2400" y="14363"/>
                  <a:pt x="1934" y="14180"/>
                </a:cubicBezTo>
                <a:lnTo>
                  <a:pt x="0" y="13422"/>
                </a:lnTo>
                <a:close/>
                <a:moveTo>
                  <a:pt x="5886" y="13422"/>
                </a:moveTo>
                <a:lnTo>
                  <a:pt x="3952" y="14180"/>
                </a:lnTo>
                <a:cubicBezTo>
                  <a:pt x="3486" y="14363"/>
                  <a:pt x="3203" y="14673"/>
                  <a:pt x="3203" y="15007"/>
                </a:cubicBezTo>
                <a:lnTo>
                  <a:pt x="3203" y="15901"/>
                </a:lnTo>
                <a:lnTo>
                  <a:pt x="4627" y="15344"/>
                </a:lnTo>
                <a:cubicBezTo>
                  <a:pt x="5413" y="15037"/>
                  <a:pt x="5886" y="14513"/>
                  <a:pt x="5886" y="13951"/>
                </a:cubicBezTo>
                <a:lnTo>
                  <a:pt x="5886" y="13422"/>
                </a:lnTo>
                <a:close/>
                <a:moveTo>
                  <a:pt x="15714" y="13422"/>
                </a:moveTo>
                <a:lnTo>
                  <a:pt x="15714" y="13951"/>
                </a:lnTo>
                <a:cubicBezTo>
                  <a:pt x="15714" y="14513"/>
                  <a:pt x="16187" y="15037"/>
                  <a:pt x="16973" y="15344"/>
                </a:cubicBezTo>
                <a:lnTo>
                  <a:pt x="18397" y="15901"/>
                </a:lnTo>
                <a:lnTo>
                  <a:pt x="18397" y="15007"/>
                </a:lnTo>
                <a:cubicBezTo>
                  <a:pt x="18397" y="14673"/>
                  <a:pt x="18114" y="14363"/>
                  <a:pt x="17648" y="14180"/>
                </a:cubicBezTo>
                <a:lnTo>
                  <a:pt x="15714" y="13422"/>
                </a:lnTo>
                <a:close/>
                <a:moveTo>
                  <a:pt x="21600" y="13422"/>
                </a:moveTo>
                <a:lnTo>
                  <a:pt x="19663" y="14180"/>
                </a:lnTo>
                <a:cubicBezTo>
                  <a:pt x="19197" y="14363"/>
                  <a:pt x="18918" y="14673"/>
                  <a:pt x="18918" y="15007"/>
                </a:cubicBezTo>
                <a:lnTo>
                  <a:pt x="18918" y="15901"/>
                </a:lnTo>
                <a:lnTo>
                  <a:pt x="20339" y="15344"/>
                </a:lnTo>
                <a:cubicBezTo>
                  <a:pt x="21125" y="15037"/>
                  <a:pt x="21600" y="14513"/>
                  <a:pt x="21600" y="13951"/>
                </a:cubicBezTo>
                <a:lnTo>
                  <a:pt x="21600" y="13422"/>
                </a:lnTo>
                <a:close/>
                <a:moveTo>
                  <a:pt x="2581" y="16328"/>
                </a:moveTo>
                <a:lnTo>
                  <a:pt x="2384" y="21600"/>
                </a:lnTo>
                <a:lnTo>
                  <a:pt x="3502" y="21600"/>
                </a:lnTo>
                <a:lnTo>
                  <a:pt x="3305" y="16328"/>
                </a:lnTo>
                <a:lnTo>
                  <a:pt x="2581" y="16328"/>
                </a:lnTo>
                <a:close/>
                <a:moveTo>
                  <a:pt x="18296" y="16328"/>
                </a:moveTo>
                <a:lnTo>
                  <a:pt x="18099" y="21600"/>
                </a:lnTo>
                <a:lnTo>
                  <a:pt x="19216" y="21600"/>
                </a:lnTo>
                <a:lnTo>
                  <a:pt x="19019" y="16328"/>
                </a:lnTo>
                <a:lnTo>
                  <a:pt x="18296" y="16328"/>
                </a:lnTo>
                <a:close/>
              </a:path>
            </a:pathLst>
          </a:custGeom>
          <a:solidFill>
            <a:schemeClr val="accent2">
              <a:hueOff val="-1342298"/>
              <a:satOff val="-4651"/>
              <a:lumOff val="19617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1" name="Wheat"/>
          <p:cNvSpPr/>
          <p:nvPr/>
        </p:nvSpPr>
        <p:spPr>
          <a:xfrm>
            <a:off x="3058192" y="8221298"/>
            <a:ext cx="287648" cy="479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0800" y="0"/>
                  <a:pt x="9722" y="1380"/>
                  <a:pt x="9722" y="2059"/>
                </a:cubicBezTo>
                <a:cubicBezTo>
                  <a:pt x="9722" y="2484"/>
                  <a:pt x="10800" y="2921"/>
                  <a:pt x="10800" y="2921"/>
                </a:cubicBezTo>
                <a:cubicBezTo>
                  <a:pt x="10800" y="2921"/>
                  <a:pt x="11875" y="2484"/>
                  <a:pt x="11875" y="2059"/>
                </a:cubicBezTo>
                <a:cubicBezTo>
                  <a:pt x="11875" y="1380"/>
                  <a:pt x="10800" y="0"/>
                  <a:pt x="10800" y="0"/>
                </a:cubicBezTo>
                <a:close/>
                <a:moveTo>
                  <a:pt x="7856" y="2170"/>
                </a:moveTo>
                <a:lnTo>
                  <a:pt x="7856" y="2697"/>
                </a:lnTo>
                <a:cubicBezTo>
                  <a:pt x="7856" y="3259"/>
                  <a:pt x="8331" y="3785"/>
                  <a:pt x="9117" y="4092"/>
                </a:cubicBezTo>
                <a:lnTo>
                  <a:pt x="10538" y="4649"/>
                </a:lnTo>
                <a:lnTo>
                  <a:pt x="10538" y="3755"/>
                </a:lnTo>
                <a:cubicBezTo>
                  <a:pt x="10538" y="3421"/>
                  <a:pt x="10259" y="3109"/>
                  <a:pt x="9792" y="2926"/>
                </a:cubicBezTo>
                <a:lnTo>
                  <a:pt x="7856" y="2170"/>
                </a:lnTo>
                <a:close/>
                <a:moveTo>
                  <a:pt x="13741" y="2170"/>
                </a:moveTo>
                <a:lnTo>
                  <a:pt x="11808" y="2926"/>
                </a:lnTo>
                <a:cubicBezTo>
                  <a:pt x="11341" y="3109"/>
                  <a:pt x="11059" y="3421"/>
                  <a:pt x="11059" y="3755"/>
                </a:cubicBezTo>
                <a:lnTo>
                  <a:pt x="11059" y="4649"/>
                </a:lnTo>
                <a:lnTo>
                  <a:pt x="12483" y="4092"/>
                </a:lnTo>
                <a:cubicBezTo>
                  <a:pt x="13269" y="3785"/>
                  <a:pt x="13741" y="3259"/>
                  <a:pt x="13741" y="2697"/>
                </a:cubicBezTo>
                <a:lnTo>
                  <a:pt x="13741" y="2170"/>
                </a:lnTo>
                <a:close/>
                <a:moveTo>
                  <a:pt x="2941" y="3863"/>
                </a:moveTo>
                <a:cubicBezTo>
                  <a:pt x="2941" y="3863"/>
                  <a:pt x="1866" y="5243"/>
                  <a:pt x="1866" y="5921"/>
                </a:cubicBezTo>
                <a:cubicBezTo>
                  <a:pt x="1866" y="6347"/>
                  <a:pt x="2941" y="6785"/>
                  <a:pt x="2941" y="6785"/>
                </a:cubicBezTo>
                <a:cubicBezTo>
                  <a:pt x="2941" y="6785"/>
                  <a:pt x="4019" y="6347"/>
                  <a:pt x="4019" y="5921"/>
                </a:cubicBezTo>
                <a:cubicBezTo>
                  <a:pt x="4019" y="5243"/>
                  <a:pt x="2941" y="3863"/>
                  <a:pt x="2941" y="3863"/>
                </a:cubicBezTo>
                <a:close/>
                <a:moveTo>
                  <a:pt x="18656" y="3863"/>
                </a:moveTo>
                <a:cubicBezTo>
                  <a:pt x="18656" y="3863"/>
                  <a:pt x="17581" y="5243"/>
                  <a:pt x="17581" y="5921"/>
                </a:cubicBezTo>
                <a:cubicBezTo>
                  <a:pt x="17581" y="6347"/>
                  <a:pt x="18656" y="6785"/>
                  <a:pt x="18656" y="6785"/>
                </a:cubicBezTo>
                <a:cubicBezTo>
                  <a:pt x="18656" y="6785"/>
                  <a:pt x="19734" y="6347"/>
                  <a:pt x="19734" y="5921"/>
                </a:cubicBezTo>
                <a:cubicBezTo>
                  <a:pt x="19734" y="5243"/>
                  <a:pt x="18656" y="3863"/>
                  <a:pt x="18656" y="3863"/>
                </a:cubicBezTo>
                <a:close/>
                <a:moveTo>
                  <a:pt x="7856" y="4016"/>
                </a:moveTo>
                <a:lnTo>
                  <a:pt x="7856" y="4544"/>
                </a:lnTo>
                <a:cubicBezTo>
                  <a:pt x="7856" y="5107"/>
                  <a:pt x="8331" y="5632"/>
                  <a:pt x="9117" y="5940"/>
                </a:cubicBezTo>
                <a:lnTo>
                  <a:pt x="10538" y="6497"/>
                </a:lnTo>
                <a:lnTo>
                  <a:pt x="10538" y="5601"/>
                </a:lnTo>
                <a:cubicBezTo>
                  <a:pt x="10538" y="5267"/>
                  <a:pt x="10259" y="4956"/>
                  <a:pt x="9792" y="4774"/>
                </a:cubicBezTo>
                <a:lnTo>
                  <a:pt x="7856" y="4016"/>
                </a:lnTo>
                <a:close/>
                <a:moveTo>
                  <a:pt x="13741" y="4016"/>
                </a:moveTo>
                <a:lnTo>
                  <a:pt x="11808" y="4774"/>
                </a:lnTo>
                <a:cubicBezTo>
                  <a:pt x="11341" y="4957"/>
                  <a:pt x="11059" y="5267"/>
                  <a:pt x="11059" y="5601"/>
                </a:cubicBezTo>
                <a:lnTo>
                  <a:pt x="11059" y="6497"/>
                </a:lnTo>
                <a:lnTo>
                  <a:pt x="12483" y="5940"/>
                </a:lnTo>
                <a:cubicBezTo>
                  <a:pt x="13269" y="5632"/>
                  <a:pt x="13741" y="5107"/>
                  <a:pt x="13741" y="4544"/>
                </a:cubicBezTo>
                <a:lnTo>
                  <a:pt x="13741" y="4016"/>
                </a:lnTo>
                <a:close/>
                <a:moveTo>
                  <a:pt x="7856" y="5864"/>
                </a:moveTo>
                <a:lnTo>
                  <a:pt x="7856" y="6392"/>
                </a:lnTo>
                <a:cubicBezTo>
                  <a:pt x="7856" y="6955"/>
                  <a:pt x="8331" y="7479"/>
                  <a:pt x="9117" y="7786"/>
                </a:cubicBezTo>
                <a:lnTo>
                  <a:pt x="10538" y="8343"/>
                </a:lnTo>
                <a:lnTo>
                  <a:pt x="10538" y="7449"/>
                </a:lnTo>
                <a:cubicBezTo>
                  <a:pt x="10538" y="7115"/>
                  <a:pt x="10259" y="6804"/>
                  <a:pt x="9792" y="6622"/>
                </a:cubicBezTo>
                <a:lnTo>
                  <a:pt x="7856" y="5864"/>
                </a:lnTo>
                <a:close/>
                <a:moveTo>
                  <a:pt x="13741" y="5864"/>
                </a:moveTo>
                <a:lnTo>
                  <a:pt x="11808" y="6622"/>
                </a:lnTo>
                <a:cubicBezTo>
                  <a:pt x="11341" y="6804"/>
                  <a:pt x="11059" y="7115"/>
                  <a:pt x="11059" y="7449"/>
                </a:cubicBezTo>
                <a:lnTo>
                  <a:pt x="11059" y="8343"/>
                </a:lnTo>
                <a:lnTo>
                  <a:pt x="12483" y="7786"/>
                </a:lnTo>
                <a:cubicBezTo>
                  <a:pt x="13269" y="7479"/>
                  <a:pt x="13741" y="6955"/>
                  <a:pt x="13741" y="6392"/>
                </a:cubicBezTo>
                <a:lnTo>
                  <a:pt x="13741" y="5864"/>
                </a:lnTo>
                <a:close/>
                <a:moveTo>
                  <a:pt x="0" y="6033"/>
                </a:moveTo>
                <a:lnTo>
                  <a:pt x="0" y="6561"/>
                </a:lnTo>
                <a:cubicBezTo>
                  <a:pt x="0" y="7124"/>
                  <a:pt x="472" y="7647"/>
                  <a:pt x="1258" y="7955"/>
                </a:cubicBezTo>
                <a:lnTo>
                  <a:pt x="2682" y="8513"/>
                </a:lnTo>
                <a:lnTo>
                  <a:pt x="2682" y="7617"/>
                </a:lnTo>
                <a:cubicBezTo>
                  <a:pt x="2682" y="7283"/>
                  <a:pt x="2400" y="6973"/>
                  <a:pt x="1934" y="6790"/>
                </a:cubicBezTo>
                <a:lnTo>
                  <a:pt x="0" y="6033"/>
                </a:lnTo>
                <a:close/>
                <a:moveTo>
                  <a:pt x="5886" y="6033"/>
                </a:moveTo>
                <a:lnTo>
                  <a:pt x="3952" y="6790"/>
                </a:lnTo>
                <a:cubicBezTo>
                  <a:pt x="3486" y="6973"/>
                  <a:pt x="3203" y="7284"/>
                  <a:pt x="3203" y="7617"/>
                </a:cubicBezTo>
                <a:lnTo>
                  <a:pt x="3203" y="8513"/>
                </a:lnTo>
                <a:lnTo>
                  <a:pt x="4627" y="7955"/>
                </a:lnTo>
                <a:cubicBezTo>
                  <a:pt x="5413" y="7647"/>
                  <a:pt x="5886" y="7124"/>
                  <a:pt x="5886" y="6561"/>
                </a:cubicBezTo>
                <a:lnTo>
                  <a:pt x="5886" y="6033"/>
                </a:lnTo>
                <a:close/>
                <a:moveTo>
                  <a:pt x="15714" y="6033"/>
                </a:moveTo>
                <a:lnTo>
                  <a:pt x="15714" y="6561"/>
                </a:lnTo>
                <a:cubicBezTo>
                  <a:pt x="15714" y="7124"/>
                  <a:pt x="16187" y="7647"/>
                  <a:pt x="16973" y="7955"/>
                </a:cubicBezTo>
                <a:lnTo>
                  <a:pt x="18397" y="8513"/>
                </a:lnTo>
                <a:lnTo>
                  <a:pt x="18397" y="7617"/>
                </a:lnTo>
                <a:cubicBezTo>
                  <a:pt x="18397" y="7283"/>
                  <a:pt x="18114" y="6973"/>
                  <a:pt x="17648" y="6790"/>
                </a:cubicBezTo>
                <a:lnTo>
                  <a:pt x="15714" y="6033"/>
                </a:lnTo>
                <a:close/>
                <a:moveTo>
                  <a:pt x="21600" y="6033"/>
                </a:moveTo>
                <a:lnTo>
                  <a:pt x="19663" y="6790"/>
                </a:lnTo>
                <a:cubicBezTo>
                  <a:pt x="19197" y="6973"/>
                  <a:pt x="18918" y="7284"/>
                  <a:pt x="18918" y="7617"/>
                </a:cubicBezTo>
                <a:lnTo>
                  <a:pt x="18918" y="8513"/>
                </a:lnTo>
                <a:lnTo>
                  <a:pt x="20339" y="7955"/>
                </a:lnTo>
                <a:cubicBezTo>
                  <a:pt x="21125" y="7647"/>
                  <a:pt x="21600" y="7124"/>
                  <a:pt x="21600" y="6561"/>
                </a:cubicBezTo>
                <a:lnTo>
                  <a:pt x="21600" y="6033"/>
                </a:lnTo>
                <a:close/>
                <a:moveTo>
                  <a:pt x="7856" y="7712"/>
                </a:moveTo>
                <a:lnTo>
                  <a:pt x="7856" y="8240"/>
                </a:lnTo>
                <a:cubicBezTo>
                  <a:pt x="7856" y="8803"/>
                  <a:pt x="8331" y="9326"/>
                  <a:pt x="9117" y="9634"/>
                </a:cubicBezTo>
                <a:lnTo>
                  <a:pt x="10538" y="10191"/>
                </a:lnTo>
                <a:lnTo>
                  <a:pt x="10538" y="9296"/>
                </a:lnTo>
                <a:cubicBezTo>
                  <a:pt x="10538" y="8963"/>
                  <a:pt x="10259" y="8650"/>
                  <a:pt x="9792" y="8468"/>
                </a:cubicBezTo>
                <a:lnTo>
                  <a:pt x="7856" y="7712"/>
                </a:lnTo>
                <a:close/>
                <a:moveTo>
                  <a:pt x="13741" y="7712"/>
                </a:moveTo>
                <a:lnTo>
                  <a:pt x="11808" y="8468"/>
                </a:lnTo>
                <a:cubicBezTo>
                  <a:pt x="11341" y="8650"/>
                  <a:pt x="11059" y="8963"/>
                  <a:pt x="11059" y="9296"/>
                </a:cubicBezTo>
                <a:lnTo>
                  <a:pt x="11059" y="10191"/>
                </a:lnTo>
                <a:lnTo>
                  <a:pt x="12483" y="9634"/>
                </a:lnTo>
                <a:cubicBezTo>
                  <a:pt x="13269" y="9326"/>
                  <a:pt x="13741" y="8803"/>
                  <a:pt x="13741" y="8240"/>
                </a:cubicBezTo>
                <a:lnTo>
                  <a:pt x="13741" y="7712"/>
                </a:lnTo>
                <a:close/>
                <a:moveTo>
                  <a:pt x="0" y="7881"/>
                </a:moveTo>
                <a:lnTo>
                  <a:pt x="0" y="8409"/>
                </a:lnTo>
                <a:cubicBezTo>
                  <a:pt x="0" y="8971"/>
                  <a:pt x="472" y="9495"/>
                  <a:pt x="1258" y="9803"/>
                </a:cubicBezTo>
                <a:lnTo>
                  <a:pt x="2682" y="10360"/>
                </a:lnTo>
                <a:lnTo>
                  <a:pt x="2682" y="9465"/>
                </a:lnTo>
                <a:cubicBezTo>
                  <a:pt x="2682" y="9131"/>
                  <a:pt x="2400" y="8819"/>
                  <a:pt x="1934" y="8637"/>
                </a:cubicBezTo>
                <a:lnTo>
                  <a:pt x="0" y="7881"/>
                </a:lnTo>
                <a:close/>
                <a:moveTo>
                  <a:pt x="5886" y="7881"/>
                </a:moveTo>
                <a:lnTo>
                  <a:pt x="3952" y="8637"/>
                </a:lnTo>
                <a:cubicBezTo>
                  <a:pt x="3486" y="8819"/>
                  <a:pt x="3203" y="9131"/>
                  <a:pt x="3203" y="9465"/>
                </a:cubicBezTo>
                <a:lnTo>
                  <a:pt x="3203" y="10360"/>
                </a:lnTo>
                <a:lnTo>
                  <a:pt x="4627" y="9803"/>
                </a:lnTo>
                <a:cubicBezTo>
                  <a:pt x="5413" y="9495"/>
                  <a:pt x="5886" y="8971"/>
                  <a:pt x="5886" y="8409"/>
                </a:cubicBezTo>
                <a:lnTo>
                  <a:pt x="5886" y="7881"/>
                </a:lnTo>
                <a:close/>
                <a:moveTo>
                  <a:pt x="15714" y="7881"/>
                </a:moveTo>
                <a:lnTo>
                  <a:pt x="15714" y="8409"/>
                </a:lnTo>
                <a:cubicBezTo>
                  <a:pt x="15714" y="8971"/>
                  <a:pt x="16187" y="9495"/>
                  <a:pt x="16973" y="9803"/>
                </a:cubicBezTo>
                <a:lnTo>
                  <a:pt x="18397" y="10360"/>
                </a:lnTo>
                <a:lnTo>
                  <a:pt x="18397" y="9465"/>
                </a:lnTo>
                <a:cubicBezTo>
                  <a:pt x="18397" y="9131"/>
                  <a:pt x="18114" y="8819"/>
                  <a:pt x="17648" y="8637"/>
                </a:cubicBezTo>
                <a:lnTo>
                  <a:pt x="15714" y="7881"/>
                </a:lnTo>
                <a:close/>
                <a:moveTo>
                  <a:pt x="21600" y="7881"/>
                </a:moveTo>
                <a:lnTo>
                  <a:pt x="19663" y="8637"/>
                </a:lnTo>
                <a:cubicBezTo>
                  <a:pt x="19197" y="8819"/>
                  <a:pt x="18918" y="9131"/>
                  <a:pt x="18918" y="9465"/>
                </a:cubicBezTo>
                <a:lnTo>
                  <a:pt x="18918" y="10360"/>
                </a:lnTo>
                <a:lnTo>
                  <a:pt x="20339" y="9803"/>
                </a:lnTo>
                <a:cubicBezTo>
                  <a:pt x="21125" y="9495"/>
                  <a:pt x="21600" y="8971"/>
                  <a:pt x="21600" y="8409"/>
                </a:cubicBezTo>
                <a:lnTo>
                  <a:pt x="21600" y="7881"/>
                </a:lnTo>
                <a:close/>
                <a:moveTo>
                  <a:pt x="7856" y="9558"/>
                </a:moveTo>
                <a:lnTo>
                  <a:pt x="7856" y="10086"/>
                </a:lnTo>
                <a:cubicBezTo>
                  <a:pt x="7856" y="10649"/>
                  <a:pt x="8331" y="11174"/>
                  <a:pt x="9117" y="11482"/>
                </a:cubicBezTo>
                <a:lnTo>
                  <a:pt x="10538" y="12039"/>
                </a:lnTo>
                <a:lnTo>
                  <a:pt x="10538" y="11144"/>
                </a:lnTo>
                <a:cubicBezTo>
                  <a:pt x="10538" y="10810"/>
                  <a:pt x="10259" y="10498"/>
                  <a:pt x="9792" y="10316"/>
                </a:cubicBezTo>
                <a:lnTo>
                  <a:pt x="7856" y="9558"/>
                </a:lnTo>
                <a:close/>
                <a:moveTo>
                  <a:pt x="13741" y="9558"/>
                </a:moveTo>
                <a:lnTo>
                  <a:pt x="11808" y="10316"/>
                </a:lnTo>
                <a:cubicBezTo>
                  <a:pt x="11341" y="10498"/>
                  <a:pt x="11059" y="10810"/>
                  <a:pt x="11059" y="11144"/>
                </a:cubicBezTo>
                <a:lnTo>
                  <a:pt x="11059" y="12039"/>
                </a:lnTo>
                <a:lnTo>
                  <a:pt x="12483" y="11482"/>
                </a:lnTo>
                <a:cubicBezTo>
                  <a:pt x="13269" y="11174"/>
                  <a:pt x="13742" y="10649"/>
                  <a:pt x="13741" y="10086"/>
                </a:cubicBezTo>
                <a:lnTo>
                  <a:pt x="13741" y="9558"/>
                </a:lnTo>
                <a:close/>
                <a:moveTo>
                  <a:pt x="0" y="9727"/>
                </a:moveTo>
                <a:lnTo>
                  <a:pt x="0" y="10255"/>
                </a:lnTo>
                <a:cubicBezTo>
                  <a:pt x="0" y="10818"/>
                  <a:pt x="472" y="11343"/>
                  <a:pt x="1258" y="11651"/>
                </a:cubicBezTo>
                <a:lnTo>
                  <a:pt x="2682" y="12207"/>
                </a:lnTo>
                <a:lnTo>
                  <a:pt x="2682" y="11313"/>
                </a:lnTo>
                <a:cubicBezTo>
                  <a:pt x="2682" y="10979"/>
                  <a:pt x="2400" y="10667"/>
                  <a:pt x="1934" y="10484"/>
                </a:cubicBezTo>
                <a:lnTo>
                  <a:pt x="0" y="9727"/>
                </a:lnTo>
                <a:close/>
                <a:moveTo>
                  <a:pt x="5886" y="9727"/>
                </a:moveTo>
                <a:lnTo>
                  <a:pt x="3952" y="10484"/>
                </a:lnTo>
                <a:cubicBezTo>
                  <a:pt x="3486" y="10667"/>
                  <a:pt x="3203" y="10979"/>
                  <a:pt x="3203" y="11313"/>
                </a:cubicBezTo>
                <a:lnTo>
                  <a:pt x="3203" y="12207"/>
                </a:lnTo>
                <a:lnTo>
                  <a:pt x="4627" y="11651"/>
                </a:lnTo>
                <a:cubicBezTo>
                  <a:pt x="5413" y="11343"/>
                  <a:pt x="5886" y="10818"/>
                  <a:pt x="5886" y="10255"/>
                </a:cubicBezTo>
                <a:lnTo>
                  <a:pt x="5886" y="9727"/>
                </a:lnTo>
                <a:close/>
                <a:moveTo>
                  <a:pt x="15714" y="9727"/>
                </a:moveTo>
                <a:lnTo>
                  <a:pt x="15714" y="10255"/>
                </a:lnTo>
                <a:cubicBezTo>
                  <a:pt x="15714" y="10818"/>
                  <a:pt x="16187" y="11343"/>
                  <a:pt x="16973" y="11651"/>
                </a:cubicBezTo>
                <a:lnTo>
                  <a:pt x="18397" y="12207"/>
                </a:lnTo>
                <a:lnTo>
                  <a:pt x="18397" y="11313"/>
                </a:lnTo>
                <a:cubicBezTo>
                  <a:pt x="18397" y="10979"/>
                  <a:pt x="18114" y="10667"/>
                  <a:pt x="17648" y="10484"/>
                </a:cubicBezTo>
                <a:lnTo>
                  <a:pt x="15714" y="9727"/>
                </a:lnTo>
                <a:close/>
                <a:moveTo>
                  <a:pt x="21600" y="9727"/>
                </a:moveTo>
                <a:lnTo>
                  <a:pt x="19663" y="10484"/>
                </a:lnTo>
                <a:cubicBezTo>
                  <a:pt x="19197" y="10667"/>
                  <a:pt x="18918" y="10979"/>
                  <a:pt x="18918" y="11313"/>
                </a:cubicBezTo>
                <a:lnTo>
                  <a:pt x="18918" y="12207"/>
                </a:lnTo>
                <a:lnTo>
                  <a:pt x="20339" y="11651"/>
                </a:lnTo>
                <a:cubicBezTo>
                  <a:pt x="21125" y="11343"/>
                  <a:pt x="21600" y="10818"/>
                  <a:pt x="21600" y="10255"/>
                </a:cubicBezTo>
                <a:lnTo>
                  <a:pt x="21600" y="9727"/>
                </a:lnTo>
                <a:close/>
                <a:moveTo>
                  <a:pt x="0" y="11575"/>
                </a:moveTo>
                <a:lnTo>
                  <a:pt x="0" y="12103"/>
                </a:lnTo>
                <a:cubicBezTo>
                  <a:pt x="0" y="12665"/>
                  <a:pt x="472" y="13191"/>
                  <a:pt x="1258" y="13498"/>
                </a:cubicBezTo>
                <a:lnTo>
                  <a:pt x="2682" y="14055"/>
                </a:lnTo>
                <a:lnTo>
                  <a:pt x="2682" y="13159"/>
                </a:lnTo>
                <a:cubicBezTo>
                  <a:pt x="2682" y="12825"/>
                  <a:pt x="2400" y="12515"/>
                  <a:pt x="1934" y="12332"/>
                </a:cubicBezTo>
                <a:lnTo>
                  <a:pt x="0" y="11575"/>
                </a:lnTo>
                <a:close/>
                <a:moveTo>
                  <a:pt x="5886" y="11575"/>
                </a:moveTo>
                <a:lnTo>
                  <a:pt x="3952" y="12332"/>
                </a:lnTo>
                <a:cubicBezTo>
                  <a:pt x="3486" y="12515"/>
                  <a:pt x="3203" y="12825"/>
                  <a:pt x="3203" y="13159"/>
                </a:cubicBezTo>
                <a:lnTo>
                  <a:pt x="3203" y="14055"/>
                </a:lnTo>
                <a:lnTo>
                  <a:pt x="4627" y="13498"/>
                </a:lnTo>
                <a:cubicBezTo>
                  <a:pt x="5413" y="13191"/>
                  <a:pt x="5886" y="12665"/>
                  <a:pt x="5886" y="12103"/>
                </a:cubicBezTo>
                <a:lnTo>
                  <a:pt x="5886" y="11575"/>
                </a:lnTo>
                <a:close/>
                <a:moveTo>
                  <a:pt x="15714" y="11575"/>
                </a:moveTo>
                <a:lnTo>
                  <a:pt x="15714" y="12103"/>
                </a:lnTo>
                <a:cubicBezTo>
                  <a:pt x="15714" y="12665"/>
                  <a:pt x="16187" y="13191"/>
                  <a:pt x="16973" y="13498"/>
                </a:cubicBezTo>
                <a:lnTo>
                  <a:pt x="18397" y="14055"/>
                </a:lnTo>
                <a:lnTo>
                  <a:pt x="18397" y="13159"/>
                </a:lnTo>
                <a:cubicBezTo>
                  <a:pt x="18397" y="12825"/>
                  <a:pt x="18114" y="12515"/>
                  <a:pt x="17648" y="12332"/>
                </a:cubicBezTo>
                <a:lnTo>
                  <a:pt x="15714" y="11575"/>
                </a:lnTo>
                <a:close/>
                <a:moveTo>
                  <a:pt x="21600" y="11575"/>
                </a:moveTo>
                <a:lnTo>
                  <a:pt x="19663" y="12332"/>
                </a:lnTo>
                <a:cubicBezTo>
                  <a:pt x="19197" y="12515"/>
                  <a:pt x="18918" y="12825"/>
                  <a:pt x="18918" y="13159"/>
                </a:cubicBezTo>
                <a:lnTo>
                  <a:pt x="18918" y="14055"/>
                </a:lnTo>
                <a:lnTo>
                  <a:pt x="20339" y="13498"/>
                </a:lnTo>
                <a:cubicBezTo>
                  <a:pt x="21125" y="13191"/>
                  <a:pt x="21600" y="12665"/>
                  <a:pt x="21600" y="12103"/>
                </a:cubicBezTo>
                <a:lnTo>
                  <a:pt x="21600" y="11575"/>
                </a:lnTo>
                <a:close/>
                <a:moveTo>
                  <a:pt x="10437" y="12464"/>
                </a:moveTo>
                <a:lnTo>
                  <a:pt x="10240" y="21600"/>
                </a:lnTo>
                <a:lnTo>
                  <a:pt x="11357" y="21600"/>
                </a:lnTo>
                <a:lnTo>
                  <a:pt x="11160" y="12464"/>
                </a:lnTo>
                <a:lnTo>
                  <a:pt x="10437" y="12464"/>
                </a:lnTo>
                <a:close/>
                <a:moveTo>
                  <a:pt x="0" y="13422"/>
                </a:moveTo>
                <a:lnTo>
                  <a:pt x="0" y="13951"/>
                </a:lnTo>
                <a:cubicBezTo>
                  <a:pt x="0" y="14513"/>
                  <a:pt x="472" y="15037"/>
                  <a:pt x="1258" y="15344"/>
                </a:cubicBezTo>
                <a:lnTo>
                  <a:pt x="2682" y="15901"/>
                </a:lnTo>
                <a:lnTo>
                  <a:pt x="2682" y="15007"/>
                </a:lnTo>
                <a:cubicBezTo>
                  <a:pt x="2682" y="14673"/>
                  <a:pt x="2400" y="14363"/>
                  <a:pt x="1934" y="14180"/>
                </a:cubicBezTo>
                <a:lnTo>
                  <a:pt x="0" y="13422"/>
                </a:lnTo>
                <a:close/>
                <a:moveTo>
                  <a:pt x="5886" y="13422"/>
                </a:moveTo>
                <a:lnTo>
                  <a:pt x="3952" y="14180"/>
                </a:lnTo>
                <a:cubicBezTo>
                  <a:pt x="3486" y="14363"/>
                  <a:pt x="3203" y="14673"/>
                  <a:pt x="3203" y="15007"/>
                </a:cubicBezTo>
                <a:lnTo>
                  <a:pt x="3203" y="15901"/>
                </a:lnTo>
                <a:lnTo>
                  <a:pt x="4627" y="15344"/>
                </a:lnTo>
                <a:cubicBezTo>
                  <a:pt x="5413" y="15037"/>
                  <a:pt x="5886" y="14513"/>
                  <a:pt x="5886" y="13951"/>
                </a:cubicBezTo>
                <a:lnTo>
                  <a:pt x="5886" y="13422"/>
                </a:lnTo>
                <a:close/>
                <a:moveTo>
                  <a:pt x="15714" y="13422"/>
                </a:moveTo>
                <a:lnTo>
                  <a:pt x="15714" y="13951"/>
                </a:lnTo>
                <a:cubicBezTo>
                  <a:pt x="15714" y="14513"/>
                  <a:pt x="16187" y="15037"/>
                  <a:pt x="16973" y="15344"/>
                </a:cubicBezTo>
                <a:lnTo>
                  <a:pt x="18397" y="15901"/>
                </a:lnTo>
                <a:lnTo>
                  <a:pt x="18397" y="15007"/>
                </a:lnTo>
                <a:cubicBezTo>
                  <a:pt x="18397" y="14673"/>
                  <a:pt x="18114" y="14363"/>
                  <a:pt x="17648" y="14180"/>
                </a:cubicBezTo>
                <a:lnTo>
                  <a:pt x="15714" y="13422"/>
                </a:lnTo>
                <a:close/>
                <a:moveTo>
                  <a:pt x="21600" y="13422"/>
                </a:moveTo>
                <a:lnTo>
                  <a:pt x="19663" y="14180"/>
                </a:lnTo>
                <a:cubicBezTo>
                  <a:pt x="19197" y="14363"/>
                  <a:pt x="18918" y="14673"/>
                  <a:pt x="18918" y="15007"/>
                </a:cubicBezTo>
                <a:lnTo>
                  <a:pt x="18918" y="15901"/>
                </a:lnTo>
                <a:lnTo>
                  <a:pt x="20339" y="15344"/>
                </a:lnTo>
                <a:cubicBezTo>
                  <a:pt x="21125" y="15037"/>
                  <a:pt x="21600" y="14513"/>
                  <a:pt x="21600" y="13951"/>
                </a:cubicBezTo>
                <a:lnTo>
                  <a:pt x="21600" y="13422"/>
                </a:lnTo>
                <a:close/>
                <a:moveTo>
                  <a:pt x="2581" y="16328"/>
                </a:moveTo>
                <a:lnTo>
                  <a:pt x="2384" y="21600"/>
                </a:lnTo>
                <a:lnTo>
                  <a:pt x="3502" y="21600"/>
                </a:lnTo>
                <a:lnTo>
                  <a:pt x="3305" y="16328"/>
                </a:lnTo>
                <a:lnTo>
                  <a:pt x="2581" y="16328"/>
                </a:lnTo>
                <a:close/>
                <a:moveTo>
                  <a:pt x="18296" y="16328"/>
                </a:moveTo>
                <a:lnTo>
                  <a:pt x="18099" y="21600"/>
                </a:lnTo>
                <a:lnTo>
                  <a:pt x="19216" y="21600"/>
                </a:lnTo>
                <a:lnTo>
                  <a:pt x="19019" y="16328"/>
                </a:lnTo>
                <a:lnTo>
                  <a:pt x="18296" y="16328"/>
                </a:lnTo>
                <a:close/>
              </a:path>
            </a:pathLst>
          </a:custGeom>
          <a:solidFill>
            <a:schemeClr val="accent2">
              <a:hueOff val="-1342298"/>
              <a:satOff val="-4651"/>
              <a:lumOff val="19617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2" name="Cylinder"/>
          <p:cNvSpPr/>
          <p:nvPr/>
        </p:nvSpPr>
        <p:spPr>
          <a:xfrm>
            <a:off x="4881346" y="6465787"/>
            <a:ext cx="527208" cy="6959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3" name="House"/>
          <p:cNvSpPr/>
          <p:nvPr/>
        </p:nvSpPr>
        <p:spPr>
          <a:xfrm>
            <a:off x="4091555" y="8055735"/>
            <a:ext cx="757977" cy="5471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6423" y="0"/>
                </a:moveTo>
                <a:lnTo>
                  <a:pt x="16423" y="1823"/>
                </a:lnTo>
                <a:lnTo>
                  <a:pt x="648" y="1823"/>
                </a:lnTo>
                <a:lnTo>
                  <a:pt x="0" y="11097"/>
                </a:lnTo>
                <a:lnTo>
                  <a:pt x="21600" y="11097"/>
                </a:lnTo>
                <a:lnTo>
                  <a:pt x="20950" y="1823"/>
                </a:lnTo>
                <a:lnTo>
                  <a:pt x="18193" y="1823"/>
                </a:lnTo>
                <a:lnTo>
                  <a:pt x="18193" y="0"/>
                </a:lnTo>
                <a:lnTo>
                  <a:pt x="16423" y="0"/>
                </a:lnTo>
                <a:close/>
                <a:moveTo>
                  <a:pt x="10800" y="4341"/>
                </a:moveTo>
                <a:lnTo>
                  <a:pt x="13520" y="6440"/>
                </a:lnTo>
                <a:lnTo>
                  <a:pt x="13520" y="7611"/>
                </a:lnTo>
                <a:lnTo>
                  <a:pt x="10800" y="5512"/>
                </a:lnTo>
                <a:lnTo>
                  <a:pt x="8078" y="7611"/>
                </a:lnTo>
                <a:lnTo>
                  <a:pt x="8078" y="6440"/>
                </a:lnTo>
                <a:lnTo>
                  <a:pt x="10800" y="4341"/>
                </a:lnTo>
                <a:close/>
                <a:moveTo>
                  <a:pt x="9332" y="7590"/>
                </a:moveTo>
                <a:lnTo>
                  <a:pt x="9332" y="8792"/>
                </a:lnTo>
                <a:lnTo>
                  <a:pt x="12266" y="8792"/>
                </a:lnTo>
                <a:lnTo>
                  <a:pt x="12266" y="7590"/>
                </a:lnTo>
                <a:lnTo>
                  <a:pt x="12864" y="8051"/>
                </a:lnTo>
                <a:lnTo>
                  <a:pt x="12864" y="9619"/>
                </a:lnTo>
                <a:lnTo>
                  <a:pt x="8735" y="9619"/>
                </a:lnTo>
                <a:lnTo>
                  <a:pt x="8735" y="8051"/>
                </a:lnTo>
                <a:lnTo>
                  <a:pt x="9332" y="7590"/>
                </a:lnTo>
                <a:close/>
                <a:moveTo>
                  <a:pt x="948" y="11913"/>
                </a:moveTo>
                <a:lnTo>
                  <a:pt x="948" y="21600"/>
                </a:lnTo>
                <a:lnTo>
                  <a:pt x="20652" y="21600"/>
                </a:lnTo>
                <a:lnTo>
                  <a:pt x="20652" y="11913"/>
                </a:lnTo>
                <a:lnTo>
                  <a:pt x="948" y="11913"/>
                </a:lnTo>
                <a:close/>
                <a:moveTo>
                  <a:pt x="3390" y="13540"/>
                </a:moveTo>
                <a:lnTo>
                  <a:pt x="7298" y="13540"/>
                </a:lnTo>
                <a:lnTo>
                  <a:pt x="7298" y="17867"/>
                </a:lnTo>
                <a:lnTo>
                  <a:pt x="3390" y="17867"/>
                </a:lnTo>
                <a:lnTo>
                  <a:pt x="3390" y="13540"/>
                </a:lnTo>
                <a:close/>
                <a:moveTo>
                  <a:pt x="9381" y="13540"/>
                </a:moveTo>
                <a:lnTo>
                  <a:pt x="12217" y="13540"/>
                </a:lnTo>
                <a:lnTo>
                  <a:pt x="12217" y="19922"/>
                </a:lnTo>
                <a:lnTo>
                  <a:pt x="9381" y="19922"/>
                </a:lnTo>
                <a:lnTo>
                  <a:pt x="9381" y="13540"/>
                </a:lnTo>
                <a:close/>
                <a:moveTo>
                  <a:pt x="14302" y="13540"/>
                </a:moveTo>
                <a:lnTo>
                  <a:pt x="18208" y="13540"/>
                </a:lnTo>
                <a:lnTo>
                  <a:pt x="18208" y="17867"/>
                </a:lnTo>
                <a:lnTo>
                  <a:pt x="14302" y="17867"/>
                </a:lnTo>
                <a:lnTo>
                  <a:pt x="14302" y="13540"/>
                </a:lnTo>
                <a:close/>
              </a:path>
            </a:pathLst>
          </a:custGeom>
          <a:solidFill>
            <a:srgbClr val="DCDEE0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4" name="Shopping Cart"/>
          <p:cNvSpPr/>
          <p:nvPr/>
        </p:nvSpPr>
        <p:spPr>
          <a:xfrm>
            <a:off x="8483784" y="8076558"/>
            <a:ext cx="835265" cy="7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4" h="21600" fill="norm" stroke="1" extrusionOk="0">
                <a:moveTo>
                  <a:pt x="767" y="0"/>
                </a:moveTo>
                <a:cubicBezTo>
                  <a:pt x="584" y="0"/>
                  <a:pt x="413" y="68"/>
                  <a:pt x="272" y="198"/>
                </a:cubicBezTo>
                <a:cubicBezTo>
                  <a:pt x="111" y="346"/>
                  <a:pt x="15" y="554"/>
                  <a:pt x="1" y="784"/>
                </a:cubicBezTo>
                <a:cubicBezTo>
                  <a:pt x="-26" y="1237"/>
                  <a:pt x="278" y="1628"/>
                  <a:pt x="693" y="1674"/>
                </a:cubicBezTo>
                <a:lnTo>
                  <a:pt x="3399" y="1971"/>
                </a:lnTo>
                <a:lnTo>
                  <a:pt x="6448" y="12924"/>
                </a:lnTo>
                <a:lnTo>
                  <a:pt x="4970" y="17349"/>
                </a:lnTo>
                <a:lnTo>
                  <a:pt x="4442" y="17349"/>
                </a:lnTo>
                <a:cubicBezTo>
                  <a:pt x="4270" y="17349"/>
                  <a:pt x="4130" y="17499"/>
                  <a:pt x="4130" y="17686"/>
                </a:cubicBezTo>
                <a:lnTo>
                  <a:pt x="4130" y="18243"/>
                </a:lnTo>
                <a:cubicBezTo>
                  <a:pt x="4125" y="18243"/>
                  <a:pt x="4120" y="18243"/>
                  <a:pt x="4115" y="18243"/>
                </a:cubicBezTo>
                <a:cubicBezTo>
                  <a:pt x="3270" y="18243"/>
                  <a:pt x="2583" y="18991"/>
                  <a:pt x="2583" y="19909"/>
                </a:cubicBezTo>
                <a:cubicBezTo>
                  <a:pt x="2583" y="20827"/>
                  <a:pt x="3270" y="21574"/>
                  <a:pt x="4115" y="21574"/>
                </a:cubicBezTo>
                <a:cubicBezTo>
                  <a:pt x="4959" y="21574"/>
                  <a:pt x="5646" y="20827"/>
                  <a:pt x="5646" y="19909"/>
                </a:cubicBezTo>
                <a:cubicBezTo>
                  <a:pt x="5646" y="19672"/>
                  <a:pt x="5601" y="19444"/>
                  <a:pt x="5512" y="19230"/>
                </a:cubicBezTo>
                <a:lnTo>
                  <a:pt x="5679" y="19094"/>
                </a:lnTo>
                <a:lnTo>
                  <a:pt x="5679" y="18026"/>
                </a:lnTo>
                <a:lnTo>
                  <a:pt x="18462" y="18026"/>
                </a:lnTo>
                <a:lnTo>
                  <a:pt x="18462" y="19094"/>
                </a:lnTo>
                <a:lnTo>
                  <a:pt x="18647" y="19247"/>
                </a:lnTo>
                <a:cubicBezTo>
                  <a:pt x="18556" y="19464"/>
                  <a:pt x="18510" y="19695"/>
                  <a:pt x="18510" y="19935"/>
                </a:cubicBezTo>
                <a:cubicBezTo>
                  <a:pt x="18510" y="20853"/>
                  <a:pt x="19198" y="21600"/>
                  <a:pt x="20043" y="21600"/>
                </a:cubicBezTo>
                <a:cubicBezTo>
                  <a:pt x="20887" y="21600"/>
                  <a:pt x="21574" y="20852"/>
                  <a:pt x="21574" y="19933"/>
                </a:cubicBezTo>
                <a:cubicBezTo>
                  <a:pt x="21574" y="19015"/>
                  <a:pt x="20887" y="18269"/>
                  <a:pt x="20043" y="18269"/>
                </a:cubicBezTo>
                <a:cubicBezTo>
                  <a:pt x="20036" y="18269"/>
                  <a:pt x="20029" y="18269"/>
                  <a:pt x="20022" y="18269"/>
                </a:cubicBezTo>
                <a:lnTo>
                  <a:pt x="20022" y="17686"/>
                </a:lnTo>
                <a:cubicBezTo>
                  <a:pt x="20022" y="17499"/>
                  <a:pt x="19882" y="17349"/>
                  <a:pt x="19710" y="17349"/>
                </a:cubicBezTo>
                <a:lnTo>
                  <a:pt x="11179" y="17349"/>
                </a:lnTo>
                <a:cubicBezTo>
                  <a:pt x="10281" y="17349"/>
                  <a:pt x="9550" y="16553"/>
                  <a:pt x="9550" y="15578"/>
                </a:cubicBezTo>
                <a:lnTo>
                  <a:pt x="9550" y="12821"/>
                </a:lnTo>
                <a:lnTo>
                  <a:pt x="20022" y="11026"/>
                </a:lnTo>
                <a:lnTo>
                  <a:pt x="20022" y="3120"/>
                </a:lnTo>
                <a:lnTo>
                  <a:pt x="3874" y="1342"/>
                </a:lnTo>
                <a:lnTo>
                  <a:pt x="3838" y="1207"/>
                </a:lnTo>
                <a:cubicBezTo>
                  <a:pt x="3687" y="664"/>
                  <a:pt x="3253" y="275"/>
                  <a:pt x="2734" y="215"/>
                </a:cubicBezTo>
                <a:cubicBezTo>
                  <a:pt x="2323" y="167"/>
                  <a:pt x="1374" y="63"/>
                  <a:pt x="846" y="6"/>
                </a:cubicBezTo>
                <a:cubicBezTo>
                  <a:pt x="820" y="3"/>
                  <a:pt x="793" y="0"/>
                  <a:pt x="767" y="0"/>
                </a:cubicBezTo>
                <a:close/>
                <a:moveTo>
                  <a:pt x="770" y="677"/>
                </a:moveTo>
                <a:cubicBezTo>
                  <a:pt x="775" y="677"/>
                  <a:pt x="779" y="679"/>
                  <a:pt x="784" y="679"/>
                </a:cubicBezTo>
                <a:cubicBezTo>
                  <a:pt x="1196" y="724"/>
                  <a:pt x="2351" y="852"/>
                  <a:pt x="2667" y="888"/>
                </a:cubicBezTo>
                <a:cubicBezTo>
                  <a:pt x="2890" y="914"/>
                  <a:pt x="3083" y="1055"/>
                  <a:pt x="3188" y="1265"/>
                </a:cubicBezTo>
                <a:lnTo>
                  <a:pt x="755" y="997"/>
                </a:lnTo>
                <a:cubicBezTo>
                  <a:pt x="674" y="988"/>
                  <a:pt x="616" y="909"/>
                  <a:pt x="624" y="821"/>
                </a:cubicBezTo>
                <a:cubicBezTo>
                  <a:pt x="632" y="739"/>
                  <a:pt x="695" y="677"/>
                  <a:pt x="770" y="677"/>
                </a:cubicBezTo>
                <a:close/>
                <a:moveTo>
                  <a:pt x="4070" y="2045"/>
                </a:moveTo>
                <a:lnTo>
                  <a:pt x="5402" y="2191"/>
                </a:lnTo>
                <a:lnTo>
                  <a:pt x="6101" y="5250"/>
                </a:lnTo>
                <a:lnTo>
                  <a:pt x="4956" y="5224"/>
                </a:lnTo>
                <a:lnTo>
                  <a:pt x="4070" y="2045"/>
                </a:lnTo>
                <a:close/>
                <a:moveTo>
                  <a:pt x="5747" y="2230"/>
                </a:moveTo>
                <a:lnTo>
                  <a:pt x="7050" y="2374"/>
                </a:lnTo>
                <a:lnTo>
                  <a:pt x="7641" y="5285"/>
                </a:lnTo>
                <a:lnTo>
                  <a:pt x="6441" y="5257"/>
                </a:lnTo>
                <a:lnTo>
                  <a:pt x="5747" y="2230"/>
                </a:lnTo>
                <a:close/>
                <a:moveTo>
                  <a:pt x="7394" y="2411"/>
                </a:moveTo>
                <a:lnTo>
                  <a:pt x="8657" y="2549"/>
                </a:lnTo>
                <a:lnTo>
                  <a:pt x="9152" y="5319"/>
                </a:lnTo>
                <a:lnTo>
                  <a:pt x="7977" y="5293"/>
                </a:lnTo>
                <a:lnTo>
                  <a:pt x="7394" y="2411"/>
                </a:lnTo>
                <a:close/>
                <a:moveTo>
                  <a:pt x="8997" y="2588"/>
                </a:moveTo>
                <a:lnTo>
                  <a:pt x="10269" y="2728"/>
                </a:lnTo>
                <a:lnTo>
                  <a:pt x="10671" y="5354"/>
                </a:lnTo>
                <a:lnTo>
                  <a:pt x="9486" y="5326"/>
                </a:lnTo>
                <a:lnTo>
                  <a:pt x="8997" y="2588"/>
                </a:lnTo>
                <a:close/>
                <a:moveTo>
                  <a:pt x="10607" y="2766"/>
                </a:moveTo>
                <a:lnTo>
                  <a:pt x="11866" y="2904"/>
                </a:lnTo>
                <a:lnTo>
                  <a:pt x="12176" y="5388"/>
                </a:lnTo>
                <a:lnTo>
                  <a:pt x="11002" y="5362"/>
                </a:lnTo>
                <a:lnTo>
                  <a:pt x="10607" y="2766"/>
                </a:lnTo>
                <a:close/>
                <a:moveTo>
                  <a:pt x="12201" y="2941"/>
                </a:moveTo>
                <a:lnTo>
                  <a:pt x="13399" y="3072"/>
                </a:lnTo>
                <a:lnTo>
                  <a:pt x="13641" y="5421"/>
                </a:lnTo>
                <a:lnTo>
                  <a:pt x="12508" y="5395"/>
                </a:lnTo>
                <a:lnTo>
                  <a:pt x="12201" y="2941"/>
                </a:lnTo>
                <a:close/>
                <a:moveTo>
                  <a:pt x="13732" y="3109"/>
                </a:moveTo>
                <a:lnTo>
                  <a:pt x="15026" y="3251"/>
                </a:lnTo>
                <a:lnTo>
                  <a:pt x="15176" y="5457"/>
                </a:lnTo>
                <a:lnTo>
                  <a:pt x="13970" y="5429"/>
                </a:lnTo>
                <a:lnTo>
                  <a:pt x="13732" y="3109"/>
                </a:lnTo>
                <a:close/>
                <a:moveTo>
                  <a:pt x="15358" y="3288"/>
                </a:moveTo>
                <a:lnTo>
                  <a:pt x="16540" y="3419"/>
                </a:lnTo>
                <a:lnTo>
                  <a:pt x="16628" y="5491"/>
                </a:lnTo>
                <a:lnTo>
                  <a:pt x="15504" y="5464"/>
                </a:lnTo>
                <a:lnTo>
                  <a:pt x="15358" y="3288"/>
                </a:lnTo>
                <a:close/>
                <a:moveTo>
                  <a:pt x="16868" y="3454"/>
                </a:moveTo>
                <a:lnTo>
                  <a:pt x="18183" y="3600"/>
                </a:lnTo>
                <a:lnTo>
                  <a:pt x="18180" y="5526"/>
                </a:lnTo>
                <a:lnTo>
                  <a:pt x="16956" y="5498"/>
                </a:lnTo>
                <a:lnTo>
                  <a:pt x="16868" y="3454"/>
                </a:lnTo>
                <a:close/>
                <a:moveTo>
                  <a:pt x="18511" y="3635"/>
                </a:moveTo>
                <a:lnTo>
                  <a:pt x="19399" y="3733"/>
                </a:lnTo>
                <a:lnTo>
                  <a:pt x="19399" y="5554"/>
                </a:lnTo>
                <a:lnTo>
                  <a:pt x="18508" y="5533"/>
                </a:lnTo>
                <a:lnTo>
                  <a:pt x="18511" y="3635"/>
                </a:lnTo>
                <a:close/>
                <a:moveTo>
                  <a:pt x="5055" y="5582"/>
                </a:moveTo>
                <a:lnTo>
                  <a:pt x="6183" y="5606"/>
                </a:lnTo>
                <a:lnTo>
                  <a:pt x="6964" y="9018"/>
                </a:lnTo>
                <a:lnTo>
                  <a:pt x="6034" y="9096"/>
                </a:lnTo>
                <a:lnTo>
                  <a:pt x="5055" y="5582"/>
                </a:lnTo>
                <a:close/>
                <a:moveTo>
                  <a:pt x="6521" y="5616"/>
                </a:moveTo>
                <a:lnTo>
                  <a:pt x="7713" y="5642"/>
                </a:lnTo>
                <a:lnTo>
                  <a:pt x="8374" y="8900"/>
                </a:lnTo>
                <a:lnTo>
                  <a:pt x="7294" y="8990"/>
                </a:lnTo>
                <a:lnTo>
                  <a:pt x="6521" y="5616"/>
                </a:lnTo>
                <a:close/>
                <a:moveTo>
                  <a:pt x="8049" y="5649"/>
                </a:moveTo>
                <a:lnTo>
                  <a:pt x="9217" y="5677"/>
                </a:lnTo>
                <a:lnTo>
                  <a:pt x="9771" y="8781"/>
                </a:lnTo>
                <a:lnTo>
                  <a:pt x="8703" y="8872"/>
                </a:lnTo>
                <a:lnTo>
                  <a:pt x="8049" y="5649"/>
                </a:lnTo>
                <a:close/>
                <a:moveTo>
                  <a:pt x="9552" y="5685"/>
                </a:moveTo>
                <a:lnTo>
                  <a:pt x="10724" y="5711"/>
                </a:lnTo>
                <a:lnTo>
                  <a:pt x="11174" y="8663"/>
                </a:lnTo>
                <a:lnTo>
                  <a:pt x="10099" y="8753"/>
                </a:lnTo>
                <a:lnTo>
                  <a:pt x="9552" y="5685"/>
                </a:lnTo>
                <a:close/>
                <a:moveTo>
                  <a:pt x="11057" y="5718"/>
                </a:moveTo>
                <a:lnTo>
                  <a:pt x="12221" y="5744"/>
                </a:lnTo>
                <a:lnTo>
                  <a:pt x="12573" y="8544"/>
                </a:lnTo>
                <a:lnTo>
                  <a:pt x="11502" y="8635"/>
                </a:lnTo>
                <a:lnTo>
                  <a:pt x="11057" y="5718"/>
                </a:lnTo>
                <a:close/>
                <a:moveTo>
                  <a:pt x="12552" y="5752"/>
                </a:moveTo>
                <a:lnTo>
                  <a:pt x="13679" y="5778"/>
                </a:lnTo>
                <a:lnTo>
                  <a:pt x="13952" y="8428"/>
                </a:lnTo>
                <a:lnTo>
                  <a:pt x="12899" y="8518"/>
                </a:lnTo>
                <a:lnTo>
                  <a:pt x="12552" y="5752"/>
                </a:lnTo>
                <a:close/>
                <a:moveTo>
                  <a:pt x="14008" y="5785"/>
                </a:moveTo>
                <a:lnTo>
                  <a:pt x="15200" y="5813"/>
                </a:lnTo>
                <a:lnTo>
                  <a:pt x="15368" y="8309"/>
                </a:lnTo>
                <a:lnTo>
                  <a:pt x="14278" y="8400"/>
                </a:lnTo>
                <a:lnTo>
                  <a:pt x="14008" y="5785"/>
                </a:lnTo>
                <a:close/>
                <a:moveTo>
                  <a:pt x="15528" y="5821"/>
                </a:moveTo>
                <a:lnTo>
                  <a:pt x="16643" y="5847"/>
                </a:lnTo>
                <a:lnTo>
                  <a:pt x="16745" y="8193"/>
                </a:lnTo>
                <a:lnTo>
                  <a:pt x="15694" y="8281"/>
                </a:lnTo>
                <a:lnTo>
                  <a:pt x="15528" y="5821"/>
                </a:lnTo>
                <a:close/>
                <a:moveTo>
                  <a:pt x="16971" y="5854"/>
                </a:moveTo>
                <a:lnTo>
                  <a:pt x="18180" y="5881"/>
                </a:lnTo>
                <a:lnTo>
                  <a:pt x="18175" y="8072"/>
                </a:lnTo>
                <a:lnTo>
                  <a:pt x="17071" y="8165"/>
                </a:lnTo>
                <a:lnTo>
                  <a:pt x="16971" y="5854"/>
                </a:lnTo>
                <a:close/>
                <a:moveTo>
                  <a:pt x="18506" y="5888"/>
                </a:moveTo>
                <a:lnTo>
                  <a:pt x="19399" y="5909"/>
                </a:lnTo>
                <a:lnTo>
                  <a:pt x="19399" y="7969"/>
                </a:lnTo>
                <a:lnTo>
                  <a:pt x="18503" y="8044"/>
                </a:lnTo>
                <a:lnTo>
                  <a:pt x="18506" y="5888"/>
                </a:lnTo>
                <a:close/>
                <a:moveTo>
                  <a:pt x="19399" y="8325"/>
                </a:moveTo>
                <a:lnTo>
                  <a:pt x="19399" y="10447"/>
                </a:lnTo>
                <a:lnTo>
                  <a:pt x="18496" y="10602"/>
                </a:lnTo>
                <a:lnTo>
                  <a:pt x="18501" y="8400"/>
                </a:lnTo>
                <a:lnTo>
                  <a:pt x="19399" y="8325"/>
                </a:lnTo>
                <a:close/>
                <a:moveTo>
                  <a:pt x="18175" y="8428"/>
                </a:moveTo>
                <a:lnTo>
                  <a:pt x="18170" y="10658"/>
                </a:lnTo>
                <a:lnTo>
                  <a:pt x="17184" y="10826"/>
                </a:lnTo>
                <a:lnTo>
                  <a:pt x="17086" y="8519"/>
                </a:lnTo>
                <a:lnTo>
                  <a:pt x="18175" y="8428"/>
                </a:lnTo>
                <a:close/>
                <a:moveTo>
                  <a:pt x="16760" y="8547"/>
                </a:moveTo>
                <a:lnTo>
                  <a:pt x="16860" y="10882"/>
                </a:lnTo>
                <a:lnTo>
                  <a:pt x="15881" y="11050"/>
                </a:lnTo>
                <a:lnTo>
                  <a:pt x="15718" y="8635"/>
                </a:lnTo>
                <a:lnTo>
                  <a:pt x="16760" y="8547"/>
                </a:lnTo>
                <a:close/>
                <a:moveTo>
                  <a:pt x="15392" y="8663"/>
                </a:moveTo>
                <a:lnTo>
                  <a:pt x="15557" y="11106"/>
                </a:lnTo>
                <a:lnTo>
                  <a:pt x="14575" y="11274"/>
                </a:lnTo>
                <a:lnTo>
                  <a:pt x="14314" y="8755"/>
                </a:lnTo>
                <a:lnTo>
                  <a:pt x="15392" y="8663"/>
                </a:lnTo>
                <a:close/>
                <a:moveTo>
                  <a:pt x="13988" y="8781"/>
                </a:moveTo>
                <a:lnTo>
                  <a:pt x="14250" y="11330"/>
                </a:lnTo>
                <a:lnTo>
                  <a:pt x="13273" y="11496"/>
                </a:lnTo>
                <a:lnTo>
                  <a:pt x="12944" y="8870"/>
                </a:lnTo>
                <a:lnTo>
                  <a:pt x="13988" y="8781"/>
                </a:lnTo>
                <a:close/>
                <a:moveTo>
                  <a:pt x="12618" y="8898"/>
                </a:moveTo>
                <a:lnTo>
                  <a:pt x="12951" y="11552"/>
                </a:lnTo>
                <a:lnTo>
                  <a:pt x="11972" y="11720"/>
                </a:lnTo>
                <a:lnTo>
                  <a:pt x="11555" y="8988"/>
                </a:lnTo>
                <a:lnTo>
                  <a:pt x="12618" y="8898"/>
                </a:lnTo>
                <a:close/>
                <a:moveTo>
                  <a:pt x="11227" y="9014"/>
                </a:moveTo>
                <a:lnTo>
                  <a:pt x="11648" y="11776"/>
                </a:lnTo>
                <a:lnTo>
                  <a:pt x="10671" y="11944"/>
                </a:lnTo>
                <a:lnTo>
                  <a:pt x="10163" y="9105"/>
                </a:lnTo>
                <a:lnTo>
                  <a:pt x="11227" y="9014"/>
                </a:lnTo>
                <a:close/>
                <a:moveTo>
                  <a:pt x="9835" y="9132"/>
                </a:moveTo>
                <a:lnTo>
                  <a:pt x="10348" y="11998"/>
                </a:lnTo>
                <a:lnTo>
                  <a:pt x="9371" y="12166"/>
                </a:lnTo>
                <a:lnTo>
                  <a:pt x="8774" y="9221"/>
                </a:lnTo>
                <a:lnTo>
                  <a:pt x="9835" y="9132"/>
                </a:lnTo>
                <a:close/>
                <a:moveTo>
                  <a:pt x="8444" y="9249"/>
                </a:moveTo>
                <a:lnTo>
                  <a:pt x="9047" y="12222"/>
                </a:lnTo>
                <a:lnTo>
                  <a:pt x="8072" y="12388"/>
                </a:lnTo>
                <a:lnTo>
                  <a:pt x="7375" y="9341"/>
                </a:lnTo>
                <a:lnTo>
                  <a:pt x="8444" y="9249"/>
                </a:lnTo>
                <a:close/>
                <a:moveTo>
                  <a:pt x="7043" y="9369"/>
                </a:moveTo>
                <a:lnTo>
                  <a:pt x="7747" y="12444"/>
                </a:lnTo>
                <a:lnTo>
                  <a:pt x="7000" y="12573"/>
                </a:lnTo>
                <a:lnTo>
                  <a:pt x="6130" y="9445"/>
                </a:lnTo>
                <a:lnTo>
                  <a:pt x="7043" y="9369"/>
                </a:lnTo>
                <a:close/>
                <a:moveTo>
                  <a:pt x="8927" y="12929"/>
                </a:moveTo>
                <a:lnTo>
                  <a:pt x="8927" y="15578"/>
                </a:lnTo>
                <a:cubicBezTo>
                  <a:pt x="8927" y="16249"/>
                  <a:pt x="9179" y="16887"/>
                  <a:pt x="9625" y="17349"/>
                </a:cubicBezTo>
                <a:lnTo>
                  <a:pt x="5632" y="17349"/>
                </a:lnTo>
                <a:lnTo>
                  <a:pt x="6999" y="13260"/>
                </a:lnTo>
                <a:lnTo>
                  <a:pt x="8927" y="12929"/>
                </a:lnTo>
                <a:close/>
                <a:moveTo>
                  <a:pt x="4115" y="18922"/>
                </a:moveTo>
                <a:cubicBezTo>
                  <a:pt x="4120" y="18922"/>
                  <a:pt x="4125" y="18922"/>
                  <a:pt x="4130" y="18922"/>
                </a:cubicBezTo>
                <a:lnTo>
                  <a:pt x="4130" y="19144"/>
                </a:lnTo>
                <a:lnTo>
                  <a:pt x="3761" y="19639"/>
                </a:lnTo>
                <a:cubicBezTo>
                  <a:pt x="3631" y="19820"/>
                  <a:pt x="3652" y="20081"/>
                  <a:pt x="3811" y="20232"/>
                </a:cubicBezTo>
                <a:cubicBezTo>
                  <a:pt x="3876" y="20295"/>
                  <a:pt x="3956" y="20327"/>
                  <a:pt x="4039" y="20327"/>
                </a:cubicBezTo>
                <a:cubicBezTo>
                  <a:pt x="4127" y="20327"/>
                  <a:pt x="4215" y="20292"/>
                  <a:pt x="4295" y="20225"/>
                </a:cubicBezTo>
                <a:lnTo>
                  <a:pt x="4992" y="19655"/>
                </a:lnTo>
                <a:cubicBezTo>
                  <a:pt x="5013" y="19739"/>
                  <a:pt x="5023" y="19824"/>
                  <a:pt x="5023" y="19909"/>
                </a:cubicBezTo>
                <a:cubicBezTo>
                  <a:pt x="5023" y="20453"/>
                  <a:pt x="4615" y="20895"/>
                  <a:pt x="4115" y="20895"/>
                </a:cubicBezTo>
                <a:cubicBezTo>
                  <a:pt x="3614" y="20895"/>
                  <a:pt x="3206" y="20453"/>
                  <a:pt x="3206" y="19909"/>
                </a:cubicBezTo>
                <a:cubicBezTo>
                  <a:pt x="3206" y="19365"/>
                  <a:pt x="3614" y="18922"/>
                  <a:pt x="4115" y="18922"/>
                </a:cubicBezTo>
                <a:close/>
                <a:moveTo>
                  <a:pt x="20022" y="18948"/>
                </a:moveTo>
                <a:cubicBezTo>
                  <a:pt x="20029" y="18948"/>
                  <a:pt x="20036" y="18948"/>
                  <a:pt x="20043" y="18948"/>
                </a:cubicBezTo>
                <a:cubicBezTo>
                  <a:pt x="20543" y="18948"/>
                  <a:pt x="20949" y="19391"/>
                  <a:pt x="20949" y="19935"/>
                </a:cubicBezTo>
                <a:cubicBezTo>
                  <a:pt x="20949" y="20479"/>
                  <a:pt x="20543" y="20921"/>
                  <a:pt x="20043" y="20921"/>
                </a:cubicBezTo>
                <a:cubicBezTo>
                  <a:pt x="19542" y="20921"/>
                  <a:pt x="19134" y="20479"/>
                  <a:pt x="19134" y="19935"/>
                </a:cubicBezTo>
                <a:cubicBezTo>
                  <a:pt x="19134" y="19847"/>
                  <a:pt x="19145" y="19757"/>
                  <a:pt x="19167" y="19670"/>
                </a:cubicBezTo>
                <a:lnTo>
                  <a:pt x="19844" y="20223"/>
                </a:lnTo>
                <a:cubicBezTo>
                  <a:pt x="19924" y="20291"/>
                  <a:pt x="20013" y="20327"/>
                  <a:pt x="20101" y="20327"/>
                </a:cubicBezTo>
                <a:cubicBezTo>
                  <a:pt x="20184" y="20327"/>
                  <a:pt x="20262" y="20295"/>
                  <a:pt x="20328" y="20232"/>
                </a:cubicBezTo>
                <a:cubicBezTo>
                  <a:pt x="20486" y="20080"/>
                  <a:pt x="20510" y="19819"/>
                  <a:pt x="20379" y="19637"/>
                </a:cubicBezTo>
                <a:lnTo>
                  <a:pt x="20022" y="19163"/>
                </a:lnTo>
                <a:lnTo>
                  <a:pt x="20022" y="18948"/>
                </a:lnTo>
                <a:close/>
              </a:path>
            </a:pathLst>
          </a:custGeom>
          <a:solidFill>
            <a:schemeClr val="accent6">
              <a:hueOff val="105381"/>
              <a:satOff val="14341"/>
              <a:lumOff val="10801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5" name="Shop"/>
          <p:cNvSpPr/>
          <p:nvPr/>
        </p:nvSpPr>
        <p:spPr>
          <a:xfrm>
            <a:off x="8321477" y="8172365"/>
            <a:ext cx="384708" cy="313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901" y="0"/>
                </a:moveTo>
                <a:lnTo>
                  <a:pt x="5901" y="3628"/>
                </a:lnTo>
                <a:lnTo>
                  <a:pt x="7055" y="3628"/>
                </a:lnTo>
                <a:lnTo>
                  <a:pt x="7055" y="4787"/>
                </a:lnTo>
                <a:lnTo>
                  <a:pt x="2174" y="4787"/>
                </a:lnTo>
                <a:lnTo>
                  <a:pt x="0" y="9742"/>
                </a:lnTo>
                <a:cubicBezTo>
                  <a:pt x="0" y="10276"/>
                  <a:pt x="355" y="10709"/>
                  <a:pt x="791" y="10709"/>
                </a:cubicBezTo>
                <a:cubicBezTo>
                  <a:pt x="1168" y="10709"/>
                  <a:pt x="1481" y="10387"/>
                  <a:pt x="1560" y="9955"/>
                </a:cubicBezTo>
                <a:cubicBezTo>
                  <a:pt x="1639" y="10387"/>
                  <a:pt x="1954" y="10709"/>
                  <a:pt x="2331" y="10709"/>
                </a:cubicBezTo>
                <a:cubicBezTo>
                  <a:pt x="2707" y="10709"/>
                  <a:pt x="3021" y="10387"/>
                  <a:pt x="3100" y="9955"/>
                </a:cubicBezTo>
                <a:cubicBezTo>
                  <a:pt x="3179" y="10387"/>
                  <a:pt x="3494" y="10709"/>
                  <a:pt x="3871" y="10709"/>
                </a:cubicBezTo>
                <a:cubicBezTo>
                  <a:pt x="4247" y="10709"/>
                  <a:pt x="4561" y="10387"/>
                  <a:pt x="4640" y="9955"/>
                </a:cubicBezTo>
                <a:cubicBezTo>
                  <a:pt x="4719" y="10387"/>
                  <a:pt x="5034" y="10709"/>
                  <a:pt x="5411" y="10709"/>
                </a:cubicBezTo>
                <a:cubicBezTo>
                  <a:pt x="5787" y="10709"/>
                  <a:pt x="6101" y="10387"/>
                  <a:pt x="6180" y="9955"/>
                </a:cubicBezTo>
                <a:cubicBezTo>
                  <a:pt x="6259" y="10387"/>
                  <a:pt x="6574" y="10709"/>
                  <a:pt x="6950" y="10709"/>
                </a:cubicBezTo>
                <a:cubicBezTo>
                  <a:pt x="7327" y="10709"/>
                  <a:pt x="7642" y="10387"/>
                  <a:pt x="7721" y="9955"/>
                </a:cubicBezTo>
                <a:cubicBezTo>
                  <a:pt x="7800" y="10387"/>
                  <a:pt x="8114" y="10709"/>
                  <a:pt x="8490" y="10709"/>
                </a:cubicBezTo>
                <a:cubicBezTo>
                  <a:pt x="8867" y="10709"/>
                  <a:pt x="9182" y="10387"/>
                  <a:pt x="9261" y="9955"/>
                </a:cubicBezTo>
                <a:cubicBezTo>
                  <a:pt x="9340" y="10387"/>
                  <a:pt x="9654" y="10709"/>
                  <a:pt x="10030" y="10709"/>
                </a:cubicBezTo>
                <a:cubicBezTo>
                  <a:pt x="10407" y="10709"/>
                  <a:pt x="10722" y="10387"/>
                  <a:pt x="10801" y="9955"/>
                </a:cubicBezTo>
                <a:cubicBezTo>
                  <a:pt x="10880" y="10387"/>
                  <a:pt x="11193" y="10709"/>
                  <a:pt x="11570" y="10709"/>
                </a:cubicBezTo>
                <a:cubicBezTo>
                  <a:pt x="11946" y="10709"/>
                  <a:pt x="12262" y="10387"/>
                  <a:pt x="12341" y="9955"/>
                </a:cubicBezTo>
                <a:cubicBezTo>
                  <a:pt x="12420" y="10387"/>
                  <a:pt x="12733" y="10709"/>
                  <a:pt x="13110" y="10709"/>
                </a:cubicBezTo>
                <a:cubicBezTo>
                  <a:pt x="13486" y="10709"/>
                  <a:pt x="13801" y="10387"/>
                  <a:pt x="13881" y="9955"/>
                </a:cubicBezTo>
                <a:cubicBezTo>
                  <a:pt x="13960" y="10387"/>
                  <a:pt x="14273" y="10709"/>
                  <a:pt x="14650" y="10709"/>
                </a:cubicBezTo>
                <a:cubicBezTo>
                  <a:pt x="15026" y="10709"/>
                  <a:pt x="15341" y="10387"/>
                  <a:pt x="15420" y="9955"/>
                </a:cubicBezTo>
                <a:cubicBezTo>
                  <a:pt x="15499" y="10387"/>
                  <a:pt x="15815" y="10709"/>
                  <a:pt x="16191" y="10709"/>
                </a:cubicBezTo>
                <a:cubicBezTo>
                  <a:pt x="16568" y="10709"/>
                  <a:pt x="16881" y="10387"/>
                  <a:pt x="16960" y="9955"/>
                </a:cubicBezTo>
                <a:cubicBezTo>
                  <a:pt x="17039" y="10387"/>
                  <a:pt x="17354" y="10709"/>
                  <a:pt x="17731" y="10709"/>
                </a:cubicBezTo>
                <a:cubicBezTo>
                  <a:pt x="18107" y="10709"/>
                  <a:pt x="18421" y="10387"/>
                  <a:pt x="18500" y="9955"/>
                </a:cubicBezTo>
                <a:cubicBezTo>
                  <a:pt x="18579" y="10387"/>
                  <a:pt x="18894" y="10709"/>
                  <a:pt x="19271" y="10709"/>
                </a:cubicBezTo>
                <a:cubicBezTo>
                  <a:pt x="19647" y="10709"/>
                  <a:pt x="19961" y="10387"/>
                  <a:pt x="20040" y="9955"/>
                </a:cubicBezTo>
                <a:cubicBezTo>
                  <a:pt x="20119" y="10387"/>
                  <a:pt x="20434" y="10709"/>
                  <a:pt x="20811" y="10709"/>
                </a:cubicBezTo>
                <a:cubicBezTo>
                  <a:pt x="21247" y="10709"/>
                  <a:pt x="21600" y="10276"/>
                  <a:pt x="21600" y="9742"/>
                </a:cubicBezTo>
                <a:lnTo>
                  <a:pt x="19428" y="4787"/>
                </a:lnTo>
                <a:lnTo>
                  <a:pt x="14545" y="4787"/>
                </a:lnTo>
                <a:lnTo>
                  <a:pt x="14545" y="3628"/>
                </a:lnTo>
                <a:lnTo>
                  <a:pt x="15699" y="3628"/>
                </a:lnTo>
                <a:lnTo>
                  <a:pt x="15699" y="0"/>
                </a:lnTo>
                <a:lnTo>
                  <a:pt x="5901" y="0"/>
                </a:lnTo>
                <a:close/>
                <a:moveTo>
                  <a:pt x="7876" y="3628"/>
                </a:moveTo>
                <a:lnTo>
                  <a:pt x="13724" y="3628"/>
                </a:lnTo>
                <a:lnTo>
                  <a:pt x="13724" y="4787"/>
                </a:lnTo>
                <a:lnTo>
                  <a:pt x="7876" y="4787"/>
                </a:lnTo>
                <a:lnTo>
                  <a:pt x="7876" y="3628"/>
                </a:lnTo>
                <a:close/>
                <a:moveTo>
                  <a:pt x="1224" y="11763"/>
                </a:moveTo>
                <a:lnTo>
                  <a:pt x="1224" y="19095"/>
                </a:lnTo>
                <a:lnTo>
                  <a:pt x="9484" y="19095"/>
                </a:lnTo>
                <a:lnTo>
                  <a:pt x="9484" y="13117"/>
                </a:lnTo>
                <a:lnTo>
                  <a:pt x="12116" y="13117"/>
                </a:lnTo>
                <a:lnTo>
                  <a:pt x="12116" y="19095"/>
                </a:lnTo>
                <a:lnTo>
                  <a:pt x="20377" y="19095"/>
                </a:lnTo>
                <a:lnTo>
                  <a:pt x="20377" y="11763"/>
                </a:lnTo>
                <a:lnTo>
                  <a:pt x="1224" y="11763"/>
                </a:lnTo>
                <a:close/>
                <a:moveTo>
                  <a:pt x="2371" y="13117"/>
                </a:moveTo>
                <a:lnTo>
                  <a:pt x="5004" y="13117"/>
                </a:lnTo>
                <a:lnTo>
                  <a:pt x="5004" y="16302"/>
                </a:lnTo>
                <a:lnTo>
                  <a:pt x="2371" y="16302"/>
                </a:lnTo>
                <a:lnTo>
                  <a:pt x="2371" y="13117"/>
                </a:lnTo>
                <a:close/>
                <a:moveTo>
                  <a:pt x="5928" y="13117"/>
                </a:moveTo>
                <a:lnTo>
                  <a:pt x="8561" y="13117"/>
                </a:lnTo>
                <a:lnTo>
                  <a:pt x="8561" y="16302"/>
                </a:lnTo>
                <a:lnTo>
                  <a:pt x="5928" y="16302"/>
                </a:lnTo>
                <a:lnTo>
                  <a:pt x="5928" y="13117"/>
                </a:lnTo>
                <a:close/>
                <a:moveTo>
                  <a:pt x="13041" y="13117"/>
                </a:moveTo>
                <a:lnTo>
                  <a:pt x="15673" y="13117"/>
                </a:lnTo>
                <a:lnTo>
                  <a:pt x="15673" y="16302"/>
                </a:lnTo>
                <a:lnTo>
                  <a:pt x="13041" y="16302"/>
                </a:lnTo>
                <a:lnTo>
                  <a:pt x="13041" y="13117"/>
                </a:lnTo>
                <a:close/>
                <a:moveTo>
                  <a:pt x="16598" y="13117"/>
                </a:moveTo>
                <a:lnTo>
                  <a:pt x="19230" y="13117"/>
                </a:lnTo>
                <a:lnTo>
                  <a:pt x="19230" y="16302"/>
                </a:lnTo>
                <a:lnTo>
                  <a:pt x="16598" y="16302"/>
                </a:lnTo>
                <a:lnTo>
                  <a:pt x="16598" y="13117"/>
                </a:lnTo>
                <a:close/>
                <a:moveTo>
                  <a:pt x="11270" y="15428"/>
                </a:moveTo>
                <a:lnTo>
                  <a:pt x="11270" y="17177"/>
                </a:lnTo>
                <a:lnTo>
                  <a:pt x="11764" y="17177"/>
                </a:lnTo>
                <a:lnTo>
                  <a:pt x="11764" y="15428"/>
                </a:lnTo>
                <a:lnTo>
                  <a:pt x="11270" y="15428"/>
                </a:lnTo>
                <a:close/>
                <a:moveTo>
                  <a:pt x="19" y="20290"/>
                </a:moveTo>
                <a:lnTo>
                  <a:pt x="19" y="21600"/>
                </a:lnTo>
                <a:lnTo>
                  <a:pt x="21581" y="21600"/>
                </a:lnTo>
                <a:lnTo>
                  <a:pt x="21581" y="20290"/>
                </a:lnTo>
                <a:lnTo>
                  <a:pt x="19" y="20290"/>
                </a:lnTo>
                <a:close/>
              </a:path>
            </a:pathLst>
          </a:cu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6" name="Gear"/>
          <p:cNvSpPr/>
          <p:nvPr/>
        </p:nvSpPr>
        <p:spPr>
          <a:xfrm>
            <a:off x="6499291" y="5340454"/>
            <a:ext cx="727129" cy="727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7" name="Smart Food-Dash Board"/>
          <p:cNvSpPr/>
          <p:nvPr/>
        </p:nvSpPr>
        <p:spPr>
          <a:xfrm>
            <a:off x="4282634" y="2538351"/>
            <a:ext cx="2182023" cy="120271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lvl1pPr>
          </a:lstStyle>
          <a:p>
            <a:pPr/>
            <a:r>
              <a:t>Smart Food-Dash Board</a:t>
            </a:r>
          </a:p>
        </p:txBody>
      </p:sp>
      <p:sp>
        <p:nvSpPr>
          <p:cNvPr id="138" name="Search"/>
          <p:cNvSpPr/>
          <p:nvPr/>
        </p:nvSpPr>
        <p:spPr>
          <a:xfrm>
            <a:off x="6174229" y="3418184"/>
            <a:ext cx="656342" cy="7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chemeClr val="accent6">
              <a:hueOff val="10811956"/>
              <a:satOff val="-58544"/>
              <a:lumOff val="-9736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39" name="Silo"/>
          <p:cNvSpPr/>
          <p:nvPr/>
        </p:nvSpPr>
        <p:spPr>
          <a:xfrm>
            <a:off x="4673514" y="8284914"/>
            <a:ext cx="287648" cy="727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972" y="0"/>
                </a:moveTo>
                <a:cubicBezTo>
                  <a:pt x="1784" y="0"/>
                  <a:pt x="0" y="704"/>
                  <a:pt x="0" y="1569"/>
                </a:cubicBezTo>
                <a:lnTo>
                  <a:pt x="0" y="21600"/>
                </a:lnTo>
                <a:lnTo>
                  <a:pt x="1772" y="21600"/>
                </a:lnTo>
                <a:lnTo>
                  <a:pt x="1772" y="19507"/>
                </a:lnTo>
                <a:lnTo>
                  <a:pt x="3313" y="19507"/>
                </a:lnTo>
                <a:lnTo>
                  <a:pt x="3313" y="21600"/>
                </a:lnTo>
                <a:lnTo>
                  <a:pt x="21600" y="21600"/>
                </a:lnTo>
                <a:lnTo>
                  <a:pt x="21600" y="3205"/>
                </a:lnTo>
                <a:lnTo>
                  <a:pt x="18098" y="1106"/>
                </a:lnTo>
                <a:lnTo>
                  <a:pt x="7761" y="1106"/>
                </a:lnTo>
                <a:cubicBezTo>
                  <a:pt x="7259" y="466"/>
                  <a:pt x="5752" y="0"/>
                  <a:pt x="3972" y="0"/>
                </a:cubicBezTo>
                <a:close/>
                <a:moveTo>
                  <a:pt x="3972" y="699"/>
                </a:moveTo>
                <a:cubicBezTo>
                  <a:pt x="5123" y="699"/>
                  <a:pt x="6066" y="1051"/>
                  <a:pt x="6160" y="1497"/>
                </a:cubicBezTo>
                <a:lnTo>
                  <a:pt x="3313" y="3205"/>
                </a:lnTo>
                <a:lnTo>
                  <a:pt x="1772" y="3205"/>
                </a:lnTo>
                <a:lnTo>
                  <a:pt x="1772" y="1569"/>
                </a:lnTo>
                <a:cubicBezTo>
                  <a:pt x="1772" y="1090"/>
                  <a:pt x="2759" y="699"/>
                  <a:pt x="3972" y="699"/>
                </a:cubicBezTo>
                <a:close/>
                <a:moveTo>
                  <a:pt x="1772" y="3742"/>
                </a:moveTo>
                <a:lnTo>
                  <a:pt x="3313" y="3742"/>
                </a:lnTo>
                <a:lnTo>
                  <a:pt x="3313" y="5834"/>
                </a:lnTo>
                <a:lnTo>
                  <a:pt x="1772" y="5834"/>
                </a:lnTo>
                <a:lnTo>
                  <a:pt x="1772" y="3742"/>
                </a:lnTo>
                <a:close/>
                <a:moveTo>
                  <a:pt x="1772" y="6369"/>
                </a:moveTo>
                <a:lnTo>
                  <a:pt x="3313" y="6369"/>
                </a:lnTo>
                <a:lnTo>
                  <a:pt x="3313" y="8462"/>
                </a:lnTo>
                <a:lnTo>
                  <a:pt x="1772" y="8462"/>
                </a:lnTo>
                <a:lnTo>
                  <a:pt x="1772" y="6369"/>
                </a:lnTo>
                <a:close/>
                <a:moveTo>
                  <a:pt x="1772" y="8997"/>
                </a:moveTo>
                <a:lnTo>
                  <a:pt x="3313" y="8997"/>
                </a:lnTo>
                <a:lnTo>
                  <a:pt x="3313" y="11090"/>
                </a:lnTo>
                <a:lnTo>
                  <a:pt x="1772" y="11090"/>
                </a:lnTo>
                <a:lnTo>
                  <a:pt x="1772" y="8997"/>
                </a:lnTo>
                <a:close/>
                <a:moveTo>
                  <a:pt x="1772" y="11625"/>
                </a:moveTo>
                <a:lnTo>
                  <a:pt x="3313" y="11625"/>
                </a:lnTo>
                <a:lnTo>
                  <a:pt x="3313" y="13717"/>
                </a:lnTo>
                <a:lnTo>
                  <a:pt x="1772" y="13717"/>
                </a:lnTo>
                <a:lnTo>
                  <a:pt x="1772" y="11625"/>
                </a:lnTo>
                <a:close/>
                <a:moveTo>
                  <a:pt x="1772" y="14252"/>
                </a:moveTo>
                <a:lnTo>
                  <a:pt x="3313" y="14252"/>
                </a:lnTo>
                <a:lnTo>
                  <a:pt x="3313" y="16345"/>
                </a:lnTo>
                <a:lnTo>
                  <a:pt x="1772" y="16345"/>
                </a:lnTo>
                <a:lnTo>
                  <a:pt x="1772" y="14252"/>
                </a:lnTo>
                <a:close/>
                <a:moveTo>
                  <a:pt x="1772" y="16880"/>
                </a:moveTo>
                <a:lnTo>
                  <a:pt x="3313" y="16880"/>
                </a:lnTo>
                <a:lnTo>
                  <a:pt x="3313" y="18972"/>
                </a:lnTo>
                <a:lnTo>
                  <a:pt x="1772" y="18972"/>
                </a:lnTo>
                <a:lnTo>
                  <a:pt x="1772" y="16880"/>
                </a:lnTo>
                <a:close/>
              </a:path>
            </a:pathLst>
          </a:custGeom>
          <a:solidFill>
            <a:srgbClr val="3B66C1">
              <a:alpha val="67635"/>
            </a:srgb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0" name="Computer"/>
          <p:cNvSpPr/>
          <p:nvPr/>
        </p:nvSpPr>
        <p:spPr>
          <a:xfrm>
            <a:off x="4232694" y="2405167"/>
            <a:ext cx="2281902" cy="1841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1" name="Gear"/>
          <p:cNvSpPr/>
          <p:nvPr/>
        </p:nvSpPr>
        <p:spPr>
          <a:xfrm>
            <a:off x="7113211" y="4947986"/>
            <a:ext cx="727128" cy="727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2" name="Gear"/>
          <p:cNvSpPr/>
          <p:nvPr/>
        </p:nvSpPr>
        <p:spPr>
          <a:xfrm>
            <a:off x="6869751" y="5980513"/>
            <a:ext cx="727129" cy="727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2" h="21555" fill="norm" stroke="1" extrusionOk="0">
                <a:moveTo>
                  <a:pt x="12837" y="2"/>
                </a:moveTo>
                <a:cubicBezTo>
                  <a:pt x="12731" y="-11"/>
                  <a:pt x="12661" y="38"/>
                  <a:pt x="12588" y="172"/>
                </a:cubicBezTo>
                <a:cubicBezTo>
                  <a:pt x="12292" y="721"/>
                  <a:pt x="11969" y="1258"/>
                  <a:pt x="11661" y="1801"/>
                </a:cubicBezTo>
                <a:cubicBezTo>
                  <a:pt x="11547" y="2001"/>
                  <a:pt x="11418" y="2099"/>
                  <a:pt x="11153" y="2073"/>
                </a:cubicBezTo>
                <a:cubicBezTo>
                  <a:pt x="10691" y="2028"/>
                  <a:pt x="10220" y="2032"/>
                  <a:pt x="9759" y="2112"/>
                </a:cubicBezTo>
                <a:cubicBezTo>
                  <a:pt x="9550" y="2148"/>
                  <a:pt x="9432" y="2095"/>
                  <a:pt x="9318" y="1917"/>
                </a:cubicBezTo>
                <a:cubicBezTo>
                  <a:pt x="8969" y="1370"/>
                  <a:pt x="8594" y="841"/>
                  <a:pt x="8243" y="295"/>
                </a:cubicBezTo>
                <a:cubicBezTo>
                  <a:pt x="8145" y="142"/>
                  <a:pt x="8068" y="122"/>
                  <a:pt x="7905" y="198"/>
                </a:cubicBezTo>
                <a:cubicBezTo>
                  <a:pt x="6845" y="688"/>
                  <a:pt x="5781" y="1174"/>
                  <a:pt x="4712" y="1644"/>
                </a:cubicBezTo>
                <a:cubicBezTo>
                  <a:pt x="4517" y="1730"/>
                  <a:pt x="4517" y="1820"/>
                  <a:pt x="4567" y="1996"/>
                </a:cubicBezTo>
                <a:cubicBezTo>
                  <a:pt x="4742" y="2608"/>
                  <a:pt x="4890" y="3227"/>
                  <a:pt x="5065" y="3839"/>
                </a:cubicBezTo>
                <a:cubicBezTo>
                  <a:pt x="5122" y="4038"/>
                  <a:pt x="5098" y="4170"/>
                  <a:pt x="4932" y="4306"/>
                </a:cubicBezTo>
                <a:cubicBezTo>
                  <a:pt x="4561" y="4610"/>
                  <a:pt x="4227" y="4959"/>
                  <a:pt x="3950" y="5348"/>
                </a:cubicBezTo>
                <a:cubicBezTo>
                  <a:pt x="3802" y="5555"/>
                  <a:pt x="3648" y="5573"/>
                  <a:pt x="3439" y="5530"/>
                </a:cubicBezTo>
                <a:cubicBezTo>
                  <a:pt x="2827" y="5405"/>
                  <a:pt x="2213" y="5295"/>
                  <a:pt x="1605" y="5156"/>
                </a:cubicBezTo>
                <a:cubicBezTo>
                  <a:pt x="1409" y="5111"/>
                  <a:pt x="1325" y="5153"/>
                  <a:pt x="1257" y="5338"/>
                </a:cubicBezTo>
                <a:cubicBezTo>
                  <a:pt x="856" y="6423"/>
                  <a:pt x="449" y="7506"/>
                  <a:pt x="35" y="8586"/>
                </a:cubicBezTo>
                <a:cubicBezTo>
                  <a:pt x="-34" y="8767"/>
                  <a:pt x="-6" y="8857"/>
                  <a:pt x="173" y="8954"/>
                </a:cubicBezTo>
                <a:cubicBezTo>
                  <a:pt x="722" y="9251"/>
                  <a:pt x="1256" y="9574"/>
                  <a:pt x="1798" y="9882"/>
                </a:cubicBezTo>
                <a:cubicBezTo>
                  <a:pt x="2001" y="9997"/>
                  <a:pt x="2093" y="10127"/>
                  <a:pt x="2064" y="10392"/>
                </a:cubicBezTo>
                <a:cubicBezTo>
                  <a:pt x="2014" y="10855"/>
                  <a:pt x="2039" y="11326"/>
                  <a:pt x="2116" y="11788"/>
                </a:cubicBezTo>
                <a:cubicBezTo>
                  <a:pt x="2151" y="11998"/>
                  <a:pt x="2089" y="12115"/>
                  <a:pt x="1913" y="12228"/>
                </a:cubicBezTo>
                <a:cubicBezTo>
                  <a:pt x="1367" y="12578"/>
                  <a:pt x="837" y="12953"/>
                  <a:pt x="291" y="13303"/>
                </a:cubicBezTo>
                <a:cubicBezTo>
                  <a:pt x="136" y="13403"/>
                  <a:pt x="124" y="13482"/>
                  <a:pt x="199" y="13643"/>
                </a:cubicBezTo>
                <a:cubicBezTo>
                  <a:pt x="688" y="14705"/>
                  <a:pt x="1172" y="15768"/>
                  <a:pt x="1642" y="16837"/>
                </a:cubicBezTo>
                <a:cubicBezTo>
                  <a:pt x="1728" y="17034"/>
                  <a:pt x="1818" y="17032"/>
                  <a:pt x="1994" y="16982"/>
                </a:cubicBezTo>
                <a:cubicBezTo>
                  <a:pt x="2605" y="16807"/>
                  <a:pt x="3223" y="16651"/>
                  <a:pt x="3839" y="16489"/>
                </a:cubicBezTo>
                <a:cubicBezTo>
                  <a:pt x="3930" y="16465"/>
                  <a:pt x="4023" y="16451"/>
                  <a:pt x="4118" y="16432"/>
                </a:cubicBezTo>
                <a:cubicBezTo>
                  <a:pt x="4164" y="16485"/>
                  <a:pt x="4202" y="16532"/>
                  <a:pt x="4241" y="16576"/>
                </a:cubicBezTo>
                <a:cubicBezTo>
                  <a:pt x="4568" y="16944"/>
                  <a:pt x="4922" y="17287"/>
                  <a:pt x="5319" y="17573"/>
                </a:cubicBezTo>
                <a:cubicBezTo>
                  <a:pt x="5534" y="17728"/>
                  <a:pt x="5572" y="17885"/>
                  <a:pt x="5524" y="18114"/>
                </a:cubicBezTo>
                <a:cubicBezTo>
                  <a:pt x="5398" y="18725"/>
                  <a:pt x="5287" y="19339"/>
                  <a:pt x="5149" y="19947"/>
                </a:cubicBezTo>
                <a:cubicBezTo>
                  <a:pt x="5105" y="20142"/>
                  <a:pt x="5145" y="20229"/>
                  <a:pt x="5331" y="20297"/>
                </a:cubicBezTo>
                <a:cubicBezTo>
                  <a:pt x="6415" y="20698"/>
                  <a:pt x="7497" y="21106"/>
                  <a:pt x="8576" y="21520"/>
                </a:cubicBezTo>
                <a:cubicBezTo>
                  <a:pt x="8757" y="21589"/>
                  <a:pt x="8847" y="21563"/>
                  <a:pt x="8944" y="21383"/>
                </a:cubicBezTo>
                <a:cubicBezTo>
                  <a:pt x="9241" y="20834"/>
                  <a:pt x="9562" y="20299"/>
                  <a:pt x="9871" y="19757"/>
                </a:cubicBezTo>
                <a:cubicBezTo>
                  <a:pt x="9985" y="19558"/>
                  <a:pt x="10110" y="19452"/>
                  <a:pt x="10378" y="19481"/>
                </a:cubicBezTo>
                <a:cubicBezTo>
                  <a:pt x="10828" y="19528"/>
                  <a:pt x="11291" y="19534"/>
                  <a:pt x="11737" y="19445"/>
                </a:cubicBezTo>
                <a:cubicBezTo>
                  <a:pt x="12009" y="19391"/>
                  <a:pt x="12126" y="19505"/>
                  <a:pt x="12252" y="19698"/>
                </a:cubicBezTo>
                <a:cubicBezTo>
                  <a:pt x="12593" y="20221"/>
                  <a:pt x="12952" y="20733"/>
                  <a:pt x="13290" y="21259"/>
                </a:cubicBezTo>
                <a:cubicBezTo>
                  <a:pt x="13387" y="21411"/>
                  <a:pt x="13463" y="21432"/>
                  <a:pt x="13628" y="21356"/>
                </a:cubicBezTo>
                <a:cubicBezTo>
                  <a:pt x="14687" y="20866"/>
                  <a:pt x="15750" y="20382"/>
                  <a:pt x="16819" y="19912"/>
                </a:cubicBezTo>
                <a:cubicBezTo>
                  <a:pt x="17012" y="19827"/>
                  <a:pt x="17018" y="19738"/>
                  <a:pt x="16967" y="19560"/>
                </a:cubicBezTo>
                <a:cubicBezTo>
                  <a:pt x="16791" y="18948"/>
                  <a:pt x="16644" y="18329"/>
                  <a:pt x="16469" y="17716"/>
                </a:cubicBezTo>
                <a:cubicBezTo>
                  <a:pt x="16412" y="17519"/>
                  <a:pt x="16433" y="17386"/>
                  <a:pt x="16600" y="17250"/>
                </a:cubicBezTo>
                <a:cubicBezTo>
                  <a:pt x="16971" y="16946"/>
                  <a:pt x="17305" y="16598"/>
                  <a:pt x="17584" y="16209"/>
                </a:cubicBezTo>
                <a:cubicBezTo>
                  <a:pt x="17730" y="16006"/>
                  <a:pt x="17880" y="15980"/>
                  <a:pt x="18092" y="16024"/>
                </a:cubicBezTo>
                <a:cubicBezTo>
                  <a:pt x="18703" y="16151"/>
                  <a:pt x="19318" y="16260"/>
                  <a:pt x="19926" y="16398"/>
                </a:cubicBezTo>
                <a:cubicBezTo>
                  <a:pt x="20121" y="16442"/>
                  <a:pt x="20207" y="16404"/>
                  <a:pt x="20276" y="16218"/>
                </a:cubicBezTo>
                <a:cubicBezTo>
                  <a:pt x="20676" y="15133"/>
                  <a:pt x="21084" y="14050"/>
                  <a:pt x="21497" y="12970"/>
                </a:cubicBezTo>
                <a:cubicBezTo>
                  <a:pt x="21566" y="12790"/>
                  <a:pt x="21541" y="12697"/>
                  <a:pt x="21361" y="12600"/>
                </a:cubicBezTo>
                <a:cubicBezTo>
                  <a:pt x="20812" y="12303"/>
                  <a:pt x="20278" y="11982"/>
                  <a:pt x="19736" y="11674"/>
                </a:cubicBezTo>
                <a:cubicBezTo>
                  <a:pt x="19535" y="11559"/>
                  <a:pt x="19439" y="11431"/>
                  <a:pt x="19468" y="11163"/>
                </a:cubicBezTo>
                <a:cubicBezTo>
                  <a:pt x="19519" y="10701"/>
                  <a:pt x="19493" y="10230"/>
                  <a:pt x="19416" y="9768"/>
                </a:cubicBezTo>
                <a:cubicBezTo>
                  <a:pt x="19381" y="9559"/>
                  <a:pt x="19443" y="9442"/>
                  <a:pt x="19620" y="9328"/>
                </a:cubicBezTo>
                <a:cubicBezTo>
                  <a:pt x="20166" y="8978"/>
                  <a:pt x="20694" y="8603"/>
                  <a:pt x="21240" y="8252"/>
                </a:cubicBezTo>
                <a:cubicBezTo>
                  <a:pt x="21393" y="8154"/>
                  <a:pt x="21411" y="8075"/>
                  <a:pt x="21336" y="7912"/>
                </a:cubicBezTo>
                <a:cubicBezTo>
                  <a:pt x="20846" y="6851"/>
                  <a:pt x="20362" y="5788"/>
                  <a:pt x="19892" y="4718"/>
                </a:cubicBezTo>
                <a:cubicBezTo>
                  <a:pt x="19806" y="4523"/>
                  <a:pt x="19717" y="4523"/>
                  <a:pt x="19541" y="4574"/>
                </a:cubicBezTo>
                <a:cubicBezTo>
                  <a:pt x="18917" y="4751"/>
                  <a:pt x="18286" y="4905"/>
                  <a:pt x="17662" y="5080"/>
                </a:cubicBezTo>
                <a:cubicBezTo>
                  <a:pt x="17490" y="5129"/>
                  <a:pt x="17378" y="5103"/>
                  <a:pt x="17261" y="4959"/>
                </a:cubicBezTo>
                <a:cubicBezTo>
                  <a:pt x="16959" y="4585"/>
                  <a:pt x="16599" y="4263"/>
                  <a:pt x="16213" y="3983"/>
                </a:cubicBezTo>
                <a:cubicBezTo>
                  <a:pt x="16001" y="3828"/>
                  <a:pt x="15960" y="3672"/>
                  <a:pt x="16008" y="3442"/>
                </a:cubicBezTo>
                <a:cubicBezTo>
                  <a:pt x="16135" y="2831"/>
                  <a:pt x="16245" y="2217"/>
                  <a:pt x="16383" y="1609"/>
                </a:cubicBezTo>
                <a:cubicBezTo>
                  <a:pt x="16428" y="1413"/>
                  <a:pt x="16387" y="1327"/>
                  <a:pt x="16201" y="1258"/>
                </a:cubicBezTo>
                <a:cubicBezTo>
                  <a:pt x="15118" y="858"/>
                  <a:pt x="14036" y="450"/>
                  <a:pt x="12956" y="36"/>
                </a:cubicBezTo>
                <a:cubicBezTo>
                  <a:pt x="12911" y="19"/>
                  <a:pt x="12873" y="7"/>
                  <a:pt x="12837" y="2"/>
                </a:cubicBezTo>
                <a:close/>
                <a:moveTo>
                  <a:pt x="10766" y="5818"/>
                </a:moveTo>
                <a:cubicBezTo>
                  <a:pt x="13503" y="5818"/>
                  <a:pt x="15722" y="8039"/>
                  <a:pt x="15722" y="10778"/>
                </a:cubicBezTo>
                <a:cubicBezTo>
                  <a:pt x="15722" y="13517"/>
                  <a:pt x="13503" y="15738"/>
                  <a:pt x="10766" y="15738"/>
                </a:cubicBezTo>
                <a:cubicBezTo>
                  <a:pt x="8030" y="15738"/>
                  <a:pt x="5810" y="13517"/>
                  <a:pt x="5810" y="10778"/>
                </a:cubicBezTo>
                <a:cubicBezTo>
                  <a:pt x="5810" y="8039"/>
                  <a:pt x="8030" y="5818"/>
                  <a:pt x="10766" y="58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3" name="Mail"/>
          <p:cNvSpPr/>
          <p:nvPr/>
        </p:nvSpPr>
        <p:spPr>
          <a:xfrm>
            <a:off x="9116087" y="2970701"/>
            <a:ext cx="758967" cy="479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4" name="Phone"/>
          <p:cNvSpPr/>
          <p:nvPr/>
        </p:nvSpPr>
        <p:spPr>
          <a:xfrm>
            <a:off x="9639877" y="2405167"/>
            <a:ext cx="507352" cy="10448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5" name="Traffic Lights"/>
          <p:cNvSpPr/>
          <p:nvPr/>
        </p:nvSpPr>
        <p:spPr>
          <a:xfrm>
            <a:off x="4278190" y="3466389"/>
            <a:ext cx="384707" cy="6728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7" h="21600" fill="norm" stroke="1" extrusionOk="0">
                <a:moveTo>
                  <a:pt x="10770" y="0"/>
                </a:moveTo>
                <a:cubicBezTo>
                  <a:pt x="9575" y="0"/>
                  <a:pt x="8607" y="355"/>
                  <a:pt x="8607" y="792"/>
                </a:cubicBezTo>
                <a:lnTo>
                  <a:pt x="5248" y="792"/>
                </a:lnTo>
                <a:cubicBezTo>
                  <a:pt x="4928" y="792"/>
                  <a:pt x="4666" y="943"/>
                  <a:pt x="4666" y="1126"/>
                </a:cubicBezTo>
                <a:lnTo>
                  <a:pt x="4666" y="21266"/>
                </a:lnTo>
                <a:cubicBezTo>
                  <a:pt x="4666" y="21450"/>
                  <a:pt x="4928" y="21600"/>
                  <a:pt x="5248" y="21600"/>
                </a:cubicBezTo>
                <a:lnTo>
                  <a:pt x="16203" y="21600"/>
                </a:lnTo>
                <a:cubicBezTo>
                  <a:pt x="16523" y="21600"/>
                  <a:pt x="16788" y="21450"/>
                  <a:pt x="16788" y="21266"/>
                </a:cubicBezTo>
                <a:lnTo>
                  <a:pt x="16788" y="1126"/>
                </a:lnTo>
                <a:cubicBezTo>
                  <a:pt x="16779" y="943"/>
                  <a:pt x="16523" y="792"/>
                  <a:pt x="16203" y="792"/>
                </a:cubicBezTo>
                <a:lnTo>
                  <a:pt x="12932" y="792"/>
                </a:lnTo>
                <a:cubicBezTo>
                  <a:pt x="12932" y="355"/>
                  <a:pt x="11964" y="0"/>
                  <a:pt x="10770" y="0"/>
                </a:cubicBezTo>
                <a:close/>
                <a:moveTo>
                  <a:pt x="17529" y="2011"/>
                </a:moveTo>
                <a:lnTo>
                  <a:pt x="17529" y="6430"/>
                </a:lnTo>
                <a:lnTo>
                  <a:pt x="19063" y="6430"/>
                </a:lnTo>
                <a:cubicBezTo>
                  <a:pt x="19175" y="6430"/>
                  <a:pt x="19269" y="6387"/>
                  <a:pt x="19306" y="6327"/>
                </a:cubicBezTo>
                <a:lnTo>
                  <a:pt x="21516" y="2195"/>
                </a:lnTo>
                <a:cubicBezTo>
                  <a:pt x="21563" y="2103"/>
                  <a:pt x="21451" y="2011"/>
                  <a:pt x="21281" y="2011"/>
                </a:cubicBezTo>
                <a:lnTo>
                  <a:pt x="17529" y="2011"/>
                </a:lnTo>
                <a:close/>
                <a:moveTo>
                  <a:pt x="237" y="2023"/>
                </a:moveTo>
                <a:cubicBezTo>
                  <a:pt x="77" y="2018"/>
                  <a:pt x="-36" y="2108"/>
                  <a:pt x="11" y="2200"/>
                </a:cubicBezTo>
                <a:lnTo>
                  <a:pt x="2221" y="6332"/>
                </a:lnTo>
                <a:cubicBezTo>
                  <a:pt x="2249" y="6392"/>
                  <a:pt x="2353" y="6435"/>
                  <a:pt x="2456" y="6435"/>
                </a:cubicBezTo>
                <a:lnTo>
                  <a:pt x="3905" y="6435"/>
                </a:lnTo>
                <a:lnTo>
                  <a:pt x="3905" y="2023"/>
                </a:lnTo>
                <a:lnTo>
                  <a:pt x="237" y="2023"/>
                </a:lnTo>
                <a:close/>
                <a:moveTo>
                  <a:pt x="10758" y="2347"/>
                </a:moveTo>
                <a:cubicBezTo>
                  <a:pt x="12563" y="2347"/>
                  <a:pt x="14032" y="3187"/>
                  <a:pt x="14032" y="4223"/>
                </a:cubicBezTo>
                <a:cubicBezTo>
                  <a:pt x="14032" y="5259"/>
                  <a:pt x="12573" y="6101"/>
                  <a:pt x="10758" y="6101"/>
                </a:cubicBezTo>
                <a:cubicBezTo>
                  <a:pt x="8952" y="6101"/>
                  <a:pt x="7487" y="5259"/>
                  <a:pt x="7487" y="4223"/>
                </a:cubicBezTo>
                <a:cubicBezTo>
                  <a:pt x="7487" y="3187"/>
                  <a:pt x="8952" y="2347"/>
                  <a:pt x="10758" y="2347"/>
                </a:cubicBezTo>
                <a:close/>
                <a:moveTo>
                  <a:pt x="237" y="8966"/>
                </a:moveTo>
                <a:cubicBezTo>
                  <a:pt x="77" y="8966"/>
                  <a:pt x="-36" y="9058"/>
                  <a:pt x="11" y="9149"/>
                </a:cubicBezTo>
                <a:lnTo>
                  <a:pt x="2221" y="13282"/>
                </a:lnTo>
                <a:cubicBezTo>
                  <a:pt x="2249" y="13341"/>
                  <a:pt x="2353" y="13385"/>
                  <a:pt x="2456" y="13385"/>
                </a:cubicBezTo>
                <a:lnTo>
                  <a:pt x="3905" y="13385"/>
                </a:lnTo>
                <a:lnTo>
                  <a:pt x="3905" y="8966"/>
                </a:lnTo>
                <a:lnTo>
                  <a:pt x="237" y="8966"/>
                </a:lnTo>
                <a:close/>
                <a:moveTo>
                  <a:pt x="17529" y="8966"/>
                </a:moveTo>
                <a:lnTo>
                  <a:pt x="17529" y="13379"/>
                </a:lnTo>
                <a:lnTo>
                  <a:pt x="19063" y="13379"/>
                </a:lnTo>
                <a:cubicBezTo>
                  <a:pt x="19175" y="13379"/>
                  <a:pt x="19269" y="13336"/>
                  <a:pt x="19298" y="13277"/>
                </a:cubicBezTo>
                <a:lnTo>
                  <a:pt x="21508" y="9144"/>
                </a:lnTo>
                <a:cubicBezTo>
                  <a:pt x="21564" y="9058"/>
                  <a:pt x="21451" y="8966"/>
                  <a:pt x="21281" y="8966"/>
                </a:cubicBezTo>
                <a:lnTo>
                  <a:pt x="17529" y="8966"/>
                </a:lnTo>
                <a:close/>
                <a:moveTo>
                  <a:pt x="10758" y="9294"/>
                </a:moveTo>
                <a:cubicBezTo>
                  <a:pt x="12563" y="9294"/>
                  <a:pt x="14032" y="10137"/>
                  <a:pt x="14032" y="11173"/>
                </a:cubicBezTo>
                <a:cubicBezTo>
                  <a:pt x="14032" y="12208"/>
                  <a:pt x="12573" y="13049"/>
                  <a:pt x="10758" y="13049"/>
                </a:cubicBezTo>
                <a:cubicBezTo>
                  <a:pt x="8952" y="13049"/>
                  <a:pt x="7487" y="12208"/>
                  <a:pt x="7487" y="11173"/>
                </a:cubicBezTo>
                <a:cubicBezTo>
                  <a:pt x="7487" y="10137"/>
                  <a:pt x="8952" y="9294"/>
                  <a:pt x="10758" y="9294"/>
                </a:cubicBezTo>
                <a:close/>
                <a:moveTo>
                  <a:pt x="17529" y="15915"/>
                </a:moveTo>
                <a:lnTo>
                  <a:pt x="17529" y="20327"/>
                </a:lnTo>
                <a:lnTo>
                  <a:pt x="19063" y="20327"/>
                </a:lnTo>
                <a:cubicBezTo>
                  <a:pt x="19175" y="20327"/>
                  <a:pt x="19269" y="20284"/>
                  <a:pt x="19298" y="20224"/>
                </a:cubicBezTo>
                <a:lnTo>
                  <a:pt x="21508" y="16092"/>
                </a:lnTo>
                <a:cubicBezTo>
                  <a:pt x="21564" y="16006"/>
                  <a:pt x="21451" y="15915"/>
                  <a:pt x="21281" y="15915"/>
                </a:cubicBezTo>
                <a:lnTo>
                  <a:pt x="17529" y="15915"/>
                </a:lnTo>
                <a:close/>
                <a:moveTo>
                  <a:pt x="237" y="15920"/>
                </a:moveTo>
                <a:cubicBezTo>
                  <a:pt x="77" y="15915"/>
                  <a:pt x="-36" y="16005"/>
                  <a:pt x="11" y="16097"/>
                </a:cubicBezTo>
                <a:lnTo>
                  <a:pt x="2221" y="20231"/>
                </a:lnTo>
                <a:cubicBezTo>
                  <a:pt x="2249" y="20290"/>
                  <a:pt x="2353" y="20332"/>
                  <a:pt x="2456" y="20332"/>
                </a:cubicBezTo>
                <a:lnTo>
                  <a:pt x="3905" y="20332"/>
                </a:lnTo>
                <a:lnTo>
                  <a:pt x="3905" y="15920"/>
                </a:lnTo>
                <a:lnTo>
                  <a:pt x="237" y="15920"/>
                </a:lnTo>
                <a:close/>
                <a:moveTo>
                  <a:pt x="10758" y="16244"/>
                </a:moveTo>
                <a:cubicBezTo>
                  <a:pt x="12563" y="16244"/>
                  <a:pt x="14032" y="17084"/>
                  <a:pt x="14032" y="18120"/>
                </a:cubicBezTo>
                <a:cubicBezTo>
                  <a:pt x="14032" y="19161"/>
                  <a:pt x="12573" y="19998"/>
                  <a:pt x="10758" y="19998"/>
                </a:cubicBezTo>
                <a:cubicBezTo>
                  <a:pt x="8952" y="19998"/>
                  <a:pt x="7487" y="19156"/>
                  <a:pt x="7487" y="18120"/>
                </a:cubicBezTo>
                <a:cubicBezTo>
                  <a:pt x="7487" y="17084"/>
                  <a:pt x="8952" y="16244"/>
                  <a:pt x="10758" y="16244"/>
                </a:cubicBezTo>
                <a:close/>
              </a:path>
            </a:pathLst>
          </a:custGeom>
          <a:solidFill>
            <a:schemeClr val="accent5">
              <a:hueOff val="100859"/>
              <a:satOff val="-13629"/>
              <a:lumOff val="23879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6" name="Notifications…"/>
          <p:cNvSpPr/>
          <p:nvPr/>
        </p:nvSpPr>
        <p:spPr>
          <a:xfrm>
            <a:off x="10419797" y="4148756"/>
            <a:ext cx="2281902" cy="93485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Notifications</a:t>
            </a:r>
          </a:p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  <a:r>
              <a:t> System</a:t>
            </a:r>
          </a:p>
        </p:txBody>
      </p:sp>
      <p:sp>
        <p:nvSpPr>
          <p:cNvPr id="147" name="Arrow 7"/>
          <p:cNvSpPr/>
          <p:nvPr/>
        </p:nvSpPr>
        <p:spPr>
          <a:xfrm>
            <a:off x="3375371" y="6619203"/>
            <a:ext cx="601131" cy="769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chemeClr val="accent6">
              <a:hueOff val="10811956"/>
              <a:satOff val="-58544"/>
              <a:lumOff val="-9736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8" name="Arrow 10"/>
          <p:cNvSpPr/>
          <p:nvPr/>
        </p:nvSpPr>
        <p:spPr>
          <a:xfrm>
            <a:off x="5419400" y="5723257"/>
            <a:ext cx="1141840" cy="928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1">
              <a:hueOff val="-137333"/>
              <a:satOff val="-2150"/>
              <a:lumOff val="15684"/>
              <a:alpha val="53135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49" name="Arrow 10"/>
          <p:cNvSpPr/>
          <p:nvPr/>
        </p:nvSpPr>
        <p:spPr>
          <a:xfrm>
            <a:off x="9367915" y="4884171"/>
            <a:ext cx="1051276" cy="854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745" y="0"/>
                </a:moveTo>
                <a:lnTo>
                  <a:pt x="7428" y="3887"/>
                </a:lnTo>
                <a:lnTo>
                  <a:pt x="12357" y="8319"/>
                </a:lnTo>
                <a:lnTo>
                  <a:pt x="0" y="8319"/>
                </a:lnTo>
                <a:lnTo>
                  <a:pt x="0" y="13287"/>
                </a:lnTo>
                <a:lnTo>
                  <a:pt x="12286" y="13287"/>
                </a:lnTo>
                <a:lnTo>
                  <a:pt x="7418" y="17725"/>
                </a:lnTo>
                <a:lnTo>
                  <a:pt x="9755" y="21600"/>
                </a:lnTo>
                <a:lnTo>
                  <a:pt x="21600" y="10803"/>
                </a:lnTo>
                <a:lnTo>
                  <a:pt x="9745" y="0"/>
                </a:lnTo>
                <a:close/>
              </a:path>
            </a:pathLst>
          </a:custGeom>
          <a:solidFill>
            <a:schemeClr val="accent1">
              <a:hueOff val="-137333"/>
              <a:satOff val="-2150"/>
              <a:lumOff val="15684"/>
              <a:alpha val="53135"/>
            </a:schemeClr>
          </a:soli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0" name="Arrow 7"/>
          <p:cNvSpPr/>
          <p:nvPr/>
        </p:nvSpPr>
        <p:spPr>
          <a:xfrm>
            <a:off x="9859465" y="3399498"/>
            <a:ext cx="757978" cy="969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1" name="Arrow 7"/>
          <p:cNvSpPr/>
          <p:nvPr/>
        </p:nvSpPr>
        <p:spPr>
          <a:xfrm>
            <a:off x="5900526" y="4144812"/>
            <a:ext cx="933091" cy="11940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hueOff val="321133"/>
                  <a:satOff val="-12043"/>
                  <a:lumOff val="-7113"/>
                </a:schemeClr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effectLst>
                  <a:outerShdw sx="100000" sy="100000" kx="0" ky="0" algn="b" rotWithShape="0" blurRad="25400" dist="23998" dir="2700000">
                    <a:srgbClr val="000000">
                      <a:alpha val="31034"/>
                    </a:srgbClr>
                  </a:outerShdw>
                </a:effectLst>
              </a:defRPr>
            </a:pPr>
          </a:p>
        </p:txBody>
      </p:sp>
      <p:sp>
        <p:nvSpPr>
          <p:cNvPr id="152" name="Alerts"/>
          <p:cNvSpPr txBox="1"/>
          <p:nvPr/>
        </p:nvSpPr>
        <p:spPr>
          <a:xfrm>
            <a:off x="9118343" y="5054599"/>
            <a:ext cx="2749351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Alerts</a:t>
            </a:r>
          </a:p>
        </p:txBody>
      </p:sp>
      <p:sp>
        <p:nvSpPr>
          <p:cNvPr id="153" name="Reports and…"/>
          <p:cNvSpPr txBox="1"/>
          <p:nvPr/>
        </p:nvSpPr>
        <p:spPr>
          <a:xfrm>
            <a:off x="3159709" y="4241800"/>
            <a:ext cx="3887267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C2FFFF"/>
                </a:solidFill>
              </a:defRPr>
            </a:pPr>
            <a:r>
              <a:t>Reports and </a:t>
            </a:r>
          </a:p>
          <a:p>
            <a:pPr algn="l">
              <a:defRPr>
                <a:solidFill>
                  <a:srgbClr val="C2FFFF"/>
                </a:solidFill>
              </a:defRPr>
            </a:pPr>
            <a:r>
              <a:t>recommendation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Deployment Scen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9148">
              <a:defRPr sz="8554"/>
            </a:lvl1pPr>
          </a:lstStyle>
          <a:p>
            <a:pPr>
              <a:defRPr sz="7519"/>
            </a:pPr>
            <a:r>
              <a:rPr sz="8554"/>
              <a:t>Deployment Scenarios</a:t>
            </a:r>
          </a:p>
        </p:txBody>
      </p:sp>
      <p:sp>
        <p:nvSpPr>
          <p:cNvPr id="156" name="Smart Forms for to control produ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Forms for to control production</a:t>
            </a:r>
          </a:p>
          <a:p>
            <a:pPr/>
            <a:r>
              <a:t>Smart Logistics to control transportation and Storage- Iot Enabled containers</a:t>
            </a:r>
          </a:p>
          <a:p>
            <a:pPr/>
            <a:r>
              <a:t>Smart Consumption with IoT enabled containers with indicators for deterioration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mart P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Production</a:t>
            </a:r>
          </a:p>
        </p:txBody>
      </p:sp>
      <p:sp>
        <p:nvSpPr>
          <p:cNvPr id="159" name="IoT enabled farms with constant Image capture system.…"/>
          <p:cNvSpPr txBox="1"/>
          <p:nvPr>
            <p:ph type="body" idx="1"/>
          </p:nvPr>
        </p:nvSpPr>
        <p:spPr>
          <a:xfrm>
            <a:off x="952500" y="259715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52043" indent="-352043" defTabSz="449833">
              <a:spcBef>
                <a:spcPts val="3200"/>
              </a:spcBef>
              <a:defRPr sz="2925"/>
            </a:pPr>
            <a:r>
              <a:t>IoT enabled farms with constant Image capture system.</a:t>
            </a:r>
          </a:p>
          <a:p>
            <a:pPr marL="352043" indent="-352043" defTabSz="449833">
              <a:spcBef>
                <a:spcPts val="3200"/>
              </a:spcBef>
              <a:defRPr sz="2925"/>
            </a:pPr>
            <a:r>
              <a:t>Collection of KPIS- Water level,Soil fertiliser levels, pest and insect issues and soil temperature </a:t>
            </a:r>
          </a:p>
          <a:p>
            <a:pPr marL="352043" indent="-352043" defTabSz="449833">
              <a:spcBef>
                <a:spcPts val="3200"/>
              </a:spcBef>
              <a:defRPr sz="2925"/>
            </a:pPr>
            <a:r>
              <a:t>Automated Recommendation system based on Machine Learning Algorithms.</a:t>
            </a:r>
          </a:p>
          <a:p>
            <a:pPr marL="352043" indent="-352043" defTabSz="449833">
              <a:spcBef>
                <a:spcPts val="3200"/>
              </a:spcBef>
              <a:defRPr sz="2925"/>
            </a:pPr>
            <a:r>
              <a:t>A Dashboard with Food Quality Indicators for the Farmers.</a:t>
            </a:r>
          </a:p>
          <a:p>
            <a:pPr marL="352043" indent="-352043" defTabSz="449833">
              <a:spcBef>
                <a:spcPts val="3200"/>
              </a:spcBef>
              <a:defRPr sz="2925"/>
            </a:pPr>
            <a:r>
              <a:t>Automation of water system and organic fertilisers.</a:t>
            </a:r>
          </a:p>
          <a:p>
            <a:pPr marL="352043" indent="-352043" defTabSz="449833">
              <a:spcBef>
                <a:spcPts val="3200"/>
              </a:spcBef>
              <a:defRPr sz="2925"/>
            </a:pPr>
            <a:r>
              <a:t>Mobile based notification of crop quality, insect detection and indicators for ready crops based on Image analysis techniques.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mart Logistics &amp;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pPr/>
            <a:r>
              <a:t>Smart Logistics &amp; Storage</a:t>
            </a:r>
          </a:p>
        </p:txBody>
      </p:sp>
      <p:sp>
        <p:nvSpPr>
          <p:cNvPr id="162" name="IoT enabled contain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0623" indent="-420623" defTabSz="537463">
              <a:spcBef>
                <a:spcPts val="3800"/>
              </a:spcBef>
              <a:defRPr sz="3496"/>
            </a:pPr>
            <a:r>
              <a:t>IoT enabled containers</a:t>
            </a:r>
          </a:p>
          <a:p>
            <a:pPr marL="420623" indent="-420623" defTabSz="537463">
              <a:spcBef>
                <a:spcPts val="3800"/>
              </a:spcBef>
              <a:defRPr sz="3496"/>
            </a:pPr>
            <a:r>
              <a:t>Dashboard to Simplify Food Inspection System for the Logistic companies and super markets.</a:t>
            </a:r>
          </a:p>
          <a:p>
            <a:pPr marL="420623" indent="-420623" defTabSz="537463">
              <a:spcBef>
                <a:spcPts val="3800"/>
              </a:spcBef>
              <a:defRPr sz="3496"/>
            </a:pPr>
            <a:r>
              <a:t>Indicators for various levels of deflation of food and alert system based on various levels of deterioration .</a:t>
            </a:r>
          </a:p>
          <a:p>
            <a:pPr marL="420623" indent="-420623" defTabSz="537463">
              <a:spcBef>
                <a:spcPts val="3800"/>
              </a:spcBef>
              <a:defRPr sz="3496"/>
            </a:pPr>
            <a:r>
              <a:t> Recommendation system based on Machine Learning algorithms to control the temperature and humidity inside the containers.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mart Consump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Smart Consumptions</a:t>
            </a:r>
          </a:p>
        </p:txBody>
      </p:sp>
      <p:sp>
        <p:nvSpPr>
          <p:cNvPr id="165" name="IoT enabled containers indicating the quality of the food with various col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IoT enabled containers indicating the quality of the food with various colors</a:t>
            </a:r>
          </a:p>
          <a:p>
            <a:pPr/>
            <a:r>
              <a:t>Automated Food Inspection System for the Logistic companies</a:t>
            </a:r>
          </a:p>
          <a:p>
            <a:pPr/>
            <a:r>
              <a:t> Recommendation system based on Machine Learning algorithms to control the temperature and humidity inside the containers.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