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70" r:id="rId12"/>
    <p:sldId id="266" r:id="rId13"/>
    <p:sldId id="267" r:id="rId14"/>
    <p:sldId id="272" r:id="rId15"/>
    <p:sldId id="273" r:id="rId16"/>
    <p:sldId id="274" r:id="rId17"/>
    <p:sldId id="276" r:id="rId18"/>
    <p:sldId id="275" r:id="rId19"/>
    <p:sldId id="277" r:id="rId20"/>
    <p:sldId id="27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FDA1CF-DFCF-664C-9478-77A2030515BB}" v="28" dt="2021-06-03T22:27:54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otsavy Dama" userId="37a13e52-d07c-449f-9cee-68ad47bff1ce" providerId="ADAL" clId="{A8FDA1CF-DFCF-664C-9478-77A2030515BB}"/>
    <pc:docChg chg="undo custSel addSld modSld sldOrd addMainMaster delMainMaster">
      <pc:chgData name="Mahotsavy Dama" userId="37a13e52-d07c-449f-9cee-68ad47bff1ce" providerId="ADAL" clId="{A8FDA1CF-DFCF-664C-9478-77A2030515BB}" dt="2021-06-03T22:28:49.324" v="1671" actId="26606"/>
      <pc:docMkLst>
        <pc:docMk/>
      </pc:docMkLst>
      <pc:sldChg chg="addSp delSp modSp mod setBg modClrScheme setClrOvrMap delDesignElem chgLayout">
        <pc:chgData name="Mahotsavy Dama" userId="37a13e52-d07c-449f-9cee-68ad47bff1ce" providerId="ADAL" clId="{A8FDA1CF-DFCF-664C-9478-77A2030515BB}" dt="2021-06-03T21:42:13.994" v="68" actId="26606"/>
        <pc:sldMkLst>
          <pc:docMk/>
          <pc:sldMk cId="971852813" sldId="256"/>
        </pc:sldMkLst>
        <pc:spChg chg="mod">
          <ac:chgData name="Mahotsavy Dama" userId="37a13e52-d07c-449f-9cee-68ad47bff1ce" providerId="ADAL" clId="{A8FDA1CF-DFCF-664C-9478-77A2030515BB}" dt="2021-06-03T21:42:13.994" v="68" actId="26606"/>
          <ac:spMkLst>
            <pc:docMk/>
            <pc:sldMk cId="971852813" sldId="256"/>
            <ac:spMk id="2" creationId="{F3ED3CFC-3BCB-5942-B9BF-0E4B97592043}"/>
          </ac:spMkLst>
        </pc:spChg>
        <pc:spChg chg="mod">
          <ac:chgData name="Mahotsavy Dama" userId="37a13e52-d07c-449f-9cee-68ad47bff1ce" providerId="ADAL" clId="{A8FDA1CF-DFCF-664C-9478-77A2030515BB}" dt="2021-06-03T21:42:13.994" v="68" actId="26606"/>
          <ac:spMkLst>
            <pc:docMk/>
            <pc:sldMk cId="971852813" sldId="256"/>
            <ac:spMk id="3" creationId="{BDCB3D2F-8C5D-ED4F-820C-A58CD24AC402}"/>
          </ac:spMkLst>
        </pc:spChg>
        <pc:spChg chg="add del">
          <ac:chgData name="Mahotsavy Dama" userId="37a13e52-d07c-449f-9cee-68ad47bff1ce" providerId="ADAL" clId="{A8FDA1CF-DFCF-664C-9478-77A2030515BB}" dt="2021-06-03T21:40:05.956" v="1" actId="26606"/>
          <ac:spMkLst>
            <pc:docMk/>
            <pc:sldMk cId="971852813" sldId="256"/>
            <ac:spMk id="9" creationId="{6A121316-E4D0-41D7-9C79-9FF8F36D4262}"/>
          </ac:spMkLst>
        </pc:spChg>
        <pc:spChg chg="add del">
          <ac:chgData name="Mahotsavy Dama" userId="37a13e52-d07c-449f-9cee-68ad47bff1ce" providerId="ADAL" clId="{A8FDA1CF-DFCF-664C-9478-77A2030515BB}" dt="2021-06-03T21:40:05.956" v="1" actId="26606"/>
          <ac:spMkLst>
            <pc:docMk/>
            <pc:sldMk cId="971852813" sldId="256"/>
            <ac:spMk id="11" creationId="{07EE0F9E-42CB-4AE4-971C-7BD191D5DCB3}"/>
          </ac:spMkLst>
        </pc:spChg>
        <pc:spChg chg="add del">
          <ac:chgData name="Mahotsavy Dama" userId="37a13e52-d07c-449f-9cee-68ad47bff1ce" providerId="ADAL" clId="{A8FDA1CF-DFCF-664C-9478-77A2030515BB}" dt="2021-06-03T21:40:05.956" v="1" actId="26606"/>
          <ac:spMkLst>
            <pc:docMk/>
            <pc:sldMk cId="971852813" sldId="256"/>
            <ac:spMk id="13" creationId="{1AEB967B-31A3-42E3-8382-73443D264092}"/>
          </ac:spMkLst>
        </pc:spChg>
        <pc:spChg chg="add del">
          <ac:chgData name="Mahotsavy Dama" userId="37a13e52-d07c-449f-9cee-68ad47bff1ce" providerId="ADAL" clId="{A8FDA1CF-DFCF-664C-9478-77A2030515BB}" dt="2021-06-03T21:40:17.249" v="4"/>
          <ac:spMkLst>
            <pc:docMk/>
            <pc:sldMk cId="971852813" sldId="256"/>
            <ac:spMk id="22" creationId="{EB9B5A19-3592-48E2-BC31-90E092BD68E1}"/>
          </ac:spMkLst>
        </pc:spChg>
        <pc:spChg chg="add del">
          <ac:chgData name="Mahotsavy Dama" userId="37a13e52-d07c-449f-9cee-68ad47bff1ce" providerId="ADAL" clId="{A8FDA1CF-DFCF-664C-9478-77A2030515BB}" dt="2021-06-03T21:40:17.249" v="4"/>
          <ac:spMkLst>
            <pc:docMk/>
            <pc:sldMk cId="971852813" sldId="256"/>
            <ac:spMk id="23" creationId="{DD99E1B6-CBC4-4306-9DFC-847D6D135208}"/>
          </ac:spMkLst>
        </pc:spChg>
        <pc:spChg chg="add del">
          <ac:chgData name="Mahotsavy Dama" userId="37a13e52-d07c-449f-9cee-68ad47bff1ce" providerId="ADAL" clId="{A8FDA1CF-DFCF-664C-9478-77A2030515BB}" dt="2021-06-03T21:42:08.938" v="65" actId="26606"/>
          <ac:spMkLst>
            <pc:docMk/>
            <pc:sldMk cId="971852813" sldId="256"/>
            <ac:spMk id="28" creationId="{F1611BA9-268A-49A6-84F8-FC91536686E4}"/>
          </ac:spMkLst>
        </pc:spChg>
        <pc:spChg chg="add del">
          <ac:chgData name="Mahotsavy Dama" userId="37a13e52-d07c-449f-9cee-68ad47bff1ce" providerId="ADAL" clId="{A8FDA1CF-DFCF-664C-9478-77A2030515BB}" dt="2021-06-03T21:42:08.938" v="65" actId="26606"/>
          <ac:spMkLst>
            <pc:docMk/>
            <pc:sldMk cId="971852813" sldId="256"/>
            <ac:spMk id="29" creationId="{E20EB187-900F-4AF5-813B-101456D9FD39}"/>
          </ac:spMkLst>
        </pc:spChg>
        <pc:spChg chg="add del">
          <ac:chgData name="Mahotsavy Dama" userId="37a13e52-d07c-449f-9cee-68ad47bff1ce" providerId="ADAL" clId="{A8FDA1CF-DFCF-664C-9478-77A2030515BB}" dt="2021-06-03T21:42:08.938" v="65" actId="26606"/>
          <ac:spMkLst>
            <pc:docMk/>
            <pc:sldMk cId="971852813" sldId="256"/>
            <ac:spMk id="30" creationId="{1825D5AF-D278-4D9A-A4F5-A1A1D3507636}"/>
          </ac:spMkLst>
        </pc:spChg>
        <pc:spChg chg="add del">
          <ac:chgData name="Mahotsavy Dama" userId="37a13e52-d07c-449f-9cee-68ad47bff1ce" providerId="ADAL" clId="{A8FDA1CF-DFCF-664C-9478-77A2030515BB}" dt="2021-06-03T21:40:43.640" v="6" actId="26606"/>
          <ac:spMkLst>
            <pc:docMk/>
            <pc:sldMk cId="971852813" sldId="256"/>
            <ac:spMk id="31" creationId="{464EC53C-35C4-4E84-AFE2-A7D081852617}"/>
          </ac:spMkLst>
        </pc:spChg>
        <pc:spChg chg="add del">
          <ac:chgData name="Mahotsavy Dama" userId="37a13e52-d07c-449f-9cee-68ad47bff1ce" providerId="ADAL" clId="{A8FDA1CF-DFCF-664C-9478-77A2030515BB}" dt="2021-06-03T21:42:13.938" v="67" actId="26606"/>
          <ac:spMkLst>
            <pc:docMk/>
            <pc:sldMk cId="971852813" sldId="256"/>
            <ac:spMk id="32" creationId="{6F40FBDA-CEB1-40F0-9AB9-BD9C402D70FE}"/>
          </ac:spMkLst>
        </pc:spChg>
        <pc:spChg chg="add del">
          <ac:chgData name="Mahotsavy Dama" userId="37a13e52-d07c-449f-9cee-68ad47bff1ce" providerId="ADAL" clId="{A8FDA1CF-DFCF-664C-9478-77A2030515BB}" dt="2021-06-03T21:40:43.640" v="6" actId="26606"/>
          <ac:spMkLst>
            <pc:docMk/>
            <pc:sldMk cId="971852813" sldId="256"/>
            <ac:spMk id="33" creationId="{9A3F5928-D955-456A-97B5-AA390B8CE9D5}"/>
          </ac:spMkLst>
        </pc:spChg>
        <pc:spChg chg="add del">
          <ac:chgData name="Mahotsavy Dama" userId="37a13e52-d07c-449f-9cee-68ad47bff1ce" providerId="ADAL" clId="{A8FDA1CF-DFCF-664C-9478-77A2030515BB}" dt="2021-06-03T21:42:13.938" v="67" actId="26606"/>
          <ac:spMkLst>
            <pc:docMk/>
            <pc:sldMk cId="971852813" sldId="256"/>
            <ac:spMk id="34" creationId="{0344D4FE-ABEF-4230-9E4E-AD5782FC78AC}"/>
          </ac:spMkLst>
        </pc:spChg>
        <pc:spChg chg="add del">
          <ac:chgData name="Mahotsavy Dama" userId="37a13e52-d07c-449f-9cee-68ad47bff1ce" providerId="ADAL" clId="{A8FDA1CF-DFCF-664C-9478-77A2030515BB}" dt="2021-06-03T21:42:13.938" v="67" actId="26606"/>
          <ac:spMkLst>
            <pc:docMk/>
            <pc:sldMk cId="971852813" sldId="256"/>
            <ac:spMk id="36" creationId="{9325F979-D3F9-4926-81B7-7ACCB31A501B}"/>
          </ac:spMkLst>
        </pc:spChg>
        <pc:spChg chg="add del">
          <ac:chgData name="Mahotsavy Dama" userId="37a13e52-d07c-449f-9cee-68ad47bff1ce" providerId="ADAL" clId="{A8FDA1CF-DFCF-664C-9478-77A2030515BB}" dt="2021-06-03T21:40:43.640" v="6" actId="26606"/>
          <ac:spMkLst>
            <pc:docMk/>
            <pc:sldMk cId="971852813" sldId="256"/>
            <ac:spMk id="37" creationId="{C5CB530E-515E-412C-9DF1-5F8FFBD6F383}"/>
          </ac:spMkLst>
        </pc:spChg>
        <pc:spChg chg="add">
          <ac:chgData name="Mahotsavy Dama" userId="37a13e52-d07c-449f-9cee-68ad47bff1ce" providerId="ADAL" clId="{A8FDA1CF-DFCF-664C-9478-77A2030515BB}" dt="2021-06-03T21:42:13.994" v="68" actId="26606"/>
          <ac:spMkLst>
            <pc:docMk/>
            <pc:sldMk cId="971852813" sldId="256"/>
            <ac:spMk id="38" creationId="{F1611BA9-268A-49A6-84F8-FC91536686E4}"/>
          </ac:spMkLst>
        </pc:spChg>
        <pc:spChg chg="add del">
          <ac:chgData name="Mahotsavy Dama" userId="37a13e52-d07c-449f-9cee-68ad47bff1ce" providerId="ADAL" clId="{A8FDA1CF-DFCF-664C-9478-77A2030515BB}" dt="2021-06-03T21:40:43.640" v="6" actId="26606"/>
          <ac:spMkLst>
            <pc:docMk/>
            <pc:sldMk cId="971852813" sldId="256"/>
            <ac:spMk id="39" creationId="{712D4376-A578-4FF1-94FC-245E7A6A489F}"/>
          </ac:spMkLst>
        </pc:spChg>
        <pc:spChg chg="add">
          <ac:chgData name="Mahotsavy Dama" userId="37a13e52-d07c-449f-9cee-68ad47bff1ce" providerId="ADAL" clId="{A8FDA1CF-DFCF-664C-9478-77A2030515BB}" dt="2021-06-03T21:42:13.994" v="68" actId="26606"/>
          <ac:spMkLst>
            <pc:docMk/>
            <pc:sldMk cId="971852813" sldId="256"/>
            <ac:spMk id="40" creationId="{E20EB187-900F-4AF5-813B-101456D9FD39}"/>
          </ac:spMkLst>
        </pc:spChg>
        <pc:spChg chg="add del">
          <ac:chgData name="Mahotsavy Dama" userId="37a13e52-d07c-449f-9cee-68ad47bff1ce" providerId="ADAL" clId="{A8FDA1CF-DFCF-664C-9478-77A2030515BB}" dt="2021-06-03T21:40:43.640" v="6" actId="26606"/>
          <ac:spMkLst>
            <pc:docMk/>
            <pc:sldMk cId="971852813" sldId="256"/>
            <ac:spMk id="41" creationId="{AEA7509D-F04F-40CB-A0B3-EEF16499CC9F}"/>
          </ac:spMkLst>
        </pc:spChg>
        <pc:spChg chg="add">
          <ac:chgData name="Mahotsavy Dama" userId="37a13e52-d07c-449f-9cee-68ad47bff1ce" providerId="ADAL" clId="{A8FDA1CF-DFCF-664C-9478-77A2030515BB}" dt="2021-06-03T21:42:13.994" v="68" actId="26606"/>
          <ac:spMkLst>
            <pc:docMk/>
            <pc:sldMk cId="971852813" sldId="256"/>
            <ac:spMk id="42" creationId="{1825D5AF-D278-4D9A-A4F5-A1A1D3507636}"/>
          </ac:spMkLst>
        </pc:spChg>
        <pc:grpChg chg="add del">
          <ac:chgData name="Mahotsavy Dama" userId="37a13e52-d07c-449f-9cee-68ad47bff1ce" providerId="ADAL" clId="{A8FDA1CF-DFCF-664C-9478-77A2030515BB}" dt="2021-06-03T21:40:17.249" v="4"/>
          <ac:grpSpMkLst>
            <pc:docMk/>
            <pc:sldMk cId="971852813" sldId="256"/>
            <ac:grpSpMk id="24" creationId="{E2548C40-4C00-4E91-BFA6-84B4D66225A4}"/>
          </ac:grpSpMkLst>
        </pc:grpChg>
        <pc:picChg chg="add del">
          <ac:chgData name="Mahotsavy Dama" userId="37a13e52-d07c-449f-9cee-68ad47bff1ce" providerId="ADAL" clId="{A8FDA1CF-DFCF-664C-9478-77A2030515BB}" dt="2021-06-03T21:40:05.956" v="1" actId="26606"/>
          <ac:picMkLst>
            <pc:docMk/>
            <pc:sldMk cId="971852813" sldId="256"/>
            <ac:picMk id="4" creationId="{48B3B184-C250-429B-8A45-B0455D5976EE}"/>
          </ac:picMkLst>
        </pc:picChg>
        <pc:picChg chg="add mod ord">
          <ac:chgData name="Mahotsavy Dama" userId="37a13e52-d07c-449f-9cee-68ad47bff1ce" providerId="ADAL" clId="{A8FDA1CF-DFCF-664C-9478-77A2030515BB}" dt="2021-06-03T21:42:13.994" v="68" actId="26606"/>
          <ac:picMkLst>
            <pc:docMk/>
            <pc:sldMk cId="971852813" sldId="256"/>
            <ac:picMk id="26" creationId="{61558D61-B34D-419A-ACA3-2FCDBA3C86EF}"/>
          </ac:picMkLst>
        </pc:picChg>
        <pc:cxnChg chg="add del">
          <ac:chgData name="Mahotsavy Dama" userId="37a13e52-d07c-449f-9cee-68ad47bff1ce" providerId="ADAL" clId="{A8FDA1CF-DFCF-664C-9478-77A2030515BB}" dt="2021-06-03T21:40:43.640" v="6" actId="26606"/>
          <ac:cxnSpMkLst>
            <pc:docMk/>
            <pc:sldMk cId="971852813" sldId="256"/>
            <ac:cxnSpMk id="35" creationId="{56020367-4FD5-4596-8E10-C5F095CD8DBF}"/>
          </ac:cxnSpMkLst>
        </pc:cxnChg>
      </pc:sldChg>
      <pc:sldChg chg="modSp new mod">
        <pc:chgData name="Mahotsavy Dama" userId="37a13e52-d07c-449f-9cee-68ad47bff1ce" providerId="ADAL" clId="{A8FDA1CF-DFCF-664C-9478-77A2030515BB}" dt="2021-06-03T21:54:06.702" v="403" actId="255"/>
        <pc:sldMkLst>
          <pc:docMk/>
          <pc:sldMk cId="2902968919" sldId="257"/>
        </pc:sldMkLst>
        <pc:spChg chg="mod">
          <ac:chgData name="Mahotsavy Dama" userId="37a13e52-d07c-449f-9cee-68ad47bff1ce" providerId="ADAL" clId="{A8FDA1CF-DFCF-664C-9478-77A2030515BB}" dt="2021-06-03T21:43:40.891" v="90" actId="2711"/>
          <ac:spMkLst>
            <pc:docMk/>
            <pc:sldMk cId="2902968919" sldId="257"/>
            <ac:spMk id="2" creationId="{B21F8BBC-E1EE-424D-B136-1714CBAE350F}"/>
          </ac:spMkLst>
        </pc:spChg>
        <pc:spChg chg="mod">
          <ac:chgData name="Mahotsavy Dama" userId="37a13e52-d07c-449f-9cee-68ad47bff1ce" providerId="ADAL" clId="{A8FDA1CF-DFCF-664C-9478-77A2030515BB}" dt="2021-06-03T21:54:06.702" v="403" actId="255"/>
          <ac:spMkLst>
            <pc:docMk/>
            <pc:sldMk cId="2902968919" sldId="257"/>
            <ac:spMk id="3" creationId="{588CBE57-083F-9A4C-89E2-0A5758BF054A}"/>
          </ac:spMkLst>
        </pc:spChg>
      </pc:sldChg>
      <pc:sldChg chg="modSp new mod">
        <pc:chgData name="Mahotsavy Dama" userId="37a13e52-d07c-449f-9cee-68ad47bff1ce" providerId="ADAL" clId="{A8FDA1CF-DFCF-664C-9478-77A2030515BB}" dt="2021-06-03T21:55:35.838" v="417" actId="2711"/>
        <pc:sldMkLst>
          <pc:docMk/>
          <pc:sldMk cId="3174508724" sldId="258"/>
        </pc:sldMkLst>
        <pc:spChg chg="mod">
          <ac:chgData name="Mahotsavy Dama" userId="37a13e52-d07c-449f-9cee-68ad47bff1ce" providerId="ADAL" clId="{A8FDA1CF-DFCF-664C-9478-77A2030515BB}" dt="2021-06-03T21:48:01.412" v="274" actId="2711"/>
          <ac:spMkLst>
            <pc:docMk/>
            <pc:sldMk cId="3174508724" sldId="258"/>
            <ac:spMk id="2" creationId="{5D12E1D1-447A-5F43-895A-1AB05B72F0FF}"/>
          </ac:spMkLst>
        </pc:spChg>
        <pc:spChg chg="mod">
          <ac:chgData name="Mahotsavy Dama" userId="37a13e52-d07c-449f-9cee-68ad47bff1ce" providerId="ADAL" clId="{A8FDA1CF-DFCF-664C-9478-77A2030515BB}" dt="2021-06-03T21:55:35.838" v="417" actId="2711"/>
          <ac:spMkLst>
            <pc:docMk/>
            <pc:sldMk cId="3174508724" sldId="258"/>
            <ac:spMk id="3" creationId="{AEA68D06-C90B-524F-91C3-1D876CF6A61B}"/>
          </ac:spMkLst>
        </pc:spChg>
      </pc:sldChg>
      <pc:sldChg chg="addSp delSp modSp new mod setBg">
        <pc:chgData name="Mahotsavy Dama" userId="37a13e52-d07c-449f-9cee-68ad47bff1ce" providerId="ADAL" clId="{A8FDA1CF-DFCF-664C-9478-77A2030515BB}" dt="2021-06-03T22:18:42.960" v="1547" actId="26606"/>
        <pc:sldMkLst>
          <pc:docMk/>
          <pc:sldMk cId="4081324308" sldId="259"/>
        </pc:sldMkLst>
        <pc:spChg chg="mod">
          <ac:chgData name="Mahotsavy Dama" userId="37a13e52-d07c-449f-9cee-68ad47bff1ce" providerId="ADAL" clId="{A8FDA1CF-DFCF-664C-9478-77A2030515BB}" dt="2021-06-03T22:18:42.960" v="1547" actId="26606"/>
          <ac:spMkLst>
            <pc:docMk/>
            <pc:sldMk cId="4081324308" sldId="259"/>
            <ac:spMk id="2" creationId="{7C51858D-73AE-1042-9271-8B60588A5DFA}"/>
          </ac:spMkLst>
        </pc:spChg>
        <pc:spChg chg="add del mod">
          <ac:chgData name="Mahotsavy Dama" userId="37a13e52-d07c-449f-9cee-68ad47bff1ce" providerId="ADAL" clId="{A8FDA1CF-DFCF-664C-9478-77A2030515BB}" dt="2021-06-03T22:18:42.960" v="1547" actId="26606"/>
          <ac:spMkLst>
            <pc:docMk/>
            <pc:sldMk cId="4081324308" sldId="259"/>
            <ac:spMk id="3" creationId="{5349EC90-0328-A748-B93D-1ED119C82BD6}"/>
          </ac:spMkLst>
        </pc:spChg>
        <pc:spChg chg="add">
          <ac:chgData name="Mahotsavy Dama" userId="37a13e52-d07c-449f-9cee-68ad47bff1ce" providerId="ADAL" clId="{A8FDA1CF-DFCF-664C-9478-77A2030515BB}" dt="2021-06-03T22:18:42.960" v="1547" actId="26606"/>
          <ac:spMkLst>
            <pc:docMk/>
            <pc:sldMk cId="4081324308" sldId="259"/>
            <ac:spMk id="8" creationId="{33CD251C-A887-4D2F-925B-FC097198538B}"/>
          </ac:spMkLst>
        </pc:spChg>
        <pc:spChg chg="add del">
          <ac:chgData name="Mahotsavy Dama" userId="37a13e52-d07c-449f-9cee-68ad47bff1ce" providerId="ADAL" clId="{A8FDA1CF-DFCF-664C-9478-77A2030515BB}" dt="2021-06-03T22:18:30.275" v="1546" actId="26606"/>
          <ac:spMkLst>
            <pc:docMk/>
            <pc:sldMk cId="4081324308" sldId="259"/>
            <ac:spMk id="9" creationId="{BACC6370-2D7E-4714-9D71-7542949D7D5D}"/>
          </ac:spMkLst>
        </pc:spChg>
        <pc:spChg chg="add">
          <ac:chgData name="Mahotsavy Dama" userId="37a13e52-d07c-449f-9cee-68ad47bff1ce" providerId="ADAL" clId="{A8FDA1CF-DFCF-664C-9478-77A2030515BB}" dt="2021-06-03T22:18:42.960" v="1547" actId="26606"/>
          <ac:spMkLst>
            <pc:docMk/>
            <pc:sldMk cId="4081324308" sldId="259"/>
            <ac:spMk id="10" creationId="{B19D093C-27FB-4032-B282-42C4563F257C}"/>
          </ac:spMkLst>
        </pc:spChg>
        <pc:spChg chg="add del">
          <ac:chgData name="Mahotsavy Dama" userId="37a13e52-d07c-449f-9cee-68ad47bff1ce" providerId="ADAL" clId="{A8FDA1CF-DFCF-664C-9478-77A2030515BB}" dt="2021-06-03T22:18:30.275" v="1546" actId="26606"/>
          <ac:spMkLst>
            <pc:docMk/>
            <pc:sldMk cId="4081324308" sldId="259"/>
            <ac:spMk id="11" creationId="{256B2C21-A230-48C0-8DF1-C46611373C44}"/>
          </ac:spMkLst>
        </pc:spChg>
        <pc:spChg chg="add del">
          <ac:chgData name="Mahotsavy Dama" userId="37a13e52-d07c-449f-9cee-68ad47bff1ce" providerId="ADAL" clId="{A8FDA1CF-DFCF-664C-9478-77A2030515BB}" dt="2021-06-03T22:18:30.275" v="1546" actId="26606"/>
          <ac:spMkLst>
            <pc:docMk/>
            <pc:sldMk cId="4081324308" sldId="259"/>
            <ac:spMk id="13" creationId="{3847E18C-932D-4C95-AABA-FEC7C9499AD7}"/>
          </ac:spMkLst>
        </pc:spChg>
        <pc:spChg chg="add del">
          <ac:chgData name="Mahotsavy Dama" userId="37a13e52-d07c-449f-9cee-68ad47bff1ce" providerId="ADAL" clId="{A8FDA1CF-DFCF-664C-9478-77A2030515BB}" dt="2021-06-03T22:18:30.275" v="1546" actId="26606"/>
          <ac:spMkLst>
            <pc:docMk/>
            <pc:sldMk cId="4081324308" sldId="259"/>
            <ac:spMk id="15" creationId="{3150CB11-0C61-439E-910F-5787759E72A0}"/>
          </ac:spMkLst>
        </pc:spChg>
        <pc:spChg chg="add del">
          <ac:chgData name="Mahotsavy Dama" userId="37a13e52-d07c-449f-9cee-68ad47bff1ce" providerId="ADAL" clId="{A8FDA1CF-DFCF-664C-9478-77A2030515BB}" dt="2021-06-03T22:18:30.275" v="1546" actId="26606"/>
          <ac:spMkLst>
            <pc:docMk/>
            <pc:sldMk cId="4081324308" sldId="259"/>
            <ac:spMk id="17" creationId="{43F8A58B-5155-44CE-A5FF-7647B47D0A7A}"/>
          </ac:spMkLst>
        </pc:spChg>
        <pc:spChg chg="add del">
          <ac:chgData name="Mahotsavy Dama" userId="37a13e52-d07c-449f-9cee-68ad47bff1ce" providerId="ADAL" clId="{A8FDA1CF-DFCF-664C-9478-77A2030515BB}" dt="2021-06-03T22:18:30.275" v="1546" actId="26606"/>
          <ac:spMkLst>
            <pc:docMk/>
            <pc:sldMk cId="4081324308" sldId="259"/>
            <ac:spMk id="19" creationId="{443F2ACA-E6D6-4028-82DD-F03C262D5DE6}"/>
          </ac:spMkLst>
        </pc:spChg>
        <pc:grpChg chg="add">
          <ac:chgData name="Mahotsavy Dama" userId="37a13e52-d07c-449f-9cee-68ad47bff1ce" providerId="ADAL" clId="{A8FDA1CF-DFCF-664C-9478-77A2030515BB}" dt="2021-06-03T22:18:42.960" v="1547" actId="26606"/>
          <ac:grpSpMkLst>
            <pc:docMk/>
            <pc:sldMk cId="4081324308" sldId="259"/>
            <ac:grpSpMk id="12" creationId="{35EE815E-1BD3-4777-B652-6D98825BF66B}"/>
          </ac:grpSpMkLst>
        </pc:grpChg>
        <pc:graphicFrameChg chg="add del">
          <ac:chgData name="Mahotsavy Dama" userId="37a13e52-d07c-449f-9cee-68ad47bff1ce" providerId="ADAL" clId="{A8FDA1CF-DFCF-664C-9478-77A2030515BB}" dt="2021-06-03T22:18:30.275" v="1546" actId="26606"/>
          <ac:graphicFrameMkLst>
            <pc:docMk/>
            <pc:sldMk cId="4081324308" sldId="259"/>
            <ac:graphicFrameMk id="5" creationId="{F1CAEC66-58BB-4090-956B-69136FB230CC}"/>
          </ac:graphicFrameMkLst>
        </pc:graphicFrameChg>
      </pc:sldChg>
      <pc:sldChg chg="addSp modSp new mod ord setBg">
        <pc:chgData name="Mahotsavy Dama" userId="37a13e52-d07c-449f-9cee-68ad47bff1ce" providerId="ADAL" clId="{A8FDA1CF-DFCF-664C-9478-77A2030515BB}" dt="2021-06-03T22:15:35.589" v="1518" actId="13822"/>
        <pc:sldMkLst>
          <pc:docMk/>
          <pc:sldMk cId="2275029785" sldId="260"/>
        </pc:sldMkLst>
        <pc:spChg chg="mod">
          <ac:chgData name="Mahotsavy Dama" userId="37a13e52-d07c-449f-9cee-68ad47bff1ce" providerId="ADAL" clId="{A8FDA1CF-DFCF-664C-9478-77A2030515BB}" dt="2021-06-03T22:15:08.181" v="1514" actId="20577"/>
          <ac:spMkLst>
            <pc:docMk/>
            <pc:sldMk cId="2275029785" sldId="260"/>
            <ac:spMk id="2" creationId="{009E0EFD-95C2-4B4F-B6CA-60874B059C72}"/>
          </ac:spMkLst>
        </pc:spChg>
        <pc:spChg chg="mod">
          <ac:chgData name="Mahotsavy Dama" userId="37a13e52-d07c-449f-9cee-68ad47bff1ce" providerId="ADAL" clId="{A8FDA1CF-DFCF-664C-9478-77A2030515BB}" dt="2021-06-03T22:14:38.673" v="1497" actId="5793"/>
          <ac:spMkLst>
            <pc:docMk/>
            <pc:sldMk cId="2275029785" sldId="260"/>
            <ac:spMk id="3" creationId="{0A5ABD91-1241-734C-BC8F-2AFB69490894}"/>
          </ac:spMkLst>
        </pc:spChg>
        <pc:spChg chg="add">
          <ac:chgData name="Mahotsavy Dama" userId="37a13e52-d07c-449f-9cee-68ad47bff1ce" providerId="ADAL" clId="{A8FDA1CF-DFCF-664C-9478-77A2030515BB}" dt="2021-06-03T22:13:04.384" v="1474" actId="26606"/>
          <ac:spMkLst>
            <pc:docMk/>
            <pc:sldMk cId="2275029785" sldId="260"/>
            <ac:spMk id="8" creationId="{33CD251C-A887-4D2F-925B-FC097198538B}"/>
          </ac:spMkLst>
        </pc:spChg>
        <pc:spChg chg="add">
          <ac:chgData name="Mahotsavy Dama" userId="37a13e52-d07c-449f-9cee-68ad47bff1ce" providerId="ADAL" clId="{A8FDA1CF-DFCF-664C-9478-77A2030515BB}" dt="2021-06-03T22:13:04.384" v="1474" actId="26606"/>
          <ac:spMkLst>
            <pc:docMk/>
            <pc:sldMk cId="2275029785" sldId="260"/>
            <ac:spMk id="14" creationId="{662A3FAA-D056-4098-8115-EA61EAF068CF}"/>
          </ac:spMkLst>
        </pc:spChg>
        <pc:grpChg chg="add">
          <ac:chgData name="Mahotsavy Dama" userId="37a13e52-d07c-449f-9cee-68ad47bff1ce" providerId="ADAL" clId="{A8FDA1CF-DFCF-664C-9478-77A2030515BB}" dt="2021-06-03T22:13:04.384" v="1474" actId="26606"/>
          <ac:grpSpMkLst>
            <pc:docMk/>
            <pc:sldMk cId="2275029785" sldId="260"/>
            <ac:grpSpMk id="10" creationId="{2C3846A5-A498-4C9E-B4DC-13532657D717}"/>
          </ac:grpSpMkLst>
        </pc:grpChg>
        <pc:cxnChg chg="add mod">
          <ac:chgData name="Mahotsavy Dama" userId="37a13e52-d07c-449f-9cee-68ad47bff1ce" providerId="ADAL" clId="{A8FDA1CF-DFCF-664C-9478-77A2030515BB}" dt="2021-06-03T22:15:35.589" v="1518" actId="13822"/>
          <ac:cxnSpMkLst>
            <pc:docMk/>
            <pc:sldMk cId="2275029785" sldId="260"/>
            <ac:cxnSpMk id="5" creationId="{09944CF8-82AE-144B-9BD5-D54F7B0A28A0}"/>
          </ac:cxnSpMkLst>
        </pc:cxnChg>
      </pc:sldChg>
      <pc:sldChg chg="modSp new mod">
        <pc:chgData name="Mahotsavy Dama" userId="37a13e52-d07c-449f-9cee-68ad47bff1ce" providerId="ADAL" clId="{A8FDA1CF-DFCF-664C-9478-77A2030515BB}" dt="2021-06-03T22:02:58.082" v="1057" actId="255"/>
        <pc:sldMkLst>
          <pc:docMk/>
          <pc:sldMk cId="1151132088" sldId="261"/>
        </pc:sldMkLst>
        <pc:spChg chg="mod">
          <ac:chgData name="Mahotsavy Dama" userId="37a13e52-d07c-449f-9cee-68ad47bff1ce" providerId="ADAL" clId="{A8FDA1CF-DFCF-664C-9478-77A2030515BB}" dt="2021-06-03T21:51:50.781" v="351" actId="2711"/>
          <ac:spMkLst>
            <pc:docMk/>
            <pc:sldMk cId="1151132088" sldId="261"/>
            <ac:spMk id="2" creationId="{41A50DE2-67F9-3441-BEE1-E8B5D3BCAE8D}"/>
          </ac:spMkLst>
        </pc:spChg>
        <pc:spChg chg="mod">
          <ac:chgData name="Mahotsavy Dama" userId="37a13e52-d07c-449f-9cee-68ad47bff1ce" providerId="ADAL" clId="{A8FDA1CF-DFCF-664C-9478-77A2030515BB}" dt="2021-06-03T22:02:58.082" v="1057" actId="255"/>
          <ac:spMkLst>
            <pc:docMk/>
            <pc:sldMk cId="1151132088" sldId="261"/>
            <ac:spMk id="3" creationId="{6202D378-EA0B-2140-9868-E37464E84399}"/>
          </ac:spMkLst>
        </pc:spChg>
      </pc:sldChg>
      <pc:sldChg chg="addSp delSp modSp new mod setBg">
        <pc:chgData name="Mahotsavy Dama" userId="37a13e52-d07c-449f-9cee-68ad47bff1ce" providerId="ADAL" clId="{A8FDA1CF-DFCF-664C-9478-77A2030515BB}" dt="2021-06-03T22:20:12.979" v="1553" actId="20577"/>
        <pc:sldMkLst>
          <pc:docMk/>
          <pc:sldMk cId="2611783510" sldId="262"/>
        </pc:sldMkLst>
        <pc:spChg chg="mod">
          <ac:chgData name="Mahotsavy Dama" userId="37a13e52-d07c-449f-9cee-68ad47bff1ce" providerId="ADAL" clId="{A8FDA1CF-DFCF-664C-9478-77A2030515BB}" dt="2021-06-03T22:08:31.302" v="1290" actId="20577"/>
          <ac:spMkLst>
            <pc:docMk/>
            <pc:sldMk cId="2611783510" sldId="262"/>
            <ac:spMk id="2" creationId="{8755455F-02A3-A54D-B610-E94079C50288}"/>
          </ac:spMkLst>
        </pc:spChg>
        <pc:spChg chg="del">
          <ac:chgData name="Mahotsavy Dama" userId="37a13e52-d07c-449f-9cee-68ad47bff1ce" providerId="ADAL" clId="{A8FDA1CF-DFCF-664C-9478-77A2030515BB}" dt="2021-06-03T22:04:20.220" v="1070"/>
          <ac:spMkLst>
            <pc:docMk/>
            <pc:sldMk cId="2611783510" sldId="262"/>
            <ac:spMk id="3" creationId="{CF80FDD1-BD62-5345-BCC3-FEACB3EE136C}"/>
          </ac:spMkLst>
        </pc:spChg>
        <pc:spChg chg="add mod">
          <ac:chgData name="Mahotsavy Dama" userId="37a13e52-d07c-449f-9cee-68ad47bff1ce" providerId="ADAL" clId="{A8FDA1CF-DFCF-664C-9478-77A2030515BB}" dt="2021-06-03T22:20:12.979" v="1553" actId="20577"/>
          <ac:spMkLst>
            <pc:docMk/>
            <pc:sldMk cId="2611783510" sldId="262"/>
            <ac:spMk id="9" creationId="{C48DE075-A4AF-498C-BF9D-B2270E80106B}"/>
          </ac:spMkLst>
        </pc:spChg>
        <pc:spChg chg="add del">
          <ac:chgData name="Mahotsavy Dama" userId="37a13e52-d07c-449f-9cee-68ad47bff1ce" providerId="ADAL" clId="{A8FDA1CF-DFCF-664C-9478-77A2030515BB}" dt="2021-06-03T22:06:28.620" v="1254" actId="26606"/>
          <ac:spMkLst>
            <pc:docMk/>
            <pc:sldMk cId="2611783510" sldId="262"/>
            <ac:spMk id="12" creationId="{C232B152-3720-4D3B-97ED-45CE5483F16F}"/>
          </ac:spMkLst>
        </pc:spChg>
        <pc:spChg chg="add del">
          <ac:chgData name="Mahotsavy Dama" userId="37a13e52-d07c-449f-9cee-68ad47bff1ce" providerId="ADAL" clId="{A8FDA1CF-DFCF-664C-9478-77A2030515BB}" dt="2021-06-03T22:06:28.620" v="1254" actId="26606"/>
          <ac:spMkLst>
            <pc:docMk/>
            <pc:sldMk cId="2611783510" sldId="262"/>
            <ac:spMk id="14" creationId="{11BAB570-FF10-4E96-8A3F-FA9804702B89}"/>
          </ac:spMkLst>
        </pc:spChg>
        <pc:spChg chg="add del">
          <ac:chgData name="Mahotsavy Dama" userId="37a13e52-d07c-449f-9cee-68ad47bff1ce" providerId="ADAL" clId="{A8FDA1CF-DFCF-664C-9478-77A2030515BB}" dt="2021-06-03T22:06:28.620" v="1254" actId="26606"/>
          <ac:spMkLst>
            <pc:docMk/>
            <pc:sldMk cId="2611783510" sldId="262"/>
            <ac:spMk id="16" creationId="{4B9FAFB2-BEB5-4848-8018-BCAD99E2E1AA}"/>
          </ac:spMkLst>
        </pc:spChg>
        <pc:spChg chg="add">
          <ac:chgData name="Mahotsavy Dama" userId="37a13e52-d07c-449f-9cee-68ad47bff1ce" providerId="ADAL" clId="{A8FDA1CF-DFCF-664C-9478-77A2030515BB}" dt="2021-06-03T22:06:28.620" v="1254" actId="26606"/>
          <ac:spMkLst>
            <pc:docMk/>
            <pc:sldMk cId="2611783510" sldId="262"/>
            <ac:spMk id="21" creationId="{33CD251C-A887-4D2F-925B-FC097198538B}"/>
          </ac:spMkLst>
        </pc:spChg>
        <pc:spChg chg="add">
          <ac:chgData name="Mahotsavy Dama" userId="37a13e52-d07c-449f-9cee-68ad47bff1ce" providerId="ADAL" clId="{A8FDA1CF-DFCF-664C-9478-77A2030515BB}" dt="2021-06-03T22:06:28.620" v="1254" actId="26606"/>
          <ac:spMkLst>
            <pc:docMk/>
            <pc:sldMk cId="2611783510" sldId="262"/>
            <ac:spMk id="23" creationId="{3B2069EE-A08E-44F0-B3F9-3CF8CC2DCAD5}"/>
          </ac:spMkLst>
        </pc:spChg>
        <pc:grpChg chg="add">
          <ac:chgData name="Mahotsavy Dama" userId="37a13e52-d07c-449f-9cee-68ad47bff1ce" providerId="ADAL" clId="{A8FDA1CF-DFCF-664C-9478-77A2030515BB}" dt="2021-06-03T22:06:28.620" v="1254" actId="26606"/>
          <ac:grpSpMkLst>
            <pc:docMk/>
            <pc:sldMk cId="2611783510" sldId="262"/>
            <ac:grpSpMk id="25" creationId="{9C6E8597-0CCE-4A8A-9326-AA52691A1C81}"/>
          </ac:grpSpMkLst>
        </pc:grpChg>
        <pc:picChg chg="add mod">
          <ac:chgData name="Mahotsavy Dama" userId="37a13e52-d07c-449f-9cee-68ad47bff1ce" providerId="ADAL" clId="{A8FDA1CF-DFCF-664C-9478-77A2030515BB}" dt="2021-06-03T22:06:47.134" v="1257" actId="14100"/>
          <ac:picMkLst>
            <pc:docMk/>
            <pc:sldMk cId="2611783510" sldId="262"/>
            <ac:picMk id="5" creationId="{DF92B60F-225F-F14B-BFEC-C3780FA8D41F}"/>
          </ac:picMkLst>
        </pc:picChg>
        <pc:picChg chg="add mod ord">
          <ac:chgData name="Mahotsavy Dama" userId="37a13e52-d07c-449f-9cee-68ad47bff1ce" providerId="ADAL" clId="{A8FDA1CF-DFCF-664C-9478-77A2030515BB}" dt="2021-06-03T22:07:08.371" v="1279" actId="14100"/>
          <ac:picMkLst>
            <pc:docMk/>
            <pc:sldMk cId="2611783510" sldId="262"/>
            <ac:picMk id="7" creationId="{9C4B5789-FBA9-CF4C-9633-124588605271}"/>
          </ac:picMkLst>
        </pc:picChg>
      </pc:sldChg>
      <pc:sldChg chg="addSp delSp modSp add mod ord">
        <pc:chgData name="Mahotsavy Dama" userId="37a13e52-d07c-449f-9cee-68ad47bff1ce" providerId="ADAL" clId="{A8FDA1CF-DFCF-664C-9478-77A2030515BB}" dt="2021-06-03T22:20:29.691" v="1559" actId="20577"/>
        <pc:sldMkLst>
          <pc:docMk/>
          <pc:sldMk cId="2046445974" sldId="263"/>
        </pc:sldMkLst>
        <pc:spChg chg="mod">
          <ac:chgData name="Mahotsavy Dama" userId="37a13e52-d07c-449f-9cee-68ad47bff1ce" providerId="ADAL" clId="{A8FDA1CF-DFCF-664C-9478-77A2030515BB}" dt="2021-06-03T22:08:27.756" v="1289" actId="20577"/>
          <ac:spMkLst>
            <pc:docMk/>
            <pc:sldMk cId="2046445974" sldId="263"/>
            <ac:spMk id="2" creationId="{8755455F-02A3-A54D-B610-E94079C50288}"/>
          </ac:spMkLst>
        </pc:spChg>
        <pc:spChg chg="mod">
          <ac:chgData name="Mahotsavy Dama" userId="37a13e52-d07c-449f-9cee-68ad47bff1ce" providerId="ADAL" clId="{A8FDA1CF-DFCF-664C-9478-77A2030515BB}" dt="2021-06-03T22:20:29.691" v="1559" actId="20577"/>
          <ac:spMkLst>
            <pc:docMk/>
            <pc:sldMk cId="2046445974" sldId="263"/>
            <ac:spMk id="9" creationId="{C48DE075-A4AF-498C-BF9D-B2270E80106B}"/>
          </ac:spMkLst>
        </pc:spChg>
        <pc:picChg chg="add mod">
          <ac:chgData name="Mahotsavy Dama" userId="37a13e52-d07c-449f-9cee-68ad47bff1ce" providerId="ADAL" clId="{A8FDA1CF-DFCF-664C-9478-77A2030515BB}" dt="2021-06-03T22:09:32.282" v="1301" actId="14100"/>
          <ac:picMkLst>
            <pc:docMk/>
            <pc:sldMk cId="2046445974" sldId="263"/>
            <ac:picMk id="4" creationId="{FF8CA212-C5E5-5647-92A5-D8A47453E9F5}"/>
          </ac:picMkLst>
        </pc:picChg>
        <pc:picChg chg="del">
          <ac:chgData name="Mahotsavy Dama" userId="37a13e52-d07c-449f-9cee-68ad47bff1ce" providerId="ADAL" clId="{A8FDA1CF-DFCF-664C-9478-77A2030515BB}" dt="2021-06-03T22:08:48.578" v="1291" actId="478"/>
          <ac:picMkLst>
            <pc:docMk/>
            <pc:sldMk cId="2046445974" sldId="263"/>
            <ac:picMk id="5" creationId="{DF92B60F-225F-F14B-BFEC-C3780FA8D41F}"/>
          </ac:picMkLst>
        </pc:picChg>
        <pc:picChg chg="del">
          <ac:chgData name="Mahotsavy Dama" userId="37a13e52-d07c-449f-9cee-68ad47bff1ce" providerId="ADAL" clId="{A8FDA1CF-DFCF-664C-9478-77A2030515BB}" dt="2021-06-03T22:09:26.812" v="1299" actId="478"/>
          <ac:picMkLst>
            <pc:docMk/>
            <pc:sldMk cId="2046445974" sldId="263"/>
            <ac:picMk id="7" creationId="{9C4B5789-FBA9-CF4C-9633-124588605271}"/>
          </ac:picMkLst>
        </pc:picChg>
        <pc:picChg chg="add mod">
          <ac:chgData name="Mahotsavy Dama" userId="37a13e52-d07c-449f-9cee-68ad47bff1ce" providerId="ADAL" clId="{A8FDA1CF-DFCF-664C-9478-77A2030515BB}" dt="2021-06-03T22:10:11.577" v="1314" actId="14100"/>
          <ac:picMkLst>
            <pc:docMk/>
            <pc:sldMk cId="2046445974" sldId="263"/>
            <ac:picMk id="8" creationId="{9449A16B-9484-6B48-B4FC-49487DE1AC55}"/>
          </ac:picMkLst>
        </pc:picChg>
      </pc:sldChg>
      <pc:sldChg chg="modSp add mod">
        <pc:chgData name="Mahotsavy Dama" userId="37a13e52-d07c-449f-9cee-68ad47bff1ce" providerId="ADAL" clId="{A8FDA1CF-DFCF-664C-9478-77A2030515BB}" dt="2021-06-03T22:17:21.882" v="1543" actId="20577"/>
        <pc:sldMkLst>
          <pc:docMk/>
          <pc:sldMk cId="3056102702" sldId="264"/>
        </pc:sldMkLst>
        <pc:spChg chg="mod">
          <ac:chgData name="Mahotsavy Dama" userId="37a13e52-d07c-449f-9cee-68ad47bff1ce" providerId="ADAL" clId="{A8FDA1CF-DFCF-664C-9478-77A2030515BB}" dt="2021-06-03T22:16:05.640" v="1521" actId="20577"/>
          <ac:spMkLst>
            <pc:docMk/>
            <pc:sldMk cId="3056102702" sldId="264"/>
            <ac:spMk id="2" creationId="{009E0EFD-95C2-4B4F-B6CA-60874B059C72}"/>
          </ac:spMkLst>
        </pc:spChg>
        <pc:spChg chg="mod">
          <ac:chgData name="Mahotsavy Dama" userId="37a13e52-d07c-449f-9cee-68ad47bff1ce" providerId="ADAL" clId="{A8FDA1CF-DFCF-664C-9478-77A2030515BB}" dt="2021-06-03T22:17:21.882" v="1543" actId="20577"/>
          <ac:spMkLst>
            <pc:docMk/>
            <pc:sldMk cId="3056102702" sldId="264"/>
            <ac:spMk id="3" creationId="{0A5ABD91-1241-734C-BC8F-2AFB69490894}"/>
          </ac:spMkLst>
        </pc:spChg>
      </pc:sldChg>
      <pc:sldChg chg="modSp add mod">
        <pc:chgData name="Mahotsavy Dama" userId="37a13e52-d07c-449f-9cee-68ad47bff1ce" providerId="ADAL" clId="{A8FDA1CF-DFCF-664C-9478-77A2030515BB}" dt="2021-06-03T22:24:25.771" v="1600" actId="255"/>
        <pc:sldMkLst>
          <pc:docMk/>
          <pc:sldMk cId="1318297618" sldId="265"/>
        </pc:sldMkLst>
        <pc:spChg chg="mod">
          <ac:chgData name="Mahotsavy Dama" userId="37a13e52-d07c-449f-9cee-68ad47bff1ce" providerId="ADAL" clId="{A8FDA1CF-DFCF-664C-9478-77A2030515BB}" dt="2021-06-03T22:23:01.313" v="1564" actId="20577"/>
          <ac:spMkLst>
            <pc:docMk/>
            <pc:sldMk cId="1318297618" sldId="265"/>
            <ac:spMk id="2" creationId="{B4394E15-66FC-492C-B820-34FEF553D9E5}"/>
          </ac:spMkLst>
        </pc:spChg>
        <pc:spChg chg="mod">
          <ac:chgData name="Mahotsavy Dama" userId="37a13e52-d07c-449f-9cee-68ad47bff1ce" providerId="ADAL" clId="{A8FDA1CF-DFCF-664C-9478-77A2030515BB}" dt="2021-06-03T22:24:25.771" v="1600" actId="255"/>
          <ac:spMkLst>
            <pc:docMk/>
            <pc:sldMk cId="1318297618" sldId="265"/>
            <ac:spMk id="3" creationId="{CE2D9946-DA30-401C-B3E9-F0959A4B33EA}"/>
          </ac:spMkLst>
        </pc:spChg>
      </pc:sldChg>
      <pc:sldChg chg="delSp modSp add mod setBg delDesignElem">
        <pc:chgData name="Mahotsavy Dama" userId="37a13e52-d07c-449f-9cee-68ad47bff1ce" providerId="ADAL" clId="{A8FDA1CF-DFCF-664C-9478-77A2030515BB}" dt="2021-06-03T22:28:10.117" v="1647" actId="207"/>
        <pc:sldMkLst>
          <pc:docMk/>
          <pc:sldMk cId="560227751" sldId="266"/>
        </pc:sldMkLst>
        <pc:spChg chg="mod">
          <ac:chgData name="Mahotsavy Dama" userId="37a13e52-d07c-449f-9cee-68ad47bff1ce" providerId="ADAL" clId="{A8FDA1CF-DFCF-664C-9478-77A2030515BB}" dt="2021-06-03T22:24:55.411" v="1613" actId="255"/>
          <ac:spMkLst>
            <pc:docMk/>
            <pc:sldMk cId="560227751" sldId="266"/>
            <ac:spMk id="2" creationId="{CB906AB2-F948-4544-A929-ED9506256325}"/>
          </ac:spMkLst>
        </pc:spChg>
        <pc:spChg chg="del">
          <ac:chgData name="Mahotsavy Dama" userId="37a13e52-d07c-449f-9cee-68ad47bff1ce" providerId="ADAL" clId="{A8FDA1CF-DFCF-664C-9478-77A2030515BB}" dt="2021-06-03T22:22:53.881" v="1562"/>
          <ac:spMkLst>
            <pc:docMk/>
            <pc:sldMk cId="560227751" sldId="266"/>
            <ac:spMk id="21" creationId="{99ED5833-B85B-4103-8A3B-CAB0308E6C15}"/>
          </ac:spMkLst>
        </pc:spChg>
        <pc:picChg chg="mod">
          <ac:chgData name="Mahotsavy Dama" userId="37a13e52-d07c-449f-9cee-68ad47bff1ce" providerId="ADAL" clId="{A8FDA1CF-DFCF-664C-9478-77A2030515BB}" dt="2021-06-03T22:28:10.117" v="1647" actId="207"/>
          <ac:picMkLst>
            <pc:docMk/>
            <pc:sldMk cId="560227751" sldId="266"/>
            <ac:picMk id="5" creationId="{809DC891-5970-41F0-B07A-859197A99FB2}"/>
          </ac:picMkLst>
        </pc:picChg>
        <pc:picChg chg="mod">
          <ac:chgData name="Mahotsavy Dama" userId="37a13e52-d07c-449f-9cee-68ad47bff1ce" providerId="ADAL" clId="{A8FDA1CF-DFCF-664C-9478-77A2030515BB}" dt="2021-06-03T22:25:12.146" v="1618" actId="14100"/>
          <ac:picMkLst>
            <pc:docMk/>
            <pc:sldMk cId="560227751" sldId="266"/>
            <ac:picMk id="7" creationId="{D4E8A244-9034-489D-9394-CF4CDAC13D23}"/>
          </ac:picMkLst>
        </pc:picChg>
      </pc:sldChg>
      <pc:sldChg chg="addSp delSp modSp add mod setBg delDesignElem">
        <pc:chgData name="Mahotsavy Dama" userId="37a13e52-d07c-449f-9cee-68ad47bff1ce" providerId="ADAL" clId="{A8FDA1CF-DFCF-664C-9478-77A2030515BB}" dt="2021-06-03T22:26:34.017" v="1631" actId="14100"/>
        <pc:sldMkLst>
          <pc:docMk/>
          <pc:sldMk cId="1138829086" sldId="267"/>
        </pc:sldMkLst>
        <pc:spChg chg="mod">
          <ac:chgData name="Mahotsavy Dama" userId="37a13e52-d07c-449f-9cee-68ad47bff1ce" providerId="ADAL" clId="{A8FDA1CF-DFCF-664C-9478-77A2030515BB}" dt="2021-06-03T22:26:11.326" v="1624" actId="1076"/>
          <ac:spMkLst>
            <pc:docMk/>
            <pc:sldMk cId="1138829086" sldId="267"/>
            <ac:spMk id="2" creationId="{8E84BD57-55B3-4EE0-BFF2-EFD26CCE4F50}"/>
          </ac:spMkLst>
        </pc:spChg>
        <pc:spChg chg="add del">
          <ac:chgData name="Mahotsavy Dama" userId="37a13e52-d07c-449f-9cee-68ad47bff1ce" providerId="ADAL" clId="{A8FDA1CF-DFCF-664C-9478-77A2030515BB}" dt="2021-06-03T22:26:06.117" v="1623" actId="478"/>
          <ac:spMkLst>
            <pc:docMk/>
            <pc:sldMk cId="1138829086" sldId="267"/>
            <ac:spMk id="11" creationId="{64FC85F2-FADF-4190-BCDA-BB2567AE7E1E}"/>
          </ac:spMkLst>
        </pc:spChg>
        <pc:spChg chg="del">
          <ac:chgData name="Mahotsavy Dama" userId="37a13e52-d07c-449f-9cee-68ad47bff1ce" providerId="ADAL" clId="{A8FDA1CF-DFCF-664C-9478-77A2030515BB}" dt="2021-06-03T22:22:53.881" v="1562"/>
          <ac:spMkLst>
            <pc:docMk/>
            <pc:sldMk cId="1138829086" sldId="267"/>
            <ac:spMk id="12" creationId="{99ED5833-B85B-4103-8A3B-CAB0308E6C15}"/>
          </ac:spMkLst>
        </pc:spChg>
        <pc:spChg chg="add">
          <ac:chgData name="Mahotsavy Dama" userId="37a13e52-d07c-449f-9cee-68ad47bff1ce" providerId="ADAL" clId="{A8FDA1CF-DFCF-664C-9478-77A2030515BB}" dt="2021-06-03T22:26:00.889" v="1622" actId="26606"/>
          <ac:spMkLst>
            <pc:docMk/>
            <pc:sldMk cId="1138829086" sldId="267"/>
            <ac:spMk id="14" creationId="{33CD251C-A887-4D2F-925B-FC097198538B}"/>
          </ac:spMkLst>
        </pc:spChg>
        <pc:spChg chg="add">
          <ac:chgData name="Mahotsavy Dama" userId="37a13e52-d07c-449f-9cee-68ad47bff1ce" providerId="ADAL" clId="{A8FDA1CF-DFCF-664C-9478-77A2030515BB}" dt="2021-06-03T22:26:00.889" v="1622" actId="26606"/>
          <ac:spMkLst>
            <pc:docMk/>
            <pc:sldMk cId="1138829086" sldId="267"/>
            <ac:spMk id="16" creationId="{3B2069EE-A08E-44F0-B3F9-3CF8CC2DCAD5}"/>
          </ac:spMkLst>
        </pc:spChg>
        <pc:grpChg chg="add">
          <ac:chgData name="Mahotsavy Dama" userId="37a13e52-d07c-449f-9cee-68ad47bff1ce" providerId="ADAL" clId="{A8FDA1CF-DFCF-664C-9478-77A2030515BB}" dt="2021-06-03T22:26:00.889" v="1622" actId="26606"/>
          <ac:grpSpMkLst>
            <pc:docMk/>
            <pc:sldMk cId="1138829086" sldId="267"/>
            <ac:grpSpMk id="18" creationId="{9C6E8597-0CCE-4A8A-9326-AA52691A1C81}"/>
          </ac:grpSpMkLst>
        </pc:grpChg>
        <pc:picChg chg="mod">
          <ac:chgData name="Mahotsavy Dama" userId="37a13e52-d07c-449f-9cee-68ad47bff1ce" providerId="ADAL" clId="{A8FDA1CF-DFCF-664C-9478-77A2030515BB}" dt="2021-06-03T22:26:34.017" v="1631" actId="14100"/>
          <ac:picMkLst>
            <pc:docMk/>
            <pc:sldMk cId="1138829086" sldId="267"/>
            <ac:picMk id="5" creationId="{E53443F1-4DAC-4286-AA6B-A0DDE9E2A1DE}"/>
          </ac:picMkLst>
        </pc:picChg>
        <pc:picChg chg="mod">
          <ac:chgData name="Mahotsavy Dama" userId="37a13e52-d07c-449f-9cee-68ad47bff1ce" providerId="ADAL" clId="{A8FDA1CF-DFCF-664C-9478-77A2030515BB}" dt="2021-06-03T22:26:28.683" v="1630" actId="14100"/>
          <ac:picMkLst>
            <pc:docMk/>
            <pc:sldMk cId="1138829086" sldId="267"/>
            <ac:picMk id="7" creationId="{77FF8274-05B5-4E25-A8EA-A948A8BAB987}"/>
          </ac:picMkLst>
        </pc:picChg>
      </pc:sldChg>
      <pc:sldChg chg="addSp delSp modSp add mod setBg">
        <pc:chgData name="Mahotsavy Dama" userId="37a13e52-d07c-449f-9cee-68ad47bff1ce" providerId="ADAL" clId="{A8FDA1CF-DFCF-664C-9478-77A2030515BB}" dt="2021-06-03T22:27:54.279" v="1645" actId="208"/>
        <pc:sldMkLst>
          <pc:docMk/>
          <pc:sldMk cId="3706237911" sldId="268"/>
        </pc:sldMkLst>
        <pc:spChg chg="mod">
          <ac:chgData name="Mahotsavy Dama" userId="37a13e52-d07c-449f-9cee-68ad47bff1ce" providerId="ADAL" clId="{A8FDA1CF-DFCF-664C-9478-77A2030515BB}" dt="2021-06-03T22:27:08.760" v="1637" actId="26606"/>
          <ac:spMkLst>
            <pc:docMk/>
            <pc:sldMk cId="3706237911" sldId="268"/>
            <ac:spMk id="2" creationId="{F001903E-2660-43A6-A7AA-A59FCB2B716E}"/>
          </ac:spMkLst>
        </pc:spChg>
        <pc:spChg chg="add del mod">
          <ac:chgData name="Mahotsavy Dama" userId="37a13e52-d07c-449f-9cee-68ad47bff1ce" providerId="ADAL" clId="{A8FDA1CF-DFCF-664C-9478-77A2030515BB}" dt="2021-06-03T22:27:08.760" v="1637" actId="26606"/>
          <ac:spMkLst>
            <pc:docMk/>
            <pc:sldMk cId="3706237911" sldId="268"/>
            <ac:spMk id="3" creationId="{7DD42EA0-D0D7-4B42-B981-CD26174719C3}"/>
          </ac:spMkLst>
        </pc:spChg>
        <pc:spChg chg="add del">
          <ac:chgData name="Mahotsavy Dama" userId="37a13e52-d07c-449f-9cee-68ad47bff1ce" providerId="ADAL" clId="{A8FDA1CF-DFCF-664C-9478-77A2030515BB}" dt="2021-06-03T22:27:08.729" v="1636" actId="26606"/>
          <ac:spMkLst>
            <pc:docMk/>
            <pc:sldMk cId="3706237911" sldId="268"/>
            <ac:spMk id="9" creationId="{BACC6370-2D7E-4714-9D71-7542949D7D5D}"/>
          </ac:spMkLst>
        </pc:spChg>
        <pc:spChg chg="add del">
          <ac:chgData name="Mahotsavy Dama" userId="37a13e52-d07c-449f-9cee-68ad47bff1ce" providerId="ADAL" clId="{A8FDA1CF-DFCF-664C-9478-77A2030515BB}" dt="2021-06-03T22:27:08.729" v="1636" actId="26606"/>
          <ac:spMkLst>
            <pc:docMk/>
            <pc:sldMk cId="3706237911" sldId="268"/>
            <ac:spMk id="11" creationId="{256B2C21-A230-48C0-8DF1-C46611373C44}"/>
          </ac:spMkLst>
        </pc:spChg>
        <pc:spChg chg="add del">
          <ac:chgData name="Mahotsavy Dama" userId="37a13e52-d07c-449f-9cee-68ad47bff1ce" providerId="ADAL" clId="{A8FDA1CF-DFCF-664C-9478-77A2030515BB}" dt="2021-06-03T22:27:08.729" v="1636" actId="26606"/>
          <ac:spMkLst>
            <pc:docMk/>
            <pc:sldMk cId="3706237911" sldId="268"/>
            <ac:spMk id="13" creationId="{3847E18C-932D-4C95-AABA-FEC7C9499AD7}"/>
          </ac:spMkLst>
        </pc:spChg>
        <pc:spChg chg="add del">
          <ac:chgData name="Mahotsavy Dama" userId="37a13e52-d07c-449f-9cee-68ad47bff1ce" providerId="ADAL" clId="{A8FDA1CF-DFCF-664C-9478-77A2030515BB}" dt="2021-06-03T22:27:08.729" v="1636" actId="26606"/>
          <ac:spMkLst>
            <pc:docMk/>
            <pc:sldMk cId="3706237911" sldId="268"/>
            <ac:spMk id="15" creationId="{3150CB11-0C61-439E-910F-5787759E72A0}"/>
          </ac:spMkLst>
        </pc:spChg>
        <pc:spChg chg="add del">
          <ac:chgData name="Mahotsavy Dama" userId="37a13e52-d07c-449f-9cee-68ad47bff1ce" providerId="ADAL" clId="{A8FDA1CF-DFCF-664C-9478-77A2030515BB}" dt="2021-06-03T22:27:08.729" v="1636" actId="26606"/>
          <ac:spMkLst>
            <pc:docMk/>
            <pc:sldMk cId="3706237911" sldId="268"/>
            <ac:spMk id="17" creationId="{43F8A58B-5155-44CE-A5FF-7647B47D0A7A}"/>
          </ac:spMkLst>
        </pc:spChg>
        <pc:spChg chg="add del">
          <ac:chgData name="Mahotsavy Dama" userId="37a13e52-d07c-449f-9cee-68ad47bff1ce" providerId="ADAL" clId="{A8FDA1CF-DFCF-664C-9478-77A2030515BB}" dt="2021-06-03T22:27:08.729" v="1636" actId="26606"/>
          <ac:spMkLst>
            <pc:docMk/>
            <pc:sldMk cId="3706237911" sldId="268"/>
            <ac:spMk id="19" creationId="{443F2ACA-E6D6-4028-82DD-F03C262D5DE6}"/>
          </ac:spMkLst>
        </pc:spChg>
        <pc:spChg chg="add">
          <ac:chgData name="Mahotsavy Dama" userId="37a13e52-d07c-449f-9cee-68ad47bff1ce" providerId="ADAL" clId="{A8FDA1CF-DFCF-664C-9478-77A2030515BB}" dt="2021-06-03T22:27:08.760" v="1637" actId="26606"/>
          <ac:spMkLst>
            <pc:docMk/>
            <pc:sldMk cId="3706237911" sldId="268"/>
            <ac:spMk id="21" creationId="{33CD251C-A887-4D2F-925B-FC097198538B}"/>
          </ac:spMkLst>
        </pc:spChg>
        <pc:spChg chg="add">
          <ac:chgData name="Mahotsavy Dama" userId="37a13e52-d07c-449f-9cee-68ad47bff1ce" providerId="ADAL" clId="{A8FDA1CF-DFCF-664C-9478-77A2030515BB}" dt="2021-06-03T22:27:08.760" v="1637" actId="26606"/>
          <ac:spMkLst>
            <pc:docMk/>
            <pc:sldMk cId="3706237911" sldId="268"/>
            <ac:spMk id="22" creationId="{9D46BBAC-697B-49BB-BC9D-86E9A505BEC2}"/>
          </ac:spMkLst>
        </pc:spChg>
        <pc:grpChg chg="add">
          <ac:chgData name="Mahotsavy Dama" userId="37a13e52-d07c-449f-9cee-68ad47bff1ce" providerId="ADAL" clId="{A8FDA1CF-DFCF-664C-9478-77A2030515BB}" dt="2021-06-03T22:27:08.760" v="1637" actId="26606"/>
          <ac:grpSpMkLst>
            <pc:docMk/>
            <pc:sldMk cId="3706237911" sldId="268"/>
            <ac:grpSpMk id="23" creationId="{E3BBC3C5-A0C9-4105-BF4B-16C8A4DD0FC5}"/>
          </ac:grpSpMkLst>
        </pc:grpChg>
        <pc:graphicFrameChg chg="add del">
          <ac:chgData name="Mahotsavy Dama" userId="37a13e52-d07c-449f-9cee-68ad47bff1ce" providerId="ADAL" clId="{A8FDA1CF-DFCF-664C-9478-77A2030515BB}" dt="2021-06-03T22:27:08.729" v="1636" actId="26606"/>
          <ac:graphicFrameMkLst>
            <pc:docMk/>
            <pc:sldMk cId="3706237911" sldId="268"/>
            <ac:graphicFrameMk id="5" creationId="{FD0F8401-631E-4F58-B30F-A5EA3B7ECED7}"/>
          </ac:graphicFrameMkLst>
        </pc:graphicFrameChg>
        <pc:graphicFrameChg chg="add mod">
          <ac:chgData name="Mahotsavy Dama" userId="37a13e52-d07c-449f-9cee-68ad47bff1ce" providerId="ADAL" clId="{A8FDA1CF-DFCF-664C-9478-77A2030515BB}" dt="2021-06-03T22:27:54.279" v="1645" actId="208"/>
          <ac:graphicFrameMkLst>
            <pc:docMk/>
            <pc:sldMk cId="3706237911" sldId="268"/>
            <ac:graphicFrameMk id="25" creationId="{9FDA1C88-58BC-4EA2-A9DC-725FF84700F2}"/>
          </ac:graphicFrameMkLst>
        </pc:graphicFrameChg>
      </pc:sldChg>
      <pc:sldChg chg="addSp delSp modSp new mod setBg">
        <pc:chgData name="Mahotsavy Dama" userId="37a13e52-d07c-449f-9cee-68ad47bff1ce" providerId="ADAL" clId="{A8FDA1CF-DFCF-664C-9478-77A2030515BB}" dt="2021-06-03T22:28:49.324" v="1671" actId="26606"/>
        <pc:sldMkLst>
          <pc:docMk/>
          <pc:sldMk cId="4263041596" sldId="269"/>
        </pc:sldMkLst>
        <pc:spChg chg="mod">
          <ac:chgData name="Mahotsavy Dama" userId="37a13e52-d07c-449f-9cee-68ad47bff1ce" providerId="ADAL" clId="{A8FDA1CF-DFCF-664C-9478-77A2030515BB}" dt="2021-06-03T22:28:49.324" v="1671" actId="26606"/>
          <ac:spMkLst>
            <pc:docMk/>
            <pc:sldMk cId="4263041596" sldId="269"/>
            <ac:spMk id="2" creationId="{35B96A45-EE97-8241-AD68-CA8068C007D3}"/>
          </ac:spMkLst>
        </pc:spChg>
        <pc:spChg chg="del mod">
          <ac:chgData name="Mahotsavy Dama" userId="37a13e52-d07c-449f-9cee-68ad47bff1ce" providerId="ADAL" clId="{A8FDA1CF-DFCF-664C-9478-77A2030515BB}" dt="2021-06-03T22:28:24.582" v="1658" actId="478"/>
          <ac:spMkLst>
            <pc:docMk/>
            <pc:sldMk cId="4263041596" sldId="269"/>
            <ac:spMk id="3" creationId="{0A5C338B-3FB8-C24B-9F15-31E276975762}"/>
          </ac:spMkLst>
        </pc:spChg>
        <pc:spChg chg="add del mod">
          <ac:chgData name="Mahotsavy Dama" userId="37a13e52-d07c-449f-9cee-68ad47bff1ce" providerId="ADAL" clId="{A8FDA1CF-DFCF-664C-9478-77A2030515BB}" dt="2021-06-03T22:28:28.136" v="1659" actId="478"/>
          <ac:spMkLst>
            <pc:docMk/>
            <pc:sldMk cId="4263041596" sldId="269"/>
            <ac:spMk id="5" creationId="{9433CF10-3AD5-934F-9F77-999161048B5B}"/>
          </ac:spMkLst>
        </pc:spChg>
        <pc:spChg chg="add">
          <ac:chgData name="Mahotsavy Dama" userId="37a13e52-d07c-449f-9cee-68ad47bff1ce" providerId="ADAL" clId="{A8FDA1CF-DFCF-664C-9478-77A2030515BB}" dt="2021-06-03T22:28:49.324" v="1671" actId="26606"/>
          <ac:spMkLst>
            <pc:docMk/>
            <pc:sldMk cId="4263041596" sldId="269"/>
            <ac:spMk id="8" creationId="{5625EBD2-B0F5-41AE-B3A7-8EC46826420A}"/>
          </ac:spMkLst>
        </pc:spChg>
        <pc:picChg chg="add">
          <ac:chgData name="Mahotsavy Dama" userId="37a13e52-d07c-449f-9cee-68ad47bff1ce" providerId="ADAL" clId="{A8FDA1CF-DFCF-664C-9478-77A2030515BB}" dt="2021-06-03T22:28:49.324" v="1671" actId="26606"/>
          <ac:picMkLst>
            <pc:docMk/>
            <pc:sldMk cId="4263041596" sldId="269"/>
            <ac:picMk id="4" creationId="{D5AD078F-3BF4-48D6-A0BC-4C086DE99EA6}"/>
          </ac:picMkLst>
        </pc:picChg>
      </pc:sldChg>
      <pc:sldMasterChg chg="add del addSldLayout delSldLayout">
        <pc:chgData name="Mahotsavy Dama" userId="37a13e52-d07c-449f-9cee-68ad47bff1ce" providerId="ADAL" clId="{A8FDA1CF-DFCF-664C-9478-77A2030515BB}" dt="2021-06-03T21:40:06.084" v="2" actId="26606"/>
        <pc:sldMasterMkLst>
          <pc:docMk/>
          <pc:sldMasterMk cId="1085693238" sldId="2147483648"/>
        </pc:sldMasterMkLst>
        <pc:sldLayoutChg chg="add del">
          <pc:chgData name="Mahotsavy Dama" userId="37a13e52-d07c-449f-9cee-68ad47bff1ce" providerId="ADAL" clId="{A8FDA1CF-DFCF-664C-9478-77A2030515BB}" dt="2021-06-03T21:40:06.084" v="2" actId="26606"/>
          <pc:sldLayoutMkLst>
            <pc:docMk/>
            <pc:sldMasterMk cId="1085693238" sldId="2147483648"/>
            <pc:sldLayoutMk cId="1072557897" sldId="2147483649"/>
          </pc:sldLayoutMkLst>
        </pc:sldLayoutChg>
        <pc:sldLayoutChg chg="add del">
          <pc:chgData name="Mahotsavy Dama" userId="37a13e52-d07c-449f-9cee-68ad47bff1ce" providerId="ADAL" clId="{A8FDA1CF-DFCF-664C-9478-77A2030515BB}" dt="2021-06-03T21:40:06.084" v="2" actId="26606"/>
          <pc:sldLayoutMkLst>
            <pc:docMk/>
            <pc:sldMasterMk cId="1085693238" sldId="2147483648"/>
            <pc:sldLayoutMk cId="3266214137" sldId="2147483650"/>
          </pc:sldLayoutMkLst>
        </pc:sldLayoutChg>
        <pc:sldLayoutChg chg="add del">
          <pc:chgData name="Mahotsavy Dama" userId="37a13e52-d07c-449f-9cee-68ad47bff1ce" providerId="ADAL" clId="{A8FDA1CF-DFCF-664C-9478-77A2030515BB}" dt="2021-06-03T21:40:06.084" v="2" actId="26606"/>
          <pc:sldLayoutMkLst>
            <pc:docMk/>
            <pc:sldMasterMk cId="1085693238" sldId="2147483648"/>
            <pc:sldLayoutMk cId="2983870703" sldId="2147483651"/>
          </pc:sldLayoutMkLst>
        </pc:sldLayoutChg>
        <pc:sldLayoutChg chg="add del">
          <pc:chgData name="Mahotsavy Dama" userId="37a13e52-d07c-449f-9cee-68ad47bff1ce" providerId="ADAL" clId="{A8FDA1CF-DFCF-664C-9478-77A2030515BB}" dt="2021-06-03T21:40:06.084" v="2" actId="26606"/>
          <pc:sldLayoutMkLst>
            <pc:docMk/>
            <pc:sldMasterMk cId="1085693238" sldId="2147483648"/>
            <pc:sldLayoutMk cId="1248408715" sldId="2147483652"/>
          </pc:sldLayoutMkLst>
        </pc:sldLayoutChg>
        <pc:sldLayoutChg chg="add del">
          <pc:chgData name="Mahotsavy Dama" userId="37a13e52-d07c-449f-9cee-68ad47bff1ce" providerId="ADAL" clId="{A8FDA1CF-DFCF-664C-9478-77A2030515BB}" dt="2021-06-03T21:40:06.084" v="2" actId="26606"/>
          <pc:sldLayoutMkLst>
            <pc:docMk/>
            <pc:sldMasterMk cId="1085693238" sldId="2147483648"/>
            <pc:sldLayoutMk cId="1139361115" sldId="2147483653"/>
          </pc:sldLayoutMkLst>
        </pc:sldLayoutChg>
        <pc:sldLayoutChg chg="add del">
          <pc:chgData name="Mahotsavy Dama" userId="37a13e52-d07c-449f-9cee-68ad47bff1ce" providerId="ADAL" clId="{A8FDA1CF-DFCF-664C-9478-77A2030515BB}" dt="2021-06-03T21:40:06.084" v="2" actId="26606"/>
          <pc:sldLayoutMkLst>
            <pc:docMk/>
            <pc:sldMasterMk cId="1085693238" sldId="2147483648"/>
            <pc:sldLayoutMk cId="738376032" sldId="2147483654"/>
          </pc:sldLayoutMkLst>
        </pc:sldLayoutChg>
        <pc:sldLayoutChg chg="add del">
          <pc:chgData name="Mahotsavy Dama" userId="37a13e52-d07c-449f-9cee-68ad47bff1ce" providerId="ADAL" clId="{A8FDA1CF-DFCF-664C-9478-77A2030515BB}" dt="2021-06-03T21:40:06.084" v="2" actId="26606"/>
          <pc:sldLayoutMkLst>
            <pc:docMk/>
            <pc:sldMasterMk cId="1085693238" sldId="2147483648"/>
            <pc:sldLayoutMk cId="723888645" sldId="2147483655"/>
          </pc:sldLayoutMkLst>
        </pc:sldLayoutChg>
        <pc:sldLayoutChg chg="add del">
          <pc:chgData name="Mahotsavy Dama" userId="37a13e52-d07c-449f-9cee-68ad47bff1ce" providerId="ADAL" clId="{A8FDA1CF-DFCF-664C-9478-77A2030515BB}" dt="2021-06-03T21:40:06.084" v="2" actId="26606"/>
          <pc:sldLayoutMkLst>
            <pc:docMk/>
            <pc:sldMasterMk cId="1085693238" sldId="2147483648"/>
            <pc:sldLayoutMk cId="1785833527" sldId="2147483656"/>
          </pc:sldLayoutMkLst>
        </pc:sldLayoutChg>
        <pc:sldLayoutChg chg="add del">
          <pc:chgData name="Mahotsavy Dama" userId="37a13e52-d07c-449f-9cee-68ad47bff1ce" providerId="ADAL" clId="{A8FDA1CF-DFCF-664C-9478-77A2030515BB}" dt="2021-06-03T21:40:06.084" v="2" actId="26606"/>
          <pc:sldLayoutMkLst>
            <pc:docMk/>
            <pc:sldMasterMk cId="1085693238" sldId="2147483648"/>
            <pc:sldLayoutMk cId="3809728388" sldId="2147483657"/>
          </pc:sldLayoutMkLst>
        </pc:sldLayoutChg>
        <pc:sldLayoutChg chg="add del">
          <pc:chgData name="Mahotsavy Dama" userId="37a13e52-d07c-449f-9cee-68ad47bff1ce" providerId="ADAL" clId="{A8FDA1CF-DFCF-664C-9478-77A2030515BB}" dt="2021-06-03T21:40:06.084" v="2" actId="26606"/>
          <pc:sldLayoutMkLst>
            <pc:docMk/>
            <pc:sldMasterMk cId="1085693238" sldId="2147483648"/>
            <pc:sldLayoutMk cId="2477038962" sldId="2147483658"/>
          </pc:sldLayoutMkLst>
        </pc:sldLayoutChg>
        <pc:sldLayoutChg chg="add del">
          <pc:chgData name="Mahotsavy Dama" userId="37a13e52-d07c-449f-9cee-68ad47bff1ce" providerId="ADAL" clId="{A8FDA1CF-DFCF-664C-9478-77A2030515BB}" dt="2021-06-03T21:40:06.084" v="2" actId="26606"/>
          <pc:sldLayoutMkLst>
            <pc:docMk/>
            <pc:sldMasterMk cId="1085693238" sldId="2147483648"/>
            <pc:sldLayoutMk cId="3896425669" sldId="2147483659"/>
          </pc:sldLayoutMkLst>
        </pc:sldLayoutChg>
      </pc:sldMasterChg>
      <pc:sldMasterChg chg="add del addSldLayout delSldLayout">
        <pc:chgData name="Mahotsavy Dama" userId="37a13e52-d07c-449f-9cee-68ad47bff1ce" providerId="ADAL" clId="{A8FDA1CF-DFCF-664C-9478-77A2030515BB}" dt="2021-06-03T21:40:05.956" v="1" actId="26606"/>
        <pc:sldMasterMkLst>
          <pc:docMk/>
          <pc:sldMasterMk cId="991128951" sldId="2147483699"/>
        </pc:sldMasterMkLst>
        <pc:sldLayoutChg chg="add del">
          <pc:chgData name="Mahotsavy Dama" userId="37a13e52-d07c-449f-9cee-68ad47bff1ce" providerId="ADAL" clId="{A8FDA1CF-DFCF-664C-9478-77A2030515BB}" dt="2021-06-03T21:40:05.956" v="1" actId="26606"/>
          <pc:sldLayoutMkLst>
            <pc:docMk/>
            <pc:sldMasterMk cId="991128951" sldId="2147483699"/>
            <pc:sldLayoutMk cId="2487728636" sldId="2147483688"/>
          </pc:sldLayoutMkLst>
        </pc:sldLayoutChg>
        <pc:sldLayoutChg chg="add del">
          <pc:chgData name="Mahotsavy Dama" userId="37a13e52-d07c-449f-9cee-68ad47bff1ce" providerId="ADAL" clId="{A8FDA1CF-DFCF-664C-9478-77A2030515BB}" dt="2021-06-03T21:40:05.956" v="1" actId="26606"/>
          <pc:sldLayoutMkLst>
            <pc:docMk/>
            <pc:sldMasterMk cId="991128951" sldId="2147483699"/>
            <pc:sldLayoutMk cId="1262173443" sldId="2147483689"/>
          </pc:sldLayoutMkLst>
        </pc:sldLayoutChg>
        <pc:sldLayoutChg chg="add del">
          <pc:chgData name="Mahotsavy Dama" userId="37a13e52-d07c-449f-9cee-68ad47bff1ce" providerId="ADAL" clId="{A8FDA1CF-DFCF-664C-9478-77A2030515BB}" dt="2021-06-03T21:40:05.956" v="1" actId="26606"/>
          <pc:sldLayoutMkLst>
            <pc:docMk/>
            <pc:sldMasterMk cId="991128951" sldId="2147483699"/>
            <pc:sldLayoutMk cId="4021045302" sldId="2147483690"/>
          </pc:sldLayoutMkLst>
        </pc:sldLayoutChg>
        <pc:sldLayoutChg chg="add del">
          <pc:chgData name="Mahotsavy Dama" userId="37a13e52-d07c-449f-9cee-68ad47bff1ce" providerId="ADAL" clId="{A8FDA1CF-DFCF-664C-9478-77A2030515BB}" dt="2021-06-03T21:40:05.956" v="1" actId="26606"/>
          <pc:sldLayoutMkLst>
            <pc:docMk/>
            <pc:sldMasterMk cId="991128951" sldId="2147483699"/>
            <pc:sldLayoutMk cId="1648467290" sldId="2147483691"/>
          </pc:sldLayoutMkLst>
        </pc:sldLayoutChg>
        <pc:sldLayoutChg chg="add del">
          <pc:chgData name="Mahotsavy Dama" userId="37a13e52-d07c-449f-9cee-68ad47bff1ce" providerId="ADAL" clId="{A8FDA1CF-DFCF-664C-9478-77A2030515BB}" dt="2021-06-03T21:40:05.956" v="1" actId="26606"/>
          <pc:sldLayoutMkLst>
            <pc:docMk/>
            <pc:sldMasterMk cId="991128951" sldId="2147483699"/>
            <pc:sldLayoutMk cId="1807830076" sldId="2147483692"/>
          </pc:sldLayoutMkLst>
        </pc:sldLayoutChg>
        <pc:sldLayoutChg chg="add del">
          <pc:chgData name="Mahotsavy Dama" userId="37a13e52-d07c-449f-9cee-68ad47bff1ce" providerId="ADAL" clId="{A8FDA1CF-DFCF-664C-9478-77A2030515BB}" dt="2021-06-03T21:40:05.956" v="1" actId="26606"/>
          <pc:sldLayoutMkLst>
            <pc:docMk/>
            <pc:sldMasterMk cId="991128951" sldId="2147483699"/>
            <pc:sldLayoutMk cId="2592499524" sldId="2147483693"/>
          </pc:sldLayoutMkLst>
        </pc:sldLayoutChg>
        <pc:sldLayoutChg chg="add del">
          <pc:chgData name="Mahotsavy Dama" userId="37a13e52-d07c-449f-9cee-68ad47bff1ce" providerId="ADAL" clId="{A8FDA1CF-DFCF-664C-9478-77A2030515BB}" dt="2021-06-03T21:40:05.956" v="1" actId="26606"/>
          <pc:sldLayoutMkLst>
            <pc:docMk/>
            <pc:sldMasterMk cId="991128951" sldId="2147483699"/>
            <pc:sldLayoutMk cId="1117114206" sldId="2147483694"/>
          </pc:sldLayoutMkLst>
        </pc:sldLayoutChg>
        <pc:sldLayoutChg chg="add del">
          <pc:chgData name="Mahotsavy Dama" userId="37a13e52-d07c-449f-9cee-68ad47bff1ce" providerId="ADAL" clId="{A8FDA1CF-DFCF-664C-9478-77A2030515BB}" dt="2021-06-03T21:40:05.956" v="1" actId="26606"/>
          <pc:sldLayoutMkLst>
            <pc:docMk/>
            <pc:sldMasterMk cId="991128951" sldId="2147483699"/>
            <pc:sldLayoutMk cId="1990585944" sldId="2147483695"/>
          </pc:sldLayoutMkLst>
        </pc:sldLayoutChg>
        <pc:sldLayoutChg chg="add del">
          <pc:chgData name="Mahotsavy Dama" userId="37a13e52-d07c-449f-9cee-68ad47bff1ce" providerId="ADAL" clId="{A8FDA1CF-DFCF-664C-9478-77A2030515BB}" dt="2021-06-03T21:40:05.956" v="1" actId="26606"/>
          <pc:sldLayoutMkLst>
            <pc:docMk/>
            <pc:sldMasterMk cId="991128951" sldId="2147483699"/>
            <pc:sldLayoutMk cId="3915547087" sldId="2147483696"/>
          </pc:sldLayoutMkLst>
        </pc:sldLayoutChg>
        <pc:sldLayoutChg chg="add del">
          <pc:chgData name="Mahotsavy Dama" userId="37a13e52-d07c-449f-9cee-68ad47bff1ce" providerId="ADAL" clId="{A8FDA1CF-DFCF-664C-9478-77A2030515BB}" dt="2021-06-03T21:40:05.956" v="1" actId="26606"/>
          <pc:sldLayoutMkLst>
            <pc:docMk/>
            <pc:sldMasterMk cId="991128951" sldId="2147483699"/>
            <pc:sldLayoutMk cId="33552544" sldId="2147483697"/>
          </pc:sldLayoutMkLst>
        </pc:sldLayoutChg>
        <pc:sldLayoutChg chg="add del">
          <pc:chgData name="Mahotsavy Dama" userId="37a13e52-d07c-449f-9cee-68ad47bff1ce" providerId="ADAL" clId="{A8FDA1CF-DFCF-664C-9478-77A2030515BB}" dt="2021-06-03T21:40:05.956" v="1" actId="26606"/>
          <pc:sldLayoutMkLst>
            <pc:docMk/>
            <pc:sldMasterMk cId="991128951" sldId="2147483699"/>
            <pc:sldLayoutMk cId="2078401076" sldId="2147483698"/>
          </pc:sldLayoutMkLst>
        </pc:sldLayoutChg>
      </pc:sldMasterChg>
      <pc:sldMasterChg chg="add addSldLayout">
        <pc:chgData name="Mahotsavy Dama" userId="37a13e52-d07c-449f-9cee-68ad47bff1ce" providerId="ADAL" clId="{A8FDA1CF-DFCF-664C-9478-77A2030515BB}" dt="2021-06-03T21:40:06.084" v="2" actId="26606"/>
        <pc:sldMasterMkLst>
          <pc:docMk/>
          <pc:sldMasterMk cId="3219555838" sldId="2147483725"/>
        </pc:sldMasterMkLst>
        <pc:sldLayoutChg chg="add">
          <pc:chgData name="Mahotsavy Dama" userId="37a13e52-d07c-449f-9cee-68ad47bff1ce" providerId="ADAL" clId="{A8FDA1CF-DFCF-664C-9478-77A2030515BB}" dt="2021-06-03T21:40:06.084" v="2" actId="26606"/>
          <pc:sldLayoutMkLst>
            <pc:docMk/>
            <pc:sldMasterMk cId="3219555838" sldId="2147483725"/>
            <pc:sldLayoutMk cId="1721598393" sldId="2147483714"/>
          </pc:sldLayoutMkLst>
        </pc:sldLayoutChg>
        <pc:sldLayoutChg chg="add">
          <pc:chgData name="Mahotsavy Dama" userId="37a13e52-d07c-449f-9cee-68ad47bff1ce" providerId="ADAL" clId="{A8FDA1CF-DFCF-664C-9478-77A2030515BB}" dt="2021-06-03T21:40:06.084" v="2" actId="26606"/>
          <pc:sldLayoutMkLst>
            <pc:docMk/>
            <pc:sldMasterMk cId="3219555838" sldId="2147483725"/>
            <pc:sldLayoutMk cId="4200212657" sldId="2147483715"/>
          </pc:sldLayoutMkLst>
        </pc:sldLayoutChg>
        <pc:sldLayoutChg chg="add">
          <pc:chgData name="Mahotsavy Dama" userId="37a13e52-d07c-449f-9cee-68ad47bff1ce" providerId="ADAL" clId="{A8FDA1CF-DFCF-664C-9478-77A2030515BB}" dt="2021-06-03T21:40:06.084" v="2" actId="26606"/>
          <pc:sldLayoutMkLst>
            <pc:docMk/>
            <pc:sldMasterMk cId="3219555838" sldId="2147483725"/>
            <pc:sldLayoutMk cId="3520173943" sldId="2147483716"/>
          </pc:sldLayoutMkLst>
        </pc:sldLayoutChg>
        <pc:sldLayoutChg chg="add">
          <pc:chgData name="Mahotsavy Dama" userId="37a13e52-d07c-449f-9cee-68ad47bff1ce" providerId="ADAL" clId="{A8FDA1CF-DFCF-664C-9478-77A2030515BB}" dt="2021-06-03T21:40:06.084" v="2" actId="26606"/>
          <pc:sldLayoutMkLst>
            <pc:docMk/>
            <pc:sldMasterMk cId="3219555838" sldId="2147483725"/>
            <pc:sldLayoutMk cId="3393943930" sldId="2147483717"/>
          </pc:sldLayoutMkLst>
        </pc:sldLayoutChg>
        <pc:sldLayoutChg chg="add">
          <pc:chgData name="Mahotsavy Dama" userId="37a13e52-d07c-449f-9cee-68ad47bff1ce" providerId="ADAL" clId="{A8FDA1CF-DFCF-664C-9478-77A2030515BB}" dt="2021-06-03T21:40:06.084" v="2" actId="26606"/>
          <pc:sldLayoutMkLst>
            <pc:docMk/>
            <pc:sldMasterMk cId="3219555838" sldId="2147483725"/>
            <pc:sldLayoutMk cId="2833607997" sldId="2147483718"/>
          </pc:sldLayoutMkLst>
        </pc:sldLayoutChg>
        <pc:sldLayoutChg chg="add">
          <pc:chgData name="Mahotsavy Dama" userId="37a13e52-d07c-449f-9cee-68ad47bff1ce" providerId="ADAL" clId="{A8FDA1CF-DFCF-664C-9478-77A2030515BB}" dt="2021-06-03T21:40:06.084" v="2" actId="26606"/>
          <pc:sldLayoutMkLst>
            <pc:docMk/>
            <pc:sldMasterMk cId="3219555838" sldId="2147483725"/>
            <pc:sldLayoutMk cId="2145358116" sldId="2147483719"/>
          </pc:sldLayoutMkLst>
        </pc:sldLayoutChg>
        <pc:sldLayoutChg chg="add">
          <pc:chgData name="Mahotsavy Dama" userId="37a13e52-d07c-449f-9cee-68ad47bff1ce" providerId="ADAL" clId="{A8FDA1CF-DFCF-664C-9478-77A2030515BB}" dt="2021-06-03T21:40:06.084" v="2" actId="26606"/>
          <pc:sldLayoutMkLst>
            <pc:docMk/>
            <pc:sldMasterMk cId="3219555838" sldId="2147483725"/>
            <pc:sldLayoutMk cId="1992703039" sldId="2147483720"/>
          </pc:sldLayoutMkLst>
        </pc:sldLayoutChg>
        <pc:sldLayoutChg chg="add">
          <pc:chgData name="Mahotsavy Dama" userId="37a13e52-d07c-449f-9cee-68ad47bff1ce" providerId="ADAL" clId="{A8FDA1CF-DFCF-664C-9478-77A2030515BB}" dt="2021-06-03T21:40:06.084" v="2" actId="26606"/>
          <pc:sldLayoutMkLst>
            <pc:docMk/>
            <pc:sldMasterMk cId="3219555838" sldId="2147483725"/>
            <pc:sldLayoutMk cId="67761745" sldId="2147483721"/>
          </pc:sldLayoutMkLst>
        </pc:sldLayoutChg>
        <pc:sldLayoutChg chg="add">
          <pc:chgData name="Mahotsavy Dama" userId="37a13e52-d07c-449f-9cee-68ad47bff1ce" providerId="ADAL" clId="{A8FDA1CF-DFCF-664C-9478-77A2030515BB}" dt="2021-06-03T21:40:06.084" v="2" actId="26606"/>
          <pc:sldLayoutMkLst>
            <pc:docMk/>
            <pc:sldMasterMk cId="3219555838" sldId="2147483725"/>
            <pc:sldLayoutMk cId="2005920990" sldId="2147483722"/>
          </pc:sldLayoutMkLst>
        </pc:sldLayoutChg>
        <pc:sldLayoutChg chg="add">
          <pc:chgData name="Mahotsavy Dama" userId="37a13e52-d07c-449f-9cee-68ad47bff1ce" providerId="ADAL" clId="{A8FDA1CF-DFCF-664C-9478-77A2030515BB}" dt="2021-06-03T21:40:06.084" v="2" actId="26606"/>
          <pc:sldLayoutMkLst>
            <pc:docMk/>
            <pc:sldMasterMk cId="3219555838" sldId="2147483725"/>
            <pc:sldLayoutMk cId="1806260898" sldId="2147483723"/>
          </pc:sldLayoutMkLst>
        </pc:sldLayoutChg>
        <pc:sldLayoutChg chg="add">
          <pc:chgData name="Mahotsavy Dama" userId="37a13e52-d07c-449f-9cee-68ad47bff1ce" providerId="ADAL" clId="{A8FDA1CF-DFCF-664C-9478-77A2030515BB}" dt="2021-06-03T21:40:06.084" v="2" actId="26606"/>
          <pc:sldLayoutMkLst>
            <pc:docMk/>
            <pc:sldMasterMk cId="3219555838" sldId="2147483725"/>
            <pc:sldLayoutMk cId="2693611090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CB92-9D1B-A04C-BC1E-914AA74FC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D647E-D7DD-4348-86D6-C601230CC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90FC7-51C9-3D4C-8E8E-E597F589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159BC-2696-2046-B67C-F17D0099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5AE38-6037-EE41-ACF0-0CE9A085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3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359C-16D3-4C4D-A699-CFE7DFA8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1B830-A2C0-B148-9376-0A12C300B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CE10D-8FE2-6941-B091-404695B7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E899B-2E99-D247-8992-C77B79ED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41D16-40B5-3540-B845-38F3D30A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8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A2F7B-B27E-B949-BAD1-C67B14A16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5F0BC-EA08-E24E-83A6-37FCA13C0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C4C7F-F206-7245-A594-EBAFC893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94C6A-3E4D-7F42-8056-848B9076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D5013-C96D-5143-B4CF-A90B0CEE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4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8E10-7C38-FC42-BF90-F4460C41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BE667-FD73-F845-BCFF-BCD828C0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A5DC-A0D7-B04A-B4AE-186CFE2D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10197-DDBD-D645-B04A-7FBCD197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E92AA-D068-054D-B126-401D89F0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5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05E6-3794-7C40-84F1-EF06D8B9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E3EB2-3EAC-6541-AE14-85EA31A85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2F026-6D0B-374B-9484-42587315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24643-53F9-E74A-B1FC-D4AC3EEB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DC8D6-B2FB-F34B-B315-C248F257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0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24C4-0842-8245-8344-79977A14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6E82-8E6B-594E-BC95-DBA60DD4D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5B362-EC8E-424E-A693-D632BB6E8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B0FA-0018-4D45-BCCA-58D7C175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4AFDC-1958-2549-AAEB-9A9A9EA5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A042F-EDA2-4348-9B0C-1FF0EDD0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8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CBEB-AA82-5649-AE90-58D47986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CB6B-E580-1B43-AEA3-CC47E7034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E0417-FBA8-0944-9990-F2813661B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56B45-A482-6B47-B662-97BB3381D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ABD8E-B7A1-5749-B33D-2357F9ED8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3E06B-5C65-B441-8A01-CEDA91AB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FF20F-46C3-004F-9CB1-86C78851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84CAF-577A-2F4B-BEBB-97E2CCD38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0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43D5-C40E-964D-AA00-E9E08058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9A58F-9B74-7B45-8898-61425AE6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48E2D-238F-F64A-9E1E-AC83B2DD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6AE69-CCA6-964A-9AD3-58EC69E4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9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32618-E472-7540-AD1E-1FF60CEE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61199-FFB6-2545-A144-79C34196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4EBA2-1A9C-A64E-9D46-96F1BA34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CE75-7FE6-7F45-BDCA-760B3624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D05B-F293-0A41-BF67-F625C126F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0EC97-BBBB-5D4B-A3BD-1E0506F37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4CED6-DAE4-D64E-AEF2-4586521A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27FD-615C-514E-8D0D-C588546C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8BC81-32BE-7045-B827-E516181F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3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90F1-4FA6-3543-8438-E70EE9AE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71164-855C-F040-A292-92E39495C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94C07-2767-2745-B824-B396E3647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E6B9C-9424-6746-85D9-82E84DF2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B75C0-DBB3-BE49-9F5C-3A3B1A2A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44BE7-0D84-AB4B-98A2-EAFA09F4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8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D87E0-ED38-7E42-8927-E7F6B927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5B3A4-7575-B742-AFD6-7D57C75B4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D7A2-11D2-024F-81EB-ACEAC5D5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6/4/2021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1C324-F1EB-9D44-814A-9C9F663AF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85952-9124-EF49-B40A-043E75C1D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9342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 network made up of connected lines and dots">
            <a:extLst>
              <a:ext uri="{FF2B5EF4-FFF2-40B4-BE49-F238E27FC236}">
                <a16:creationId xmlns:a16="http://schemas.microsoft.com/office/drawing/2014/main" id="{61558D61-B34D-419A-ACA3-2FCDBA3C8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0326" b="342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ED3CFC-3BCB-5942-B9BF-0E4B97592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7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DFG_Hackathon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B3D2F-8C5D-ED4F-820C-A58CD24AC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Aparna Bhat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Mahotsavy Dama</a:t>
            </a:r>
          </a:p>
        </p:txBody>
      </p:sp>
      <p:sp>
        <p:nvSpPr>
          <p:cNvPr id="42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52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4E15-66FC-492C-B820-34FEF553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analysis_2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9946-DA30-401C-B3E9-F0959A4B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Proportion of youth and adults with information and communications technology (ICT) skills: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considered for analysis:- 10 ('China', ‘Columbia', 'Congo', 'Egypt', 'Pakistan', 'Poland', 'Iraq', 'Mexico', 'Nigeria’, ‘Turkey’)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ICT skills: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Finding the world’s mean by year and by sex 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Finding the mean by year and by sex for the above selected countries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Analyzing the trends of female with ICT skills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Prediction for 2019 and 2030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Analyzing the trends of male with ICT skills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29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7F1B-3435-4514-8F3A-B7429410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analysis_2 continue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0502B-4BAD-497C-AC48-40BF1A312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Prediction for 2019 and 2030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Analyzing the trends of female with ICT skills for the selected 10 countries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 Prediction for 2019 and 2030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9: Analyzing the rends  of  male with ICT skills for the selected 10 countries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10: Prediction for 2019 and 2030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782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6AB2-F948-4544-A929-ED950625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people with ICT skills vs World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DC891-5970-41F0-B07A-859197A99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258" y="2167039"/>
            <a:ext cx="4784941" cy="3767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8A244-9034-489D-9394-CF4CDAC13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896" y="2167038"/>
            <a:ext cx="5078845" cy="39370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0E2343-D684-4F62-9AB3-40E1B21E795F}"/>
              </a:ext>
            </a:extLst>
          </p:cNvPr>
          <p:cNvSpPr txBox="1"/>
          <p:nvPr/>
        </p:nvSpPr>
        <p:spPr>
          <a:xfrm>
            <a:off x="2422359" y="6325254"/>
            <a:ext cx="134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countries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933AD-5480-4125-9DB8-22575C4D4166}"/>
              </a:ext>
            </a:extLst>
          </p:cNvPr>
          <p:cNvSpPr txBox="1"/>
          <p:nvPr/>
        </p:nvSpPr>
        <p:spPr>
          <a:xfrm>
            <a:off x="9096635" y="6325254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560227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D030E95-9F91-4144-AB18-1465C24BA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73150"/>
            <a:ext cx="7186613" cy="2560638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F05461CF-15C5-4077-8E6A-32900F304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690938"/>
            <a:ext cx="7186613" cy="2087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84BD57-55B3-4EE0-BFF2-EFD26CCE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Considering the mean values</a:t>
            </a:r>
          </a:p>
        </p:txBody>
      </p:sp>
    </p:spTree>
    <p:extLst>
      <p:ext uri="{BB962C8B-B14F-4D97-AF65-F5344CB8AC3E}">
        <p14:creationId xmlns:p14="http://schemas.microsoft.com/office/powerpoint/2010/main" val="1138829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5455F-02A3-A54D-B610-E94079C5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3&amp;4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8DE075-A4AF-498C-BF9D-B2270E801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is the scatter plot that shows the trends in female with ICT skills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second is the Linear Regression plot showing the best fit line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324C5EC-96D0-471B-B579-2DCA49D4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630" y="98381"/>
            <a:ext cx="5081778" cy="3105996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BA182B8-DD93-48A7-9B31-9F77D0FC3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096" y="3428771"/>
            <a:ext cx="5252312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5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5455F-02A3-A54D-B610-E94079C5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5&amp;6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8DE075-A4AF-498C-BF9D-B2270E801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is the scatter plot that shows the trends in male with ICT skills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second is the Linear Regression plot showing the best fit line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AB827CD-2752-4FD7-B360-DAE28196C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388" y="305996"/>
            <a:ext cx="5435914" cy="3327928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57E987E-1CA5-4390-A38D-FD51A25E6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649" y="3633924"/>
            <a:ext cx="5846302" cy="31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17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5455F-02A3-A54D-B610-E94079C5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7&amp;8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8DE075-A4AF-498C-BF9D-B2270E801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is the scatter plot that shows the trends in female with ICT skills for the selected 10 countries.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second is the Linear Regression plot showing the best fit line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160F7F3-4069-48A1-B82F-D275BDC69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949" y="181588"/>
            <a:ext cx="5610998" cy="342945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785F38C-2358-4794-BE2F-1518EA1C5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843" y="3570444"/>
            <a:ext cx="5781313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86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E0EFD-95C2-4B4F-B6CA-60874B05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model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for female with ICT skills for selected 10 countries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ABD91-1241-734C-BC8F-2AFB6949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6" y="1943762"/>
            <a:ext cx="4111875" cy="2657858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 from the regression: 1.50</a:t>
            </a:r>
          </a:p>
          <a:p>
            <a:pPr lvl="1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Intercept: -3024.9954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for 2030: 26%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944CF8-82AE-144B-9BD5-D54F7B0A28A0}"/>
              </a:ext>
            </a:extLst>
          </p:cNvPr>
          <p:cNvCxnSpPr>
            <a:stCxn id="2" idx="1"/>
          </p:cNvCxnSpPr>
          <p:nvPr/>
        </p:nvCxnSpPr>
        <p:spPr>
          <a:xfrm>
            <a:off x="965200" y="3425091"/>
            <a:ext cx="3595914" cy="390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247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5455F-02A3-A54D-B610-E94079C5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9&amp;10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8DE075-A4AF-498C-BF9D-B2270E801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is the scatter plot that shows the trends in male with ICT skills for the selected 10 countries.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second is the Linear Regression plot showing the best fit line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A3EA0FE-AF82-4605-A537-4723E3D93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740" y="141802"/>
            <a:ext cx="5781313" cy="3481927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89A452C-5EAE-4FD1-BD06-6B277F351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038" y="3529842"/>
            <a:ext cx="5781312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62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E0EFD-95C2-4B4F-B6CA-60874B05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model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for male with ICT skills for selected 10 countries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ABD91-1241-734C-BC8F-2AFB6949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6" y="1943762"/>
            <a:ext cx="4111875" cy="2657858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 from the regression: 4.00</a:t>
            </a:r>
          </a:p>
          <a:p>
            <a:pPr lvl="1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Intercept: -8043.9396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for 2030: 32.5%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944CF8-82AE-144B-9BD5-D54F7B0A28A0}"/>
              </a:ext>
            </a:extLst>
          </p:cNvPr>
          <p:cNvCxnSpPr>
            <a:stCxn id="2" idx="1"/>
          </p:cNvCxnSpPr>
          <p:nvPr/>
        </p:nvCxnSpPr>
        <p:spPr>
          <a:xfrm>
            <a:off x="965200" y="3425091"/>
            <a:ext cx="3595914" cy="390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9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8BBC-E1EE-424D-B136-1714CBAE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BE57-083F-9A4C-89E2-0A5758BF0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with United Nations and understand the goal 4: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Equitable Quality Education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Lifelong learning for all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pace of growth towards 2030</a:t>
            </a:r>
          </a:p>
        </p:txBody>
      </p:sp>
    </p:spTree>
    <p:extLst>
      <p:ext uri="{BB962C8B-B14F-4D97-AF65-F5344CB8AC3E}">
        <p14:creationId xmlns:p14="http://schemas.microsoft.com/office/powerpoint/2010/main" val="2902968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583-7D6A-45D7-9E3F-47290EB3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57EF2-8096-4685-81B4-B5716B708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Decline in the number of people possessing ICT skills.</a:t>
            </a:r>
          </a:p>
          <a:p>
            <a:r>
              <a:rPr lang="en-US" dirty="0"/>
              <a:t>Percentage of female population with ICT skills is quite less compared to their male counterpart.</a:t>
            </a:r>
          </a:p>
          <a:p>
            <a:r>
              <a:rPr lang="en-US" dirty="0"/>
              <a:t>To increase the percentage of people with ICT skills more emphasis must be given on the basic digital literacy / STEM literacy</a:t>
            </a:r>
          </a:p>
          <a:p>
            <a:r>
              <a:rPr lang="en-US" dirty="0"/>
              <a:t>To bridge the gap for female population emphasis must be given on encouraging females to take up courses remotely if there is no access to local resources.</a:t>
            </a:r>
          </a:p>
        </p:txBody>
      </p:sp>
    </p:spTree>
    <p:extLst>
      <p:ext uri="{BB962C8B-B14F-4D97-AF65-F5344CB8AC3E}">
        <p14:creationId xmlns:p14="http://schemas.microsoft.com/office/powerpoint/2010/main" val="2874645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ifying glass on clear background">
            <a:extLst>
              <a:ext uri="{FF2B5EF4-FFF2-40B4-BE49-F238E27FC236}">
                <a16:creationId xmlns:a16="http://schemas.microsoft.com/office/drawing/2014/main" id="{D5AD078F-3BF4-48D6-A0BC-4C086DE99E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Freeform 12">
            <a:extLst>
              <a:ext uri="{FF2B5EF4-FFF2-40B4-BE49-F238E27FC236}">
                <a16:creationId xmlns:a16="http://schemas.microsoft.com/office/drawing/2014/main" id="{5625EBD2-B0F5-41AE-B3A7-8EC468264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1594" y="2311110"/>
            <a:ext cx="7028812" cy="2235780"/>
          </a:xfrm>
          <a:custGeom>
            <a:avLst/>
            <a:gdLst>
              <a:gd name="connsiteX0" fmla="*/ 0 w 8935452"/>
              <a:gd name="connsiteY0" fmla="*/ 0 h 3735526"/>
              <a:gd name="connsiteX1" fmla="*/ 8935452 w 8935452"/>
              <a:gd name="connsiteY1" fmla="*/ 0 h 3735526"/>
              <a:gd name="connsiteX2" fmla="*/ 8935452 w 8935452"/>
              <a:gd name="connsiteY2" fmla="*/ 3384463 h 3735526"/>
              <a:gd name="connsiteX3" fmla="*/ 4674433 w 8935452"/>
              <a:gd name="connsiteY3" fmla="*/ 3384463 h 3735526"/>
              <a:gd name="connsiteX4" fmla="*/ 4470816 w 8935452"/>
              <a:gd name="connsiteY4" fmla="*/ 3735526 h 3735526"/>
              <a:gd name="connsiteX5" fmla="*/ 4267200 w 8935452"/>
              <a:gd name="connsiteY5" fmla="*/ 3384463 h 3735526"/>
              <a:gd name="connsiteX6" fmla="*/ 0 w 8935452"/>
              <a:gd name="connsiteY6" fmla="*/ 3384463 h 373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5452" h="3735526">
                <a:moveTo>
                  <a:pt x="0" y="0"/>
                </a:moveTo>
                <a:lnTo>
                  <a:pt x="8935452" y="0"/>
                </a:lnTo>
                <a:lnTo>
                  <a:pt x="8935452" y="3384463"/>
                </a:lnTo>
                <a:lnTo>
                  <a:pt x="4674433" y="3384463"/>
                </a:lnTo>
                <a:lnTo>
                  <a:pt x="4470816" y="3735526"/>
                </a:lnTo>
                <a:lnTo>
                  <a:pt x="4267200" y="3384463"/>
                </a:lnTo>
                <a:lnTo>
                  <a:pt x="0" y="3384463"/>
                </a:lnTo>
                <a:close/>
              </a:path>
            </a:pathLst>
          </a:custGeom>
          <a:solidFill>
            <a:schemeClr val="bg2"/>
          </a:solidFill>
          <a:ln w="1905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96A45-EE97-8241-AD68-CA8068C0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062" y="2486025"/>
            <a:ext cx="5857875" cy="1676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304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E1D1-447A-5F43-895A-1AB05B72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68D06-C90B-524F-91C3-1D876CF6A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indicators we deemed important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teachers who have received at least the minimum organized teacher training (e.g. pedagogical training) pre-service or in-service required for teaching at the relevant level in a given country, by sex and education level (%)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youth and adults with information and communications technology (ICT) skills, by sex and type of skill (%) 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children aged 36−59 months who are developmentally on track in at least three of the following domains: literacy-numeracy, physical development, social-emotional development, and learning (% of children aged 36-59 months) 244 </a:t>
            </a:r>
          </a:p>
          <a:p>
            <a:pPr marL="0" indent="0">
              <a:buNone/>
            </a:pP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0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51858D-73AE-1042-9271-8B60588A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missing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9EC90-0328-A748-B93D-1ED119C82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of data: Keeps the mean same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as previous value: More practical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the rows: Not so great as data is precious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 with zeroes: This doesn’t affect the rest of the data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132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0DE2-67F9-3441-BEE1-E8B5D3BC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2D378-EA0B-2140-9868-E37464E84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teacher’s education: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Step1: Finding the world’s mean by year and by sex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Step2: Analyzing the trends of female teacher’s education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Step3: Prediction for 2019 and 2030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Step4: Analyzing the trends of male teacher’s education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Step5: Prediction for 2019 and 2030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3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5455F-02A3-A54D-B610-E94079C5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2&amp;3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C4B5789-FBA9-CF4C-9633-124588605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309" y="3204377"/>
            <a:ext cx="4938747" cy="33213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8DE075-A4AF-498C-BF9D-B2270E801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is the scatter plot that shows the trends in female teacher’s  education 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second is the Linear Regression plot showing the best fit line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F92B60F-225F-F14B-BFEC-C3780FA8D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029" y="356250"/>
            <a:ext cx="4612350" cy="284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8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E0EFD-95C2-4B4F-B6CA-60874B05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model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for female teacher’s education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ABD91-1241-734C-BC8F-2AFB6949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6" y="1943762"/>
            <a:ext cx="4111875" cy="2657858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 from the regression: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0.46</a:t>
            </a:r>
          </a:p>
          <a:p>
            <a:pPr lvl="1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Intercept: -855.32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for 2030: 86.6%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944CF8-82AE-144B-9BD5-D54F7B0A28A0}"/>
              </a:ext>
            </a:extLst>
          </p:cNvPr>
          <p:cNvCxnSpPr>
            <a:stCxn id="2" idx="1"/>
          </p:cNvCxnSpPr>
          <p:nvPr/>
        </p:nvCxnSpPr>
        <p:spPr>
          <a:xfrm>
            <a:off x="965200" y="3425091"/>
            <a:ext cx="3595914" cy="390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02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5455F-02A3-A54D-B610-E94079C5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4&amp;5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8DE075-A4AF-498C-BF9D-B2270E801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is the scatter plot that shows the trends in female teacher’s  education 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second is the Linear Regression plot showing the best fit line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F8CA212-C5E5-5647-92A5-D8A47453E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971" y="332315"/>
            <a:ext cx="5257799" cy="2872061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9449A16B-9484-6B48-B4FC-49487DE1A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98" y="3160184"/>
            <a:ext cx="5751288" cy="364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4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E0EFD-95C2-4B4F-B6CA-60874B05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model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for male teacher’s education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ABD91-1241-734C-BC8F-2AFB6949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6" y="1943762"/>
            <a:ext cx="4111875" cy="2657858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 from the regression: 0.80</a:t>
            </a:r>
          </a:p>
          <a:p>
            <a:pPr lvl="1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Intercept: -1546.31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for 2030: 77.69%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944CF8-82AE-144B-9BD5-D54F7B0A28A0}"/>
              </a:ext>
            </a:extLst>
          </p:cNvPr>
          <p:cNvCxnSpPr>
            <a:stCxn id="2" idx="1"/>
          </p:cNvCxnSpPr>
          <p:nvPr/>
        </p:nvCxnSpPr>
        <p:spPr>
          <a:xfrm>
            <a:off x="965200" y="3425091"/>
            <a:ext cx="3595914" cy="390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102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801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DFG_Hackathon</vt:lpstr>
      <vt:lpstr>Challenge statement</vt:lpstr>
      <vt:lpstr>Exploratory data analysis</vt:lpstr>
      <vt:lpstr>Dealing with missing data </vt:lpstr>
      <vt:lpstr>Data analysis</vt:lpstr>
      <vt:lpstr>Steps 2&amp;3</vt:lpstr>
      <vt:lpstr>Forecasting model  Predictions for female teacher’s education </vt:lpstr>
      <vt:lpstr>Steps 4&amp;5</vt:lpstr>
      <vt:lpstr>Forecasting model  Predictions for male teacher’s education </vt:lpstr>
      <vt:lpstr>Data analysis_2</vt:lpstr>
      <vt:lpstr>Data analysis_2 continue</vt:lpstr>
      <vt:lpstr>Number of people with ICT skills vs World</vt:lpstr>
      <vt:lpstr>Considering the mean values</vt:lpstr>
      <vt:lpstr>Steps 3&amp;4</vt:lpstr>
      <vt:lpstr>Steps 5&amp;6</vt:lpstr>
      <vt:lpstr>Steps 7&amp;8</vt:lpstr>
      <vt:lpstr>Forecasting model  Predictions for female with ICT skills for selected 10 countries </vt:lpstr>
      <vt:lpstr>Steps 9&amp;10</vt:lpstr>
      <vt:lpstr>Forecasting model  Predictions for male with ICT skills for selected 10 countries </vt:lpstr>
      <vt:lpstr>Insights and Suggestions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Mahotsavy Dama</dc:creator>
  <cp:lastModifiedBy>Bhat, Aparna Krishna</cp:lastModifiedBy>
  <cp:revision>18</cp:revision>
  <dcterms:created xsi:type="dcterms:W3CDTF">2021-06-03T21:39:06Z</dcterms:created>
  <dcterms:modified xsi:type="dcterms:W3CDTF">2021-06-04T12:25:04Z</dcterms:modified>
</cp:coreProperties>
</file>