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EA2-A475-4960-A676-5C8BA0BFC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9829C-BD1E-4BA6-BF42-8AF5A55AE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9D0B-D2DC-4ABB-AC8F-E6E2B10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9D59-77D6-4461-BAB5-98A8DFD8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25FF-8BF0-499D-BC7E-A7358C8A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EC43-BA47-4F39-92B4-624438FA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3E319-BB1F-40DB-A9B6-E06DAF74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11EC-6C43-40A0-A177-3CA9FBC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93EC-CEA0-4310-9774-671236F2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3EC5-8110-45C9-B4AC-9BDCBBF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9ADE7-7736-4420-A648-8986AC20C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AD9C0-FBC1-4A10-973C-6C706688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348E-A3E8-4D08-8A27-8DAA9C26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0E48-343C-460C-A367-7F42A75A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A2CC-E08F-4F3A-846C-E6A1B61F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D96F-1CBF-4049-A8B5-0C22DD58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751C-7658-40CF-9028-0A0FA6C6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3B30-E9AA-480D-9181-49507A84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EE1-32C5-487B-87EE-B45369D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EA07-F01B-48EC-B484-C9E682EF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170-BA1D-452B-81AA-FD91D29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87A7-928E-47AD-964F-6D7C0548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C094-43D2-4A61-B070-24021DF6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B50D1-3366-460B-82C0-77C0C639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78FD-3A07-4E44-BE64-E58C5A8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D54B-5676-4CA9-9645-8D545CA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C969-1F68-4C35-AEC4-BDFC8C3A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00401-81C0-4024-9A2B-3CDE5448B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B2BB-C193-4F3F-87B1-A0AD93D8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7A2A5-A9D4-4EAE-B154-6CDCF375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1C83-A5E3-4B6A-A50E-8164F51A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5033-F006-4B4C-9B7A-3BF4E29E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FF61-1EB8-4ABA-9AF0-FDDD2A10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A2D9-4BDB-4F14-84CB-AC323CDE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38F62-B85A-4877-88E0-5D385B38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0B5F3-D9FD-45DE-95CA-5F6557A96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097DB-E546-4F75-946D-FC235D92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F5022-6844-44C0-A5C6-3611E96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F4693-24FC-4F14-8819-6157925E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3A02-7446-4E0C-A20F-3238F9A9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2381-C17E-483E-81A4-C39C455C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4F9E2-18ED-4E33-85C5-BB8DB8A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956A4-71B6-4A6B-AB05-8B9EB97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7DB20-4434-45D2-81E1-2AA11F90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F2949-096F-4955-8044-1881A4DE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564B-83BE-4DD6-9087-67732BED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6E3D-2B66-4D4E-8A7A-46A3EACB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4158-D08C-4545-A96C-2C5DDC9F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9E17-677E-408E-8001-BAEF865A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7B2C-5079-47BA-A164-F620B92A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34EF-D9C1-4944-A7AB-BE4F201B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6894-73A2-40BA-A2F0-E0F7FE74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BD23-E01C-4E0A-B81F-07E7C9A4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FAEF3-BFB8-4CA2-AA82-D0470B177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0675-7DE3-4152-AA80-F5EE5B0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D8D6-4E5E-4189-9195-DA33239B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24C07-B721-41DF-9A0A-D73616F3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0D12-B32A-45AF-B44A-F92C2A5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86866-A76B-4DD3-B928-68D6FBDA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C130-2541-4AE3-B680-10E07F93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C11-D857-44CA-AC9E-66EBB7F9F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009C-8E11-4A92-849E-6C2660460E7A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9EF8-2A6F-49DA-8E80-D3317C24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5F4F-3BA8-4AC0-9E7A-3D895D0D6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04DF-D7F1-458D-B15B-74D5CD4B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6168-B6ED-427A-8100-DECEC839E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Logis</a:t>
            </a:r>
            <a:r>
              <a:rPr lang="en-US" dirty="0">
                <a:solidFill>
                  <a:srgbClr val="00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tic  </a:t>
            </a:r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 locks.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E1CC-FAEF-469E-83F6-273F4536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406316" y="5257799"/>
            <a:ext cx="2033338" cy="7218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2142631-509D-453B-A070-27A7B9EBEE1C}"/>
              </a:ext>
            </a:extLst>
          </p:cNvPr>
          <p:cNvSpPr/>
          <p:nvPr/>
        </p:nvSpPr>
        <p:spPr>
          <a:xfrm>
            <a:off x="7907481" y="415636"/>
            <a:ext cx="1059873" cy="7067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F6DC5ECD-11F6-4E09-A095-1A7C86551E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8315">
            <a:off x="6236949" y="2416267"/>
            <a:ext cx="1089698" cy="10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51CC-4720-45FD-AEE6-701E9273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266849F-CDDB-4968-9EFE-D6AC9ABA6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51" y="1253331"/>
            <a:ext cx="43336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8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  Logistic   locks.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Blocks</dc:title>
  <dc:creator>Kasun S Daundasekara</dc:creator>
  <cp:lastModifiedBy>Kasun S Daundasekara</cp:lastModifiedBy>
  <cp:revision>9</cp:revision>
  <dcterms:created xsi:type="dcterms:W3CDTF">2021-05-26T04:40:11Z</dcterms:created>
  <dcterms:modified xsi:type="dcterms:W3CDTF">2021-06-06T01:29:58Z</dcterms:modified>
</cp:coreProperties>
</file>