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27F6-4048-7842-8BBD-4624187F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E1CA5-D1C4-3E8B-FE11-A4C426F0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80EE-3AE9-4A94-AE8E-806CA9AE27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CC495-9B4B-624F-0D2E-6EEC4BA2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C042D7-03D4-E3A5-A5FD-04022FDD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30505-24DB-4AC5-8725-D7F3574BA6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4627FD-A11B-C89F-8BEA-E0A197D8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EFD827-AF1D-EFB5-2416-F6F6AB3B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3322D-698E-80E5-91B1-F698172B8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80EE-3AE9-4A94-AE8E-806CA9AE271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2EC05-C790-E80C-8630-E370536A2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06F12-8499-3987-92CC-B5E01171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30505-24DB-4AC5-8725-D7F3574BA6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EADD6935-848F-62B2-7649-CA574FC8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Fraud Detection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5EA736-A0C7-F89C-0133-AC3F963DBC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0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8804F3AD-A8C8-3C86-43CF-57F3F4BB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1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E96CAD-92FA-3F18-F247-AE601F72D8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2A997584-8F71-400D-BD1C-40334FFF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Iteration 2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43BAE65-3461-652B-DE43-06B7CB0EBC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5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C835D0DE-5C61-5091-1A6F-E65A4384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Approach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C18473-E66E-15D2-C275-8DC9D80757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3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Fraud Detection</vt:lpstr>
      <vt:lpstr>Iteration 1</vt:lpstr>
      <vt:lpstr>Iteration 2</vt:lpstr>
      <vt:lpstr>Other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Akshit Bhatia</dc:creator>
  <cp:lastModifiedBy>Akshit Bhatia</cp:lastModifiedBy>
  <cp:revision>1</cp:revision>
  <dcterms:created xsi:type="dcterms:W3CDTF">2023-09-14T20:51:02Z</dcterms:created>
  <dcterms:modified xsi:type="dcterms:W3CDTF">2023-09-14T20:51:02Z</dcterms:modified>
</cp:coreProperties>
</file>