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itchFamily="2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7"/>
  </p:normalViewPr>
  <p:slideViewPr>
    <p:cSldViewPr snapToGrid="0">
      <p:cViewPr varScale="1">
        <p:scale>
          <a:sx n="144" d="100"/>
          <a:sy n="144" d="100"/>
        </p:scale>
        <p:origin x="6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09666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03391" y="70597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Wireshark is GUI based packet analyzer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Wireshark is good for complex filters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Requires more system resources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more features such as coloring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25748" y="1513451"/>
            <a:ext cx="10701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are free and open source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for specific protocol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82853" y="1000372"/>
            <a:ext cx="2777700" cy="15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command-line packet analyzer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good for simple filters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Its lightweight and uses fever resources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Bhavin Bhatia</cp:lastModifiedBy>
  <cp:revision>1</cp:revision>
  <dcterms:modified xsi:type="dcterms:W3CDTF">2023-10-14T23:39:04Z</dcterms:modified>
</cp:coreProperties>
</file>