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F7C63-A56E-4D5B-96F7-FB76370EC83A}" v="15" dt="2020-02-16T20:21:36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4D3C-152D-4850-AC7B-0D5AB3B2E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3BA25-DD3C-455D-BF14-77F2AD9CC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58068-209F-4AAD-9327-40B89404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F308-9F1E-448F-9B2A-A1E83E3046A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634F0-1001-478E-8C0F-7F8B9F5E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65070-6132-40A1-9D3B-23C8FF9E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C0AF-0C95-4317-92D9-A1502A7F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2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B50A-A408-4BF9-ADDE-D035C6DD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9573D-320B-48E7-BA74-B61F0BC90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9A0B0-1BFB-48EC-B4E4-A88FF7EA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F308-9F1E-448F-9B2A-A1E83E3046A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A211B-3C60-4907-B529-3C785EFE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58856-1951-4A87-86EF-F827EB1C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C0AF-0C95-4317-92D9-A1502A7F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6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83ED8-8FFE-4F42-9D2B-12C351DF1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E3998-A2AA-4336-9E68-F901EDEAD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FFC72-F9B7-43A7-8C65-68B6B284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F308-9F1E-448F-9B2A-A1E83E3046A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A7B3-FAF3-4C10-B87F-C299DBAF6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86975-19D5-46DA-AF39-B103C171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C0AF-0C95-4317-92D9-A1502A7F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0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A1E5-D170-4E76-84EF-7E1DCF1A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B2FB-274C-4582-AF82-593491C3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06D3-2AC4-4323-A914-505000AE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F308-9F1E-448F-9B2A-A1E83E3046A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210F9-3041-409C-9E93-B9196059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2BB81-3596-487E-AA13-888C18CF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C0AF-0C95-4317-92D9-A1502A7F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4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2027-CCDC-4ADD-B53E-4F9B82E4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285C8-1677-498F-9812-224B01CB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9483D-2879-4559-BA8B-EB42B3B8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F308-9F1E-448F-9B2A-A1E83E3046A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3FE62-C26F-4FC8-AB9F-1CF4A359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F54D-4619-47A4-8361-D3B5BFA9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C0AF-0C95-4317-92D9-A1502A7F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7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4EE3F-267E-4130-8F7B-D6BFAC08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1981-F632-4609-8FAF-20AC024E3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6AEE3-09DE-4638-83DE-E4DF42804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CEB1C-2FB8-442F-B272-29DF0D89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F308-9F1E-448F-9B2A-A1E83E3046A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81D92-75C1-4920-98C6-3864983A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19722-A3EA-458A-B3F6-347E72B72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C0AF-0C95-4317-92D9-A1502A7F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7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2091-B977-4E73-84FF-185E44C2F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0D1B8-D06A-4F77-8CA8-2B493FC51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9B5B6-8829-4B43-A3CF-FC9C97703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152A0-F995-4DBE-BA5F-86EF1DEDD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DC669-BA2A-40B9-9119-DB622CC47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776A8-383B-4CE0-8C36-A6CADF87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F308-9F1E-448F-9B2A-A1E83E3046A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F8F1F-B336-4CB4-A5DD-4ED4AA51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BB693-0F9F-4C3B-AF2B-345B3C17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C0AF-0C95-4317-92D9-A1502A7F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1073-D76D-449B-AB33-E5518979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8BF96-918E-45B3-B5D5-0A3C9142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F308-9F1E-448F-9B2A-A1E83E3046A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5E662-EEA4-4922-A68F-3C4AB91F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0F8F2-A3E6-4EA5-9E20-385A069C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C0AF-0C95-4317-92D9-A1502A7F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6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9530F-BFAD-4CEA-8CB9-0C5E75D1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F308-9F1E-448F-9B2A-A1E83E3046A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CCE6C-812A-460B-A13C-060F5CF7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E41DC-1F97-4736-8E60-696804D4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C0AF-0C95-4317-92D9-A1502A7F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3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AB78-81BB-4E22-95DC-288D18D1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96DB-A290-44AE-85C9-5085CD7DB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C4C62-8FA2-4751-B2BF-9B30E9EF9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76AEF-1C35-458D-B88F-BCB8CA16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F308-9F1E-448F-9B2A-A1E83E3046A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6A3C5-0445-48B5-9662-6D6CF08E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3CB50-2A0D-45E9-B44B-2CCDC23E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C0AF-0C95-4317-92D9-A1502A7F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5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CE3F-2E72-4423-93EC-17EA673D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BA73A-1A81-4DFC-9DA6-06ED8EB7D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9CFB1-6D29-4515-A97C-57A3CFE39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3D73F-03C8-4AFF-98FE-B1FBFF1EA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CF308-9F1E-448F-9B2A-A1E83E3046A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62FFE-0969-4CCC-B302-A5DCC90C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157F7-6578-42A3-9E20-30466B190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CC0AF-0C95-4317-92D9-A1502A7F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6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0D21D-2383-4719-801B-9EFF315E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6B381-377B-4245-927C-CB27EFD4B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B71B2-A3CC-4344-A1E4-48C56E15D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CF308-9F1E-448F-9B2A-A1E83E3046A4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7724F-4461-4C66-8B42-9830825F9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702C-AD5C-497B-A9CA-3682DC376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C0AF-0C95-4317-92D9-A1502A7F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D1EBE3A-F4C5-4227-B351-CEA08E87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3024050"/>
            <a:ext cx="6105194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12800" b="1" kern="1200" dirty="0" err="1">
                <a:solidFill>
                  <a:srgbClr val="FFFFFF"/>
                </a:solidFill>
                <a:latin typeface="Product Sans" panose="020B0403030502040203" pitchFamily="34" charset="0"/>
              </a:rPr>
              <a:t>BlockEd</a:t>
            </a:r>
            <a:r>
              <a:rPr lang="en-US" sz="12800" b="1" kern="1200" dirty="0">
                <a:solidFill>
                  <a:srgbClr val="FFFFFF"/>
                </a:solidFill>
                <a:latin typeface="Product Sans" panose="020B0403030502040203" pitchFamily="34" charset="0"/>
              </a:rPr>
              <a:t> </a:t>
            </a:r>
            <a:br>
              <a:rPr lang="en-US" sz="12800" b="1" kern="1200" dirty="0">
                <a:solidFill>
                  <a:srgbClr val="FFFFFF"/>
                </a:solidFill>
                <a:latin typeface="Product Sans" panose="020B0403030502040203" pitchFamily="34" charset="0"/>
              </a:rPr>
            </a:br>
            <a:r>
              <a:rPr lang="en-US" kern="1200" dirty="0">
                <a:solidFill>
                  <a:srgbClr val="FFFFFF"/>
                </a:solidFill>
                <a:latin typeface="Product Sans" panose="020B0403030502040203" pitchFamily="34" charset="0"/>
              </a:rPr>
              <a:t>Blockchain Network of Student Academic Records</a:t>
            </a:r>
            <a:endParaRPr lang="en-US" sz="6000" kern="1200" dirty="0">
              <a:solidFill>
                <a:srgbClr val="FFFFFF"/>
              </a:solidFill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5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8F57-F554-4435-860B-972F2FAB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0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Azure Blockchain Workbench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CA0E55-9504-4676-ADE3-D8AEF4C822C6}"/>
              </a:ext>
            </a:extLst>
          </p:cNvPr>
          <p:cNvCxnSpPr/>
          <p:nvPr/>
        </p:nvCxnSpPr>
        <p:spPr>
          <a:xfrm>
            <a:off x="790092" y="448233"/>
            <a:ext cx="0" cy="8229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80C3790E-F061-4FF9-A21D-B6226F22C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952" y="1549285"/>
            <a:ext cx="9662227" cy="501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4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BC31-BA02-4FB3-AA81-C67C98F3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85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Product Sans" panose="020B0403030502040203" pitchFamily="34" charset="0"/>
              </a:rPr>
              <a:t>Design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26BDD2-E07E-4B94-A4BB-F75E236E66E3}"/>
              </a:ext>
            </a:extLst>
          </p:cNvPr>
          <p:cNvCxnSpPr/>
          <p:nvPr/>
        </p:nvCxnSpPr>
        <p:spPr>
          <a:xfrm>
            <a:off x="790092" y="476514"/>
            <a:ext cx="0" cy="8229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6506C65-16B4-4C0C-B030-90C6B6FFBE6A}"/>
              </a:ext>
            </a:extLst>
          </p:cNvPr>
          <p:cNvSpPr/>
          <p:nvPr/>
        </p:nvSpPr>
        <p:spPr>
          <a:xfrm>
            <a:off x="291811" y="1877335"/>
            <a:ext cx="1774152" cy="1774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Graduation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6A60D7-F3C2-4EA4-B808-5E86B6720AA1}"/>
              </a:ext>
            </a:extLst>
          </p:cNvPr>
          <p:cNvSpPr/>
          <p:nvPr/>
        </p:nvSpPr>
        <p:spPr>
          <a:xfrm>
            <a:off x="2296500" y="4228055"/>
            <a:ext cx="1294616" cy="1294616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Degree Offered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5EBFA05-2B40-44CA-816A-860C63A60903}"/>
              </a:ext>
            </a:extLst>
          </p:cNvPr>
          <p:cNvSpPr/>
          <p:nvPr/>
        </p:nvSpPr>
        <p:spPr>
          <a:xfrm>
            <a:off x="4652756" y="3098245"/>
            <a:ext cx="1800520" cy="18005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Degree Accepted by Student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2592DC-21F3-4CD6-BA58-42CD28C401B9}"/>
              </a:ext>
            </a:extLst>
          </p:cNvPr>
          <p:cNvSpPr/>
          <p:nvPr/>
        </p:nvSpPr>
        <p:spPr>
          <a:xfrm>
            <a:off x="7937473" y="3980727"/>
            <a:ext cx="1534698" cy="153469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Degree Requested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2CF0DD-FFB6-4583-817C-E71A59D1A81C}"/>
              </a:ext>
            </a:extLst>
          </p:cNvPr>
          <p:cNvSpPr/>
          <p:nvPr/>
        </p:nvSpPr>
        <p:spPr>
          <a:xfrm>
            <a:off x="10133199" y="1690688"/>
            <a:ext cx="1800520" cy="1800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Accepted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DC363F-CC02-4EA0-8A29-155CF7C921AC}"/>
              </a:ext>
            </a:extLst>
          </p:cNvPr>
          <p:cNvCxnSpPr>
            <a:cxnSpLocks/>
            <a:stCxn id="6" idx="6"/>
            <a:endCxn id="22" idx="0"/>
          </p:cNvCxnSpPr>
          <p:nvPr/>
        </p:nvCxnSpPr>
        <p:spPr>
          <a:xfrm>
            <a:off x="2065963" y="2764411"/>
            <a:ext cx="877845" cy="14636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82D270-22A6-405D-AC7D-DE2D9246BA7F}"/>
              </a:ext>
            </a:extLst>
          </p:cNvPr>
          <p:cNvCxnSpPr>
            <a:cxnSpLocks/>
            <a:stCxn id="22" idx="2"/>
            <a:endCxn id="6" idx="4"/>
          </p:cNvCxnSpPr>
          <p:nvPr/>
        </p:nvCxnSpPr>
        <p:spPr>
          <a:xfrm flipH="1" flipV="1">
            <a:off x="1178887" y="3651487"/>
            <a:ext cx="1117613" cy="12238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AE3AAA9-D2CD-42B0-82C9-7FD6EAFA790E}"/>
              </a:ext>
            </a:extLst>
          </p:cNvPr>
          <p:cNvCxnSpPr>
            <a:cxnSpLocks/>
            <a:stCxn id="22" idx="6"/>
            <a:endCxn id="30" idx="2"/>
          </p:cNvCxnSpPr>
          <p:nvPr/>
        </p:nvCxnSpPr>
        <p:spPr>
          <a:xfrm flipV="1">
            <a:off x="3591116" y="3998505"/>
            <a:ext cx="1061640" cy="8768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5B120CA-819F-4872-B205-C59F7F6AFEBB}"/>
              </a:ext>
            </a:extLst>
          </p:cNvPr>
          <p:cNvCxnSpPr>
            <a:cxnSpLocks/>
            <a:stCxn id="30" idx="7"/>
            <a:endCxn id="31" idx="1"/>
          </p:cNvCxnSpPr>
          <p:nvPr/>
        </p:nvCxnSpPr>
        <p:spPr>
          <a:xfrm>
            <a:off x="6189596" y="3361925"/>
            <a:ext cx="1972628" cy="8435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73A7531-3934-4036-861A-561800F6CC71}"/>
              </a:ext>
            </a:extLst>
          </p:cNvPr>
          <p:cNvCxnSpPr>
            <a:cxnSpLocks/>
            <a:stCxn id="31" idx="3"/>
            <a:endCxn id="30" idx="5"/>
          </p:cNvCxnSpPr>
          <p:nvPr/>
        </p:nvCxnSpPr>
        <p:spPr>
          <a:xfrm flipH="1" flipV="1">
            <a:off x="6189596" y="4635085"/>
            <a:ext cx="1972628" cy="6555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DB217C-37ED-4614-A554-8272BD05B494}"/>
              </a:ext>
            </a:extLst>
          </p:cNvPr>
          <p:cNvCxnSpPr>
            <a:cxnSpLocks/>
            <a:stCxn id="31" idx="6"/>
            <a:endCxn id="32" idx="3"/>
          </p:cNvCxnSpPr>
          <p:nvPr/>
        </p:nvCxnSpPr>
        <p:spPr>
          <a:xfrm flipV="1">
            <a:off x="9472171" y="3227528"/>
            <a:ext cx="924708" cy="15205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8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</TotalTime>
  <Words>16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Product Sans</vt:lpstr>
      <vt:lpstr>Office Theme</vt:lpstr>
      <vt:lpstr>BlockEd  Blockchain Network of Student Academic Records</vt:lpstr>
      <vt:lpstr>Azure Blockchain Workbench</vt:lpstr>
      <vt:lpstr>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BlockEd  Blockchain Network of Student Academic Records</dc:title>
  <dc:creator>Divij Bhatia</dc:creator>
  <cp:lastModifiedBy>Divij Bhatia</cp:lastModifiedBy>
  <cp:revision>2</cp:revision>
  <dcterms:created xsi:type="dcterms:W3CDTF">2020-02-16T19:54:25Z</dcterms:created>
  <dcterms:modified xsi:type="dcterms:W3CDTF">2020-02-17T20:34:06Z</dcterms:modified>
</cp:coreProperties>
</file>