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EC752-7A2A-4884-B5FA-5059021CF16C}" v="44" dt="2025-08-02T09:57:27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sha Bhatia" userId="7c79af3455852d15" providerId="LiveId" clId="{46AEC752-7A2A-4884-B5FA-5059021CF16C}"/>
    <pc:docChg chg="undo custSel delSld modSld">
      <pc:chgData name="Kavisha Bhatia" userId="7c79af3455852d15" providerId="LiveId" clId="{46AEC752-7A2A-4884-B5FA-5059021CF16C}" dt="2025-08-02T10:01:04.963" v="479" actId="115"/>
      <pc:docMkLst>
        <pc:docMk/>
      </pc:docMkLst>
      <pc:sldChg chg="modSp mod">
        <pc:chgData name="Kavisha Bhatia" userId="7c79af3455852d15" providerId="LiveId" clId="{46AEC752-7A2A-4884-B5FA-5059021CF16C}" dt="2025-08-02T10:01:04.963" v="479" actId="115"/>
        <pc:sldMkLst>
          <pc:docMk/>
          <pc:sldMk cId="3078376053" sldId="256"/>
        </pc:sldMkLst>
        <pc:spChg chg="mod">
          <ac:chgData name="Kavisha Bhatia" userId="7c79af3455852d15" providerId="LiveId" clId="{46AEC752-7A2A-4884-B5FA-5059021CF16C}" dt="2025-08-02T10:01:04.963" v="479" actId="115"/>
          <ac:spMkLst>
            <pc:docMk/>
            <pc:sldMk cId="3078376053" sldId="256"/>
            <ac:spMk id="2" creationId="{65CE38B0-7FA7-0939-A5B7-3361FE218E5F}"/>
          </ac:spMkLst>
        </pc:spChg>
        <pc:spChg chg="mod">
          <ac:chgData name="Kavisha Bhatia" userId="7c79af3455852d15" providerId="LiveId" clId="{46AEC752-7A2A-4884-B5FA-5059021CF16C}" dt="2025-08-02T09:59:06.409" v="477" actId="207"/>
          <ac:spMkLst>
            <pc:docMk/>
            <pc:sldMk cId="3078376053" sldId="256"/>
            <ac:spMk id="3" creationId="{2AAC39BE-E2F6-A772-FB4A-29B482AA5D99}"/>
          </ac:spMkLst>
        </pc:spChg>
      </pc:sldChg>
      <pc:sldChg chg="addSp modSp mod">
        <pc:chgData name="Kavisha Bhatia" userId="7c79af3455852d15" providerId="LiveId" clId="{46AEC752-7A2A-4884-B5FA-5059021CF16C}" dt="2025-08-02T09:54:30.768" v="446" actId="1076"/>
        <pc:sldMkLst>
          <pc:docMk/>
          <pc:sldMk cId="3679557682" sldId="257"/>
        </pc:sldMkLst>
        <pc:spChg chg="mod">
          <ac:chgData name="Kavisha Bhatia" userId="7c79af3455852d15" providerId="LiveId" clId="{46AEC752-7A2A-4884-B5FA-5059021CF16C}" dt="2025-08-02T09:39:28.238" v="275" actId="27636"/>
          <ac:spMkLst>
            <pc:docMk/>
            <pc:sldMk cId="3679557682" sldId="257"/>
            <ac:spMk id="2" creationId="{7CF31F93-8B83-D24A-3D8A-6AB1360A83D8}"/>
          </ac:spMkLst>
        </pc:spChg>
        <pc:spChg chg="mod">
          <ac:chgData name="Kavisha Bhatia" userId="7c79af3455852d15" providerId="LiveId" clId="{46AEC752-7A2A-4884-B5FA-5059021CF16C}" dt="2025-08-02T09:39:57.019" v="279" actId="1076"/>
          <ac:spMkLst>
            <pc:docMk/>
            <pc:sldMk cId="3679557682" sldId="257"/>
            <ac:spMk id="3" creationId="{8921E34A-0100-B155-67B8-1B3C3581DE4B}"/>
          </ac:spMkLst>
        </pc:spChg>
        <pc:spChg chg="add mod">
          <ac:chgData name="Kavisha Bhatia" userId="7c79af3455852d15" providerId="LiveId" clId="{46AEC752-7A2A-4884-B5FA-5059021CF16C}" dt="2025-08-02T09:54:30.768" v="446" actId="1076"/>
          <ac:spMkLst>
            <pc:docMk/>
            <pc:sldMk cId="3679557682" sldId="257"/>
            <ac:spMk id="5" creationId="{CA7C2350-3A98-1538-9893-3996CB4D7E81}"/>
          </ac:spMkLst>
        </pc:spChg>
        <pc:picChg chg="add mod modCrop">
          <ac:chgData name="Kavisha Bhatia" userId="7c79af3455852d15" providerId="LiveId" clId="{46AEC752-7A2A-4884-B5FA-5059021CF16C}" dt="2025-08-02T09:45:49.916" v="330" actId="1076"/>
          <ac:picMkLst>
            <pc:docMk/>
            <pc:sldMk cId="3679557682" sldId="257"/>
            <ac:picMk id="7" creationId="{FAF9C617-414B-D2A8-874D-6D9775611319}"/>
          </ac:picMkLst>
        </pc:picChg>
      </pc:sldChg>
      <pc:sldChg chg="addSp delSp modSp mod">
        <pc:chgData name="Kavisha Bhatia" userId="7c79af3455852d15" providerId="LiveId" clId="{46AEC752-7A2A-4884-B5FA-5059021CF16C}" dt="2025-08-02T09:54:41.590" v="447" actId="113"/>
        <pc:sldMkLst>
          <pc:docMk/>
          <pc:sldMk cId="1658134196" sldId="258"/>
        </pc:sldMkLst>
        <pc:spChg chg="mod">
          <ac:chgData name="Kavisha Bhatia" userId="7c79af3455852d15" providerId="LiveId" clId="{46AEC752-7A2A-4884-B5FA-5059021CF16C}" dt="2025-08-02T09:54:41.590" v="447" actId="113"/>
          <ac:spMkLst>
            <pc:docMk/>
            <pc:sldMk cId="1658134196" sldId="258"/>
            <ac:spMk id="2" creationId="{020482FA-FBFB-CFAF-3567-3D4E12B8A2B5}"/>
          </ac:spMkLst>
        </pc:spChg>
        <pc:spChg chg="mod">
          <ac:chgData name="Kavisha Bhatia" userId="7c79af3455852d15" providerId="LiveId" clId="{46AEC752-7A2A-4884-B5FA-5059021CF16C}" dt="2025-08-02T09:52:58.396" v="424" actId="14100"/>
          <ac:spMkLst>
            <pc:docMk/>
            <pc:sldMk cId="1658134196" sldId="258"/>
            <ac:spMk id="3" creationId="{53FDC8A2-1E77-4F8E-DA50-ABAE93AC9470}"/>
          </ac:spMkLst>
        </pc:spChg>
        <pc:picChg chg="add del mod modCrop">
          <ac:chgData name="Kavisha Bhatia" userId="7c79af3455852d15" providerId="LiveId" clId="{46AEC752-7A2A-4884-B5FA-5059021CF16C}" dt="2025-08-02T09:46:01.616" v="331" actId="21"/>
          <ac:picMkLst>
            <pc:docMk/>
            <pc:sldMk cId="1658134196" sldId="258"/>
            <ac:picMk id="6" creationId="{74BF5BD7-0535-9B14-187D-CEAB8250226B}"/>
          </ac:picMkLst>
        </pc:picChg>
        <pc:picChg chg="add mod modCrop">
          <ac:chgData name="Kavisha Bhatia" userId="7c79af3455852d15" providerId="LiveId" clId="{46AEC752-7A2A-4884-B5FA-5059021CF16C}" dt="2025-08-02T09:53:14.669" v="427" actId="1076"/>
          <ac:picMkLst>
            <pc:docMk/>
            <pc:sldMk cId="1658134196" sldId="258"/>
            <ac:picMk id="7" creationId="{AC0B3EB0-9117-85D3-CDD3-96E6399F382E}"/>
          </ac:picMkLst>
        </pc:picChg>
      </pc:sldChg>
      <pc:sldChg chg="addSp delSp modSp mod">
        <pc:chgData name="Kavisha Bhatia" userId="7c79af3455852d15" providerId="LiveId" clId="{46AEC752-7A2A-4884-B5FA-5059021CF16C}" dt="2025-08-02T09:56:39.189" v="466" actId="1076"/>
        <pc:sldMkLst>
          <pc:docMk/>
          <pc:sldMk cId="1503877412" sldId="259"/>
        </pc:sldMkLst>
        <pc:spChg chg="mod">
          <ac:chgData name="Kavisha Bhatia" userId="7c79af3455852d15" providerId="LiveId" clId="{46AEC752-7A2A-4884-B5FA-5059021CF16C}" dt="2025-08-02T09:56:39.189" v="466" actId="1076"/>
          <ac:spMkLst>
            <pc:docMk/>
            <pc:sldMk cId="1503877412" sldId="259"/>
            <ac:spMk id="4" creationId="{A65F016C-0E63-318C-5C6B-A2B6C453D4A9}"/>
          </ac:spMkLst>
        </pc:spChg>
        <pc:spChg chg="del mod">
          <ac:chgData name="Kavisha Bhatia" userId="7c79af3455852d15" providerId="LiveId" clId="{46AEC752-7A2A-4884-B5FA-5059021CF16C}" dt="2025-08-02T09:53:47.085" v="435"/>
          <ac:spMkLst>
            <pc:docMk/>
            <pc:sldMk cId="1503877412" sldId="259"/>
            <ac:spMk id="6" creationId="{E0E453FB-98CD-9E56-F6BE-AEF934FB89EF}"/>
          </ac:spMkLst>
        </pc:spChg>
        <pc:spChg chg="add del mod">
          <ac:chgData name="Kavisha Bhatia" userId="7c79af3455852d15" providerId="LiveId" clId="{46AEC752-7A2A-4884-B5FA-5059021CF16C}" dt="2025-08-02T09:53:47.084" v="433"/>
          <ac:spMkLst>
            <pc:docMk/>
            <pc:sldMk cId="1503877412" sldId="259"/>
            <ac:spMk id="8" creationId="{0C66CE08-3B8B-B643-7C71-A93F636B987B}"/>
          </ac:spMkLst>
        </pc:spChg>
        <pc:spChg chg="add mod">
          <ac:chgData name="Kavisha Bhatia" userId="7c79af3455852d15" providerId="LiveId" clId="{46AEC752-7A2A-4884-B5FA-5059021CF16C}" dt="2025-08-01T18:49:52.007" v="40" actId="571"/>
          <ac:spMkLst>
            <pc:docMk/>
            <pc:sldMk cId="1503877412" sldId="259"/>
            <ac:spMk id="9" creationId="{147A27D2-E0AC-C2C8-50E7-E0BDBBE7D4F5}"/>
          </ac:spMkLst>
        </pc:spChg>
        <pc:spChg chg="add del mod">
          <ac:chgData name="Kavisha Bhatia" userId="7c79af3455852d15" providerId="LiveId" clId="{46AEC752-7A2A-4884-B5FA-5059021CF16C}" dt="2025-08-02T09:53:47.034" v="431" actId="21"/>
          <ac:spMkLst>
            <pc:docMk/>
            <pc:sldMk cId="1503877412" sldId="259"/>
            <ac:spMk id="10" creationId="{A5117446-7E03-C3D6-0599-29F641E2D60A}"/>
          </ac:spMkLst>
        </pc:spChg>
      </pc:sldChg>
      <pc:sldChg chg="modSp del mod">
        <pc:chgData name="Kavisha Bhatia" userId="7c79af3455852d15" providerId="LiveId" clId="{46AEC752-7A2A-4884-B5FA-5059021CF16C}" dt="2025-08-02T09:56:59.087" v="467" actId="2696"/>
        <pc:sldMkLst>
          <pc:docMk/>
          <pc:sldMk cId="2674832281" sldId="260"/>
        </pc:sldMkLst>
        <pc:spChg chg="mod">
          <ac:chgData name="Kavisha Bhatia" userId="7c79af3455852d15" providerId="LiveId" clId="{46AEC752-7A2A-4884-B5FA-5059021CF16C}" dt="2025-08-01T18:52:31.387" v="69" actId="1076"/>
          <ac:spMkLst>
            <pc:docMk/>
            <pc:sldMk cId="2674832281" sldId="260"/>
            <ac:spMk id="2" creationId="{D1BD85DE-0122-4955-E447-D28221FB1EE0}"/>
          </ac:spMkLst>
        </pc:spChg>
        <pc:spChg chg="mod">
          <ac:chgData name="Kavisha Bhatia" userId="7c79af3455852d15" providerId="LiveId" clId="{46AEC752-7A2A-4884-B5FA-5059021CF16C}" dt="2025-08-02T09:55:10.307" v="449" actId="5793"/>
          <ac:spMkLst>
            <pc:docMk/>
            <pc:sldMk cId="2674832281" sldId="260"/>
            <ac:spMk id="3" creationId="{CDA79D98-D3FB-106A-7891-A677B622A7A9}"/>
          </ac:spMkLst>
        </pc:spChg>
      </pc:sldChg>
      <pc:sldChg chg="addSp modSp mod">
        <pc:chgData name="Kavisha Bhatia" userId="7c79af3455852d15" providerId="LiveId" clId="{46AEC752-7A2A-4884-B5FA-5059021CF16C}" dt="2025-08-02T09:39:12.946" v="271" actId="14100"/>
        <pc:sldMkLst>
          <pc:docMk/>
          <pc:sldMk cId="4111843111" sldId="261"/>
        </pc:sldMkLst>
        <pc:spChg chg="mod">
          <ac:chgData name="Kavisha Bhatia" userId="7c79af3455852d15" providerId="LiveId" clId="{46AEC752-7A2A-4884-B5FA-5059021CF16C}" dt="2025-08-02T09:32:20.769" v="160" actId="1076"/>
          <ac:spMkLst>
            <pc:docMk/>
            <pc:sldMk cId="4111843111" sldId="261"/>
            <ac:spMk id="2" creationId="{0D85D6C0-CB7C-7AFE-576B-0EF373B27B77}"/>
          </ac:spMkLst>
        </pc:spChg>
        <pc:spChg chg="mod">
          <ac:chgData name="Kavisha Bhatia" userId="7c79af3455852d15" providerId="LiveId" clId="{46AEC752-7A2A-4884-B5FA-5059021CF16C}" dt="2025-08-02T09:38:15.294" v="263" actId="20577"/>
          <ac:spMkLst>
            <pc:docMk/>
            <pc:sldMk cId="4111843111" sldId="261"/>
            <ac:spMk id="3" creationId="{78CD5CFE-51DF-A60D-2EE6-FCDECF4CBC09}"/>
          </ac:spMkLst>
        </pc:spChg>
        <pc:spChg chg="add">
          <ac:chgData name="Kavisha Bhatia" userId="7c79af3455852d15" providerId="LiveId" clId="{46AEC752-7A2A-4884-B5FA-5059021CF16C}" dt="2025-08-02T09:37:14.352" v="175"/>
          <ac:spMkLst>
            <pc:docMk/>
            <pc:sldMk cId="4111843111" sldId="261"/>
            <ac:spMk id="5" creationId="{40D44B68-2371-A1A1-D12D-4C39DF07ECD6}"/>
          </ac:spMkLst>
        </pc:spChg>
        <pc:spChg chg="add mod">
          <ac:chgData name="Kavisha Bhatia" userId="7c79af3455852d15" providerId="LiveId" clId="{46AEC752-7A2A-4884-B5FA-5059021CF16C}" dt="2025-08-02T09:37:20.313" v="177"/>
          <ac:spMkLst>
            <pc:docMk/>
            <pc:sldMk cId="4111843111" sldId="261"/>
            <ac:spMk id="6" creationId="{9779FBA8-C8CA-63D7-4E0C-122C56955B93}"/>
          </ac:spMkLst>
        </pc:spChg>
        <pc:spChg chg="add mod">
          <ac:chgData name="Kavisha Bhatia" userId="7c79af3455852d15" providerId="LiveId" clId="{46AEC752-7A2A-4884-B5FA-5059021CF16C}" dt="2025-08-02T09:37:37.810" v="182"/>
          <ac:spMkLst>
            <pc:docMk/>
            <pc:sldMk cId="4111843111" sldId="261"/>
            <ac:spMk id="7" creationId="{F80BDB00-2F30-72CA-494B-E2306BC9B5BB}"/>
          </ac:spMkLst>
        </pc:spChg>
        <pc:picChg chg="add mod">
          <ac:chgData name="Kavisha Bhatia" userId="7c79af3455852d15" providerId="LiveId" clId="{46AEC752-7A2A-4884-B5FA-5059021CF16C}" dt="2025-08-02T09:39:12.946" v="271" actId="14100"/>
          <ac:picMkLst>
            <pc:docMk/>
            <pc:sldMk cId="4111843111" sldId="261"/>
            <ac:picMk id="1029" creationId="{2673888F-EA04-E485-85F3-891757B8FA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5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8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202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29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877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73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2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99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6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6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1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4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3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4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7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9B73C-D25B-4C67-B904-D7034532210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F2D143-5715-47C5-A71F-754E5A92D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6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38B0-7FA7-0939-A5B7-3361FE218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018399"/>
            <a:ext cx="7766936" cy="2865445"/>
          </a:xfrm>
        </p:spPr>
        <p:txBody>
          <a:bodyPr>
            <a:noAutofit/>
          </a:bodyPr>
          <a:lstStyle/>
          <a:p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br>
              <a:rPr lang="en-IN" sz="36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IN" sz="32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BookBot</a:t>
            </a:r>
            <a:r>
              <a:rPr lang="en-IN" sz="32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-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Your personal AI companion for discovering great books </a:t>
            </a:r>
            <a:br>
              <a:rPr lang="en-US" sz="3600" b="1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sz="3600" b="1" dirty="0">
                <a:solidFill>
                  <a:schemeClr val="bg2">
                    <a:lumMod val="25000"/>
                  </a:schemeClr>
                </a:solidFill>
              </a:rPr>
            </a:br>
            <a:endParaRPr lang="en-IN" sz="3600" b="1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C39BE-E2F6-A772-FB4A-29B482AA5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53554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</a:p>
          <a:p>
            <a:r>
              <a:rPr lang="en-US" dirty="0">
                <a:solidFill>
                  <a:schemeClr val="accent1"/>
                </a:solidFill>
              </a:rPr>
              <a:t>					</a:t>
            </a:r>
            <a:r>
              <a:rPr lang="en-US" sz="2400" dirty="0">
                <a:solidFill>
                  <a:schemeClr val="accent1"/>
                </a:solidFill>
              </a:rPr>
              <a:t>Built with IBM Watson Assistant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				       </a:t>
            </a:r>
            <a:r>
              <a:rPr lang="en-US" sz="2400" b="1" dirty="0">
                <a:solidFill>
                  <a:schemeClr val="accent1"/>
                </a:solidFill>
              </a:rPr>
              <a:t>Presented by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i="1" dirty="0">
                <a:solidFill>
                  <a:schemeClr val="accent1"/>
                </a:solidFill>
              </a:rPr>
              <a:t>Kavisha Bhatia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2222D-53E7-AEF6-8319-AC1A9A55A7B3}"/>
              </a:ext>
            </a:extLst>
          </p:cNvPr>
          <p:cNvSpPr/>
          <p:nvPr/>
        </p:nvSpPr>
        <p:spPr>
          <a:xfrm>
            <a:off x="216310" y="226142"/>
            <a:ext cx="11828206" cy="6449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783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D6C0-CB7C-7AFE-576B-0EF373B2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7673"/>
            <a:ext cx="8596668" cy="1320800"/>
          </a:xfrm>
        </p:spPr>
        <p:txBody>
          <a:bodyPr/>
          <a:lstStyle/>
          <a:p>
            <a:r>
              <a:rPr lang="en-US" dirty="0"/>
              <a:t> What Problem Are We Solving?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D5CFE-51DF-A60D-2EE6-FCDECF4C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392034"/>
            <a:ext cx="5211096" cy="5018598"/>
          </a:xfrm>
        </p:spPr>
        <p:txBody>
          <a:bodyPr>
            <a:normAutofit/>
          </a:bodyPr>
          <a:lstStyle/>
          <a:p>
            <a:r>
              <a:rPr lang="en-US" sz="2400" dirty="0"/>
              <a:t>Hard to get personalized, mood-based recommendations</a:t>
            </a:r>
          </a:p>
          <a:p>
            <a:r>
              <a:rPr lang="en-US" sz="2400" dirty="0"/>
              <a:t>Traditional search engines aren't conversational</a:t>
            </a:r>
          </a:p>
          <a:p>
            <a:r>
              <a:rPr lang="en-US" sz="2400" dirty="0"/>
              <a:t>Readers struggle to find books that match their current mood</a:t>
            </a:r>
          </a:p>
          <a:p>
            <a:pPr marL="0" indent="0">
              <a:buNone/>
            </a:pPr>
            <a:r>
              <a:rPr lang="en-US" sz="2400" i="1" dirty="0"/>
              <a:t>	</a:t>
            </a:r>
          </a:p>
          <a:p>
            <a:pPr marL="0" indent="0">
              <a:buNone/>
            </a:pPr>
            <a:r>
              <a:rPr lang="en-US" sz="2400" b="1" i="1" u="sng" dirty="0"/>
              <a:t>"Let’s make discovering books feel like talking to a friend."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26CBC-6D98-1BD2-CE5A-B2558972C921}"/>
              </a:ext>
            </a:extLst>
          </p:cNvPr>
          <p:cNvSpPr/>
          <p:nvPr/>
        </p:nvSpPr>
        <p:spPr>
          <a:xfrm>
            <a:off x="216310" y="226142"/>
            <a:ext cx="11828206" cy="6449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pic>
        <p:nvPicPr>
          <p:cNvPr id="1029" name="Picture 5" descr="Story Pin image">
            <a:extLst>
              <a:ext uri="{FF2B5EF4-FFF2-40B4-BE49-F238E27FC236}">
                <a16:creationId xmlns:a16="http://schemas.microsoft.com/office/drawing/2014/main" id="{2673888F-EA04-E485-85F3-891757B8F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072" y="1612490"/>
            <a:ext cx="3285589" cy="375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84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F93-8B83-D24A-3D8A-6AB1360A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Introducing </a:t>
            </a:r>
            <a:r>
              <a:rPr lang="en-US" b="1" dirty="0" err="1"/>
              <a:t>BookBot</a:t>
            </a:r>
            <a:r>
              <a:rPr lang="en-US" b="1" dirty="0"/>
              <a:t> – Your AI Reading Buddy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E34A-0100-B155-67B8-1B3C3581D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392" y="4917613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6BC7DE-95C2-9AB5-C3D5-9DCE7E6AB2D6}"/>
              </a:ext>
            </a:extLst>
          </p:cNvPr>
          <p:cNvSpPr/>
          <p:nvPr/>
        </p:nvSpPr>
        <p:spPr>
          <a:xfrm>
            <a:off x="216310" y="226142"/>
            <a:ext cx="11828206" cy="6449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A7C2350-3A98-1538-9893-3996CB4D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573212"/>
            <a:ext cx="475171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Conversational AI chatbot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IBM Watson 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Suggests books based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mood, genre, and interest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Feels like you’re chatting with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book-loving friend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Learns from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interaction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time to improve recommendations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9C617-414B-D2A8-874D-6D9775611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/>
          <a:stretch>
            <a:fillRect/>
          </a:stretch>
        </p:blipFill>
        <p:spPr>
          <a:xfrm>
            <a:off x="5526820" y="1940387"/>
            <a:ext cx="3844413" cy="3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5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82FA-FBFB-CFAF-3567-3D4E12B8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4500"/>
            <a:ext cx="8596668" cy="1320800"/>
          </a:xfrm>
        </p:spPr>
        <p:txBody>
          <a:bodyPr>
            <a:normAutofit/>
          </a:bodyPr>
          <a:lstStyle/>
          <a:p>
            <a:r>
              <a:rPr lang="en-IN" b="1" dirty="0"/>
              <a:t>Features-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C8A2-1E77-4F8E-DA50-ABAE93AC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37" y="1765300"/>
            <a:ext cx="6156086" cy="3880773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/>
              <a:t>Mood-based book recommendations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Genre detection &amp; entity classification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 Fiction vs Non-fiction, poetry, drama support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Simple, engaging, chat-like experience</a:t>
            </a:r>
            <a:br>
              <a:rPr lang="en-IN" sz="2800" dirty="0"/>
            </a:br>
            <a:endParaRPr lang="en-IN" sz="2800" dirty="0"/>
          </a:p>
          <a:p>
            <a:r>
              <a:rPr lang="en-IN" sz="2800" dirty="0"/>
              <a:t>Can work without requiring user to input mood directly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00A5E-4ACD-275E-E138-090038FEBAF9}"/>
              </a:ext>
            </a:extLst>
          </p:cNvPr>
          <p:cNvSpPr/>
          <p:nvPr/>
        </p:nvSpPr>
        <p:spPr>
          <a:xfrm>
            <a:off x="216310" y="226142"/>
            <a:ext cx="11828206" cy="6449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B3EB0-9117-85D3-CDD3-96E6399F3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02" t="8350" b="550"/>
          <a:stretch>
            <a:fillRect/>
          </a:stretch>
        </p:blipFill>
        <p:spPr>
          <a:xfrm>
            <a:off x="6625850" y="1140541"/>
            <a:ext cx="2730963" cy="42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3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43AB-AF4E-D3AF-0632-71CDA739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Technologies Used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5F016C-0E63-318C-5C6B-A2B6C453D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4070" y="1563376"/>
            <a:ext cx="852211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IBM Watson Assistant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Natural Language Understanding, Intents, Entities, Dialogs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+ CSS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Chat UI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Version control and project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IBM Cloud /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"The right book at the right time can change a life."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62908-D462-D666-D279-CFCE6D9B9D75}"/>
              </a:ext>
            </a:extLst>
          </p:cNvPr>
          <p:cNvSpPr/>
          <p:nvPr/>
        </p:nvSpPr>
        <p:spPr>
          <a:xfrm>
            <a:off x="216310" y="226142"/>
            <a:ext cx="11828206" cy="64499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03877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213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        BookBot-Your personal AI companion for discovering great books   </vt:lpstr>
      <vt:lpstr> What Problem Are We Solving? </vt:lpstr>
      <vt:lpstr>Introducing BookBot – Your AI Reading Buddy </vt:lpstr>
      <vt:lpstr>Features-</vt:lpstr>
      <vt:lpstr>Tools &amp; Technologies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Kavisha Bhatia</dc:creator>
  <cp:lastModifiedBy>Kavisha Bhatia</cp:lastModifiedBy>
  <cp:revision>1</cp:revision>
  <dcterms:created xsi:type="dcterms:W3CDTF">2025-08-01T18:27:16Z</dcterms:created>
  <dcterms:modified xsi:type="dcterms:W3CDTF">2025-08-02T10:01:11Z</dcterms:modified>
</cp:coreProperties>
</file>