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5.xml.rels" ContentType="application/vnd.openxmlformats-package.relationships+xml"/>
  <Override PartName="/ppt/notesSlides/_rels/notesSlide22.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notesSlide10.xml" ContentType="application/vnd.openxmlformats-officedocument.presentationml.notesSlide+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1.png" ContentType="image/png"/>
  <Override PartName="/ppt/media/image31.png" ContentType="image/png"/>
  <Override PartName="/ppt/media/image25.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40.png" ContentType="image/png"/>
  <Override PartName="/ppt/media/image9.png" ContentType="image/png"/>
  <Override PartName="/ppt/media/image39.png" ContentType="image/png"/>
  <Override PartName="/ppt/media/image41.png" ContentType="image/png"/>
  <Override PartName="/ppt/media/image30.png" ContentType="image/png"/>
  <Override PartName="/ppt/media/image28.png" ContentType="image/png"/>
  <Override PartName="/ppt/media/image42.png" ContentType="image/png"/>
  <Override PartName="/ppt/media/image43.png" ContentType="image/png"/>
  <Override PartName="/ppt/media/image11.png" ContentType="image/png"/>
  <Override PartName="/ppt/media/image36.png" ContentType="image/png"/>
  <Override PartName="/ppt/media/image6.png" ContentType="image/png"/>
  <Override PartName="/ppt/media/image29.png" ContentType="image/png"/>
  <Override PartName="/ppt/media/image10.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067AE061-FD7C-42B6-AC7A-BB007F30D5D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685800" y="1143000"/>
            <a:ext cx="5486040" cy="3085920"/>
          </a:xfrm>
          <a:prstGeom prst="rect">
            <a:avLst/>
          </a:prstGeom>
        </p:spPr>
      </p:sp>
      <p:sp>
        <p:nvSpPr>
          <p:cNvPr id="275"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Now coming to data processing,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Our target variable has different interpretations for positive and negative values.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so we used an absolute value where lower number would indicate high mortality risk and higher number would indicate lower risk.</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For identifying race, we used the distribution of race in 70s and for sex, we  leveraged the fact that males and females have different ranges for some of the clinical variables like RBC.</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For filling in the missing data in our dataset, we used an iterative imputer.</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We added some new flags indicating predictors outside of normal range. e.g. if a person had high BMI, we would either flag it as  1 or 2 depending on the range and then used a sum_flag that would add up these flags to indicate an overall health of a person.</a:t>
            </a:r>
            <a:endParaRPr b="0" lang="en-US" sz="2000" spc="-1" strike="noStrike">
              <a:latin typeface="Arial"/>
            </a:endParaRPr>
          </a:p>
        </p:txBody>
      </p:sp>
      <p:sp>
        <p:nvSpPr>
          <p:cNvPr id="27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BD7DF84-3075-4D88-9274-5DA50B6B5C46}" type="slidenum">
              <a:rPr b="0" lang="en-US" sz="1200" spc="-1" strike="noStrike">
                <a:latin typeface="Times New Roman"/>
              </a:rPr>
              <a:t>33</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685800" y="1143000"/>
            <a:ext cx="5486040" cy="3085920"/>
          </a:xfrm>
          <a:prstGeom prst="rect">
            <a:avLst/>
          </a:prstGeom>
        </p:spPr>
      </p:sp>
      <p:sp>
        <p:nvSpPr>
          <p:cNvPr id="278"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Now coming to data processing,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Our target variable has different interpretations for positive and negative values.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so we used an absolute value where lower number would indicate high mortality risk and higher number would indicate lower risk.</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For identifying race, we used the distribution of race in 70s and for sex, we  leveraged the fact that males and females have different ranges for some of the clinical variables like RBC.</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For filling in the missing data in our dataset, we used an iterative imputer.</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We added some new flags indicating predictors outside of normal range. e.g. if a person had high BMI, we would either flag it as  1 or 2 depending on the range and then used a sum_flag that would add up these flags to indicate an overall health of a person.</a:t>
            </a:r>
            <a:endParaRPr b="0" lang="en-US" sz="2000" spc="-1" strike="noStrike">
              <a:latin typeface="Arial"/>
            </a:endParaRPr>
          </a:p>
        </p:txBody>
      </p:sp>
      <p:sp>
        <p:nvSpPr>
          <p:cNvPr id="27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11EC6D7-3255-4191-BDFE-BF070BDDBDE0}" type="slidenum">
              <a:rPr b="0" lang="en-US" sz="1200" spc="-1" strike="noStrike">
                <a:latin typeface="Times New Roman"/>
              </a:rPr>
              <a:t>33</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685800" y="1143000"/>
            <a:ext cx="5486040" cy="3085920"/>
          </a:xfrm>
          <a:prstGeom prst="rect">
            <a:avLst/>
          </a:prstGeom>
        </p:spPr>
      </p:sp>
      <p:sp>
        <p:nvSpPr>
          <p:cNvPr id="281"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Now coming to data processing,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Our target variable has different interpretations for positive and negative values.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so we used an absolute value where lower number would indicate high mortality risk and higher number would indicate lower risk.</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For identifying race, we used the distribution of race in 70s and for sex, we  leveraged the fact that males and females have different ranges for some of the clinical variables like RBC.</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For filling in the missing data in our dataset, we used an iterative imputer.</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We added some new flags indicating predictors outside of normal range. e.g. if a person had high BMI, we would either flag it as  1 or 2 depending on the range and then used a sum_flag that would add up these flags to indicate an overall health of a person.</a:t>
            </a:r>
            <a:endParaRPr b="0" lang="en-US" sz="2000" spc="-1" strike="noStrike">
              <a:latin typeface="Arial"/>
            </a:endParaRPr>
          </a:p>
        </p:txBody>
      </p:sp>
      <p:sp>
        <p:nvSpPr>
          <p:cNvPr id="28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CDAFCBB-8BA6-4869-8279-47F4F6D1310A}" type="slidenum">
              <a:rPr b="0" lang="en-US" sz="1200" spc="-1" strike="noStrike">
                <a:latin typeface="Times New Roman"/>
              </a:rPr>
              <a:t>33</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685800" y="1143000"/>
            <a:ext cx="5486040" cy="3085920"/>
          </a:xfrm>
          <a:prstGeom prst="rect">
            <a:avLst/>
          </a:prstGeom>
        </p:spPr>
      </p:sp>
      <p:sp>
        <p:nvSpPr>
          <p:cNvPr id="284"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Now coming to data processing,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Our target variable has different interpretations for positive and negative values.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so we used an absolute value where lower number would indicate high mortality risk and higher number would indicate lower risk.</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For identifying race, we used the distribution of race in 70s and for sex, we  leveraged the fact that males and females have different ranges for some of the clinical variables like RBC.</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For filling in the missing data in our dataset, we used an iterative imputer.</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We added some new flags indicating predictors outside of normal range. e.g. if a person had high BMI, we would either flag it as  1 or 2 depending on the range and then used a sum_flag that would add up these flags to indicate an overall health of a person.</a:t>
            </a:r>
            <a:endParaRPr b="0" lang="en-US" sz="2000" spc="-1" strike="noStrike">
              <a:latin typeface="Arial"/>
            </a:endParaRPr>
          </a:p>
        </p:txBody>
      </p:sp>
      <p:sp>
        <p:nvSpPr>
          <p:cNvPr id="28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E755CC5-4E88-416E-81BB-B2D0B1CAA870}"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685800" y="1143000"/>
            <a:ext cx="5486040" cy="3085920"/>
          </a:xfrm>
          <a:prstGeom prst="rect">
            <a:avLst/>
          </a:prstGeom>
        </p:spPr>
      </p:sp>
      <p:sp>
        <p:nvSpPr>
          <p:cNvPr id="287"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Now coming to data processing,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Our target variable has different interpretations for positive and negative values.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so we used an absolute value where lower number would indicate high mortality risk and higher number would indicate lower risk.</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For identifying race, we used the distribution of race in 70s and for sex, we  leveraged the fact that males and females have different ranges for some of the clinical variables like RBC.</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For filling in the missing data in our dataset, we used an iterative imputer.</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We added some new flags indicating predictors outside of normal range. e.g. if a person had high BMI, we would either flag it as  1 or 2 depending on the range and then used a sum_flag that would add up these flags to indicate an overall health of a person.</a:t>
            </a:r>
            <a:endParaRPr b="0" lang="en-US" sz="2000" spc="-1" strike="noStrike">
              <a:latin typeface="Arial"/>
            </a:endParaRPr>
          </a:p>
        </p:txBody>
      </p:sp>
      <p:sp>
        <p:nvSpPr>
          <p:cNvPr id="28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7B1E5A9-5C92-409B-ADF1-CE1B17C5E84D}"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685800" y="1143000"/>
            <a:ext cx="5486040" cy="3085920"/>
          </a:xfrm>
          <a:prstGeom prst="rect">
            <a:avLst/>
          </a:prstGeom>
        </p:spPr>
      </p:sp>
      <p:sp>
        <p:nvSpPr>
          <p:cNvPr id="290"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Now coming to data processing,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Our target variable has different interpretations for positive and negative values.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so we used an absolute value where lower number would indicate high mortality risk and higher number would indicate lower risk.</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For identifying race, we used the distribution of race in 70s and for sex, we  leveraged the fact that males and females have different ranges for some of the clinical variables like RBC.</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For filling in the missing data in our dataset, we used an iterative imputer.</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We added some new flags indicating predictors outside of normal range. e.g. if a person had high BMI, we would either flag it as  1 or 2 depending on the range and then used a sum_flag that would add up these flags to indicate an overall health of a person.</a:t>
            </a:r>
            <a:endParaRPr b="0" lang="en-US" sz="2000" spc="-1" strike="noStrike">
              <a:latin typeface="Arial"/>
            </a:endParaRPr>
          </a:p>
        </p:txBody>
      </p:sp>
      <p:sp>
        <p:nvSpPr>
          <p:cNvPr id="29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3E4E575-5EEE-429D-A40B-262F4CE6C56D}"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685800" y="1143000"/>
            <a:ext cx="5486040" cy="3085920"/>
          </a:xfrm>
          <a:prstGeom prst="rect">
            <a:avLst/>
          </a:prstGeom>
        </p:spPr>
      </p:sp>
      <p:sp>
        <p:nvSpPr>
          <p:cNvPr id="293"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Now coming to data processing,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Our target variable has different interpretations for positive and negative values.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so we used an absolute value where lower number would indicate high mortality risk and higher number would indicate lower risk.</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For identifying race, we used the distribution of race in 70s and for sex, we  leveraged the fact that males and females have different ranges for some of the clinical variables like RBC.</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For filling in the missing data in our dataset, we used an iterative imputer.</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We added some new flags indicating predictors outside of normal range. e.g. if a person had high BMI, we would either flag it as  1 or 2 depending on the range and then used a sum_flag that would add up these flags to indicate an overall health of a person.</a:t>
            </a:r>
            <a:endParaRPr b="0" lang="en-US" sz="2000" spc="-1" strike="noStrike">
              <a:latin typeface="Arial"/>
            </a:endParaRPr>
          </a:p>
        </p:txBody>
      </p:sp>
      <p:sp>
        <p:nvSpPr>
          <p:cNvPr id="29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6B29FD7-4B21-42DC-B66F-31D5EA5BC42A}"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a:t>
            </a:r>
            <a:r>
              <a:rPr b="0" lang="en-US" sz="6000" spc="-1" strike="noStrike">
                <a:solidFill>
                  <a:srgbClr val="000000"/>
                </a:solidFill>
                <a:latin typeface="Calibri Light"/>
              </a:rPr>
              <a:t>ic</a:t>
            </a:r>
            <a:r>
              <a:rPr b="0" lang="en-US" sz="6000" spc="-1" strike="noStrike">
                <a:solidFill>
                  <a:srgbClr val="000000"/>
                </a:solidFill>
                <a:latin typeface="Calibri Light"/>
              </a:rPr>
              <a:t>k </a:t>
            </a:r>
            <a:r>
              <a:rPr b="0" lang="en-US" sz="6000" spc="-1" strike="noStrike">
                <a:solidFill>
                  <a:srgbClr val="000000"/>
                </a:solidFill>
                <a:latin typeface="Calibri Light"/>
              </a:rPr>
              <a:t>to </a:t>
            </a:r>
            <a:r>
              <a:rPr b="0" lang="en-US" sz="6000" spc="-1" strike="noStrike">
                <a:solidFill>
                  <a:srgbClr val="000000"/>
                </a:solidFill>
                <a:latin typeface="Calibri Light"/>
              </a:rPr>
              <a:t>e</a:t>
            </a:r>
            <a:r>
              <a:rPr b="0" lang="en-US" sz="6000" spc="-1" strike="noStrike">
                <a:solidFill>
                  <a:srgbClr val="000000"/>
                </a:solidFill>
                <a:latin typeface="Calibri Light"/>
              </a:rPr>
              <a:t>di</a:t>
            </a:r>
            <a:r>
              <a:rPr b="0" lang="en-US" sz="6000" spc="-1" strike="noStrike">
                <a:solidFill>
                  <a:srgbClr val="000000"/>
                </a:solidFill>
                <a:latin typeface="Calibri Light"/>
              </a:rPr>
              <a:t>t </a:t>
            </a:r>
            <a:r>
              <a:rPr b="0" lang="en-US" sz="6000" spc="-1" strike="noStrike">
                <a:solidFill>
                  <a:srgbClr val="000000"/>
                </a:solidFill>
                <a:latin typeface="Calibri Light"/>
              </a:rPr>
              <a:t>M</a:t>
            </a:r>
            <a:r>
              <a:rPr b="0" lang="en-US" sz="6000" spc="-1" strike="noStrike">
                <a:solidFill>
                  <a:srgbClr val="000000"/>
                </a:solidFill>
                <a:latin typeface="Calibri Light"/>
              </a:rPr>
              <a:t>a</a:t>
            </a:r>
            <a:r>
              <a:rPr b="0" lang="en-US" sz="6000" spc="-1" strike="noStrike">
                <a:solidFill>
                  <a:srgbClr val="000000"/>
                </a:solidFill>
                <a:latin typeface="Calibri Light"/>
              </a:rPr>
              <a:t>st</a:t>
            </a:r>
            <a:r>
              <a:rPr b="0" lang="en-US" sz="6000" spc="-1" strike="noStrike">
                <a:solidFill>
                  <a:srgbClr val="000000"/>
                </a:solidFill>
                <a:latin typeface="Calibri Light"/>
              </a:rPr>
              <a:t>er </a:t>
            </a:r>
            <a:r>
              <a:rPr b="0" lang="en-US" sz="6000" spc="-1" strike="noStrike">
                <a:solidFill>
                  <a:srgbClr val="000000"/>
                </a:solidFill>
                <a:latin typeface="Calibri Light"/>
              </a:rPr>
              <a:t>tit</a:t>
            </a:r>
            <a:r>
              <a:rPr b="0" lang="en-US" sz="6000" spc="-1" strike="noStrike">
                <a:solidFill>
                  <a:srgbClr val="000000"/>
                </a:solidFill>
                <a:latin typeface="Calibri Light"/>
              </a:rPr>
              <a:t>le </a:t>
            </a:r>
            <a:r>
              <a:rPr b="0" lang="en-US" sz="6000" spc="-1" strike="noStrike">
                <a:solidFill>
                  <a:srgbClr val="000000"/>
                </a:solidFill>
                <a:latin typeface="Calibri Light"/>
              </a:rPr>
              <a:t>st</a:t>
            </a:r>
            <a:r>
              <a:rPr b="0" lang="en-US" sz="6000" spc="-1" strike="noStrike">
                <a:solidFill>
                  <a:srgbClr val="000000"/>
                </a:solidFill>
                <a:latin typeface="Calibri Light"/>
              </a:rPr>
              <a:t>yl</a:t>
            </a:r>
            <a:r>
              <a:rPr b="0" lang="en-US" sz="6000" spc="-1" strike="noStrike">
                <a:solidFill>
                  <a:srgbClr val="000000"/>
                </a:solidFill>
                <a:latin typeface="Calibri Light"/>
              </a:rPr>
              <a:t>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1186200" cy="364680"/>
          </a:xfrm>
          <a:prstGeom prst="rect">
            <a:avLst/>
          </a:prstGeom>
        </p:spPr>
        <p:txBody>
          <a:bodyPr anchor="ctr">
            <a:noAutofit/>
          </a:bodyPr>
          <a:p>
            <a:pPr>
              <a:lnSpc>
                <a:spcPct val="100000"/>
              </a:lnSpc>
            </a:pPr>
            <a:fld id="{F5DD736B-7E68-4803-B4EF-D98B46BA2F94}" type="datetime1">
              <a:rPr b="0" lang="en-US" sz="1200" spc="-1" strike="noStrike">
                <a:solidFill>
                  <a:srgbClr val="8b8b8b"/>
                </a:solidFill>
                <a:latin typeface="Calibri"/>
              </a:rPr>
              <a:t>05/09/2021</a:t>
            </a:fld>
            <a:endParaRPr b="0" lang="en-US" sz="1200" spc="-1" strike="noStrike">
              <a:latin typeface="Times New Roman"/>
            </a:endParaRPr>
          </a:p>
        </p:txBody>
      </p:sp>
      <p:sp>
        <p:nvSpPr>
          <p:cNvPr id="2" name="PlaceHolder 3"/>
          <p:cNvSpPr>
            <a:spLocks noGrp="1"/>
          </p:cNvSpPr>
          <p:nvPr>
            <p:ph type="ftr"/>
          </p:nvPr>
        </p:nvSpPr>
        <p:spPr>
          <a:xfrm>
            <a:off x="2351160" y="6356520"/>
            <a:ext cx="7660080" cy="364680"/>
          </a:xfrm>
          <a:prstGeom prst="rect">
            <a:avLst/>
          </a:prstGeom>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3" name="PlaceHolder 4"/>
          <p:cNvSpPr>
            <a:spLocks noGrp="1"/>
          </p:cNvSpPr>
          <p:nvPr>
            <p:ph type="sldNum"/>
          </p:nvPr>
        </p:nvSpPr>
        <p:spPr>
          <a:xfrm>
            <a:off x="10543680" y="6356520"/>
            <a:ext cx="810000" cy="364680"/>
          </a:xfrm>
          <a:prstGeom prst="rect">
            <a:avLst/>
          </a:prstGeom>
        </p:spPr>
        <p:txBody>
          <a:bodyPr anchor="ctr">
            <a:noAutofit/>
          </a:bodyPr>
          <a:p>
            <a:pPr algn="r">
              <a:lnSpc>
                <a:spcPct val="100000"/>
              </a:lnSpc>
            </a:pPr>
            <a:fld id="{B7B3F86C-49AC-47B5-84A0-FD325D107BDD}" type="slidenum">
              <a:rPr b="0" lang="en-US" sz="1200" spc="-1" strike="noStrike">
                <a:solidFill>
                  <a:srgbClr val="8b8b8b"/>
                </a:solidFill>
                <a:latin typeface="Calibri"/>
              </a:rPr>
              <a:t>30</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1046160" cy="364680"/>
          </a:xfrm>
          <a:prstGeom prst="rect">
            <a:avLst/>
          </a:prstGeom>
        </p:spPr>
        <p:txBody>
          <a:bodyPr anchor="ctr">
            <a:noAutofit/>
          </a:bodyPr>
          <a:p>
            <a:pPr>
              <a:lnSpc>
                <a:spcPct val="100000"/>
              </a:lnSpc>
            </a:pPr>
            <a:fld id="{7246DCFA-83DE-47BA-A801-74372CE1887E}" type="datetime1">
              <a:rPr b="0" lang="en-US" sz="1200" spc="-1" strike="noStrike">
                <a:solidFill>
                  <a:srgbClr val="8b8b8b"/>
                </a:solidFill>
                <a:latin typeface="Calibri"/>
              </a:rPr>
              <a:t>05/09/2021</a:t>
            </a:fld>
            <a:endParaRPr b="0" lang="en-US" sz="1200" spc="-1" strike="noStrike">
              <a:latin typeface="Times New Roman"/>
            </a:endParaRPr>
          </a:p>
        </p:txBody>
      </p:sp>
      <p:sp>
        <p:nvSpPr>
          <p:cNvPr id="44" name="PlaceHolder 4"/>
          <p:cNvSpPr>
            <a:spLocks noGrp="1"/>
          </p:cNvSpPr>
          <p:nvPr>
            <p:ph type="ftr"/>
          </p:nvPr>
        </p:nvSpPr>
        <p:spPr>
          <a:xfrm>
            <a:off x="2314080" y="6356520"/>
            <a:ext cx="7249680" cy="364680"/>
          </a:xfrm>
          <a:prstGeom prst="rect">
            <a:avLst/>
          </a:prstGeom>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45" name="PlaceHolder 5"/>
          <p:cNvSpPr>
            <a:spLocks noGrp="1"/>
          </p:cNvSpPr>
          <p:nvPr>
            <p:ph type="sldNum"/>
          </p:nvPr>
        </p:nvSpPr>
        <p:spPr>
          <a:xfrm>
            <a:off x="10356840" y="6356520"/>
            <a:ext cx="996480" cy="364680"/>
          </a:xfrm>
          <a:prstGeom prst="rect">
            <a:avLst/>
          </a:prstGeom>
        </p:spPr>
        <p:txBody>
          <a:bodyPr anchor="ctr">
            <a:noAutofit/>
          </a:bodyPr>
          <a:p>
            <a:pPr algn="r">
              <a:lnSpc>
                <a:spcPct val="100000"/>
              </a:lnSpc>
            </a:pPr>
            <a:fld id="{C9E20F89-EF0B-4479-BA75-D7533990ECA6}"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slideLayout" Target="../slideLayouts/slideLayout13.xml"/><Relationship Id="rId7"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hyperlink" Target="https://www.mwra.com/biobot/biobotdata.htm" TargetMode="External"/><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TextShape 1"/>
          <p:cNvSpPr txBox="1"/>
          <p:nvPr/>
        </p:nvSpPr>
        <p:spPr>
          <a:xfrm>
            <a:off x="893160" y="255240"/>
            <a:ext cx="10175040" cy="1563840"/>
          </a:xfrm>
          <a:prstGeom prst="rect">
            <a:avLst/>
          </a:prstGeom>
          <a:noFill/>
          <a:ln>
            <a:noFill/>
          </a:ln>
        </p:spPr>
        <p:txBody>
          <a:bodyPr anchor="b">
            <a:normAutofit fontScale="75000"/>
          </a:bodyPr>
          <a:p>
            <a:pPr algn="ctr">
              <a:lnSpc>
                <a:spcPct val="90000"/>
              </a:lnSpc>
            </a:pPr>
            <a:r>
              <a:rPr b="1" lang="en-US" sz="4400" spc="-1" strike="noStrike">
                <a:solidFill>
                  <a:srgbClr val="000000"/>
                </a:solidFill>
                <a:latin typeface="Calibri Light"/>
              </a:rPr>
              <a:t>Forecasting COVID-19 cases using SARS-Cov2 Titers in Urban Wastewater</a:t>
            </a:r>
            <a:endParaRPr b="0" lang="en-US" sz="4400" spc="-1" strike="noStrike">
              <a:solidFill>
                <a:srgbClr val="000000"/>
              </a:solidFill>
              <a:latin typeface="Calibri"/>
            </a:endParaRPr>
          </a:p>
        </p:txBody>
      </p:sp>
      <p:sp>
        <p:nvSpPr>
          <p:cNvPr id="89" name="TextShape 2"/>
          <p:cNvSpPr txBox="1"/>
          <p:nvPr/>
        </p:nvSpPr>
        <p:spPr>
          <a:xfrm>
            <a:off x="1687320" y="2777040"/>
            <a:ext cx="2504880" cy="2261160"/>
          </a:xfrm>
          <a:prstGeom prst="rect">
            <a:avLst/>
          </a:prstGeom>
          <a:noFill/>
          <a:ln>
            <a:noFill/>
          </a:ln>
        </p:spPr>
        <p:txBody>
          <a:bodyPr>
            <a:normAutofit/>
          </a:bodyPr>
          <a:p>
            <a:pPr>
              <a:lnSpc>
                <a:spcPct val="90000"/>
              </a:lnSpc>
              <a:spcBef>
                <a:spcPts val="1001"/>
              </a:spcBef>
            </a:pPr>
            <a:r>
              <a:rPr b="1" lang="en-US" sz="2000" spc="-1" strike="noStrike">
                <a:solidFill>
                  <a:srgbClr val="000000"/>
                </a:solidFill>
                <a:latin typeface="Calibri"/>
              </a:rPr>
              <a:t>T</a:t>
            </a:r>
            <a:r>
              <a:rPr b="1" lang="en-US" sz="2000" spc="-1" strike="noStrike">
                <a:solidFill>
                  <a:srgbClr val="000000"/>
                </a:solidFill>
                <a:latin typeface="Calibri"/>
              </a:rPr>
              <a:t>E</a:t>
            </a:r>
            <a:r>
              <a:rPr b="1" lang="en-US" sz="2000" spc="-1" strike="noStrike">
                <a:solidFill>
                  <a:srgbClr val="000000"/>
                </a:solidFill>
                <a:latin typeface="Calibri"/>
              </a:rPr>
              <a:t>A</a:t>
            </a:r>
            <a:r>
              <a:rPr b="1" lang="en-US" sz="2000" spc="-1" strike="noStrike">
                <a:solidFill>
                  <a:srgbClr val="000000"/>
                </a:solidFill>
                <a:latin typeface="Calibri"/>
              </a:rPr>
              <a:t>M</a:t>
            </a:r>
            <a:endParaRPr b="0" lang="en-US" sz="2000" spc="-1" strike="noStrike">
              <a:latin typeface="Arial"/>
            </a:endParaRPr>
          </a:p>
          <a:p>
            <a:pPr>
              <a:lnSpc>
                <a:spcPct val="90000"/>
              </a:lnSpc>
              <a:spcBef>
                <a:spcPts val="1001"/>
              </a:spcBef>
            </a:pPr>
            <a:r>
              <a:rPr b="0" i="1" lang="en-US" sz="2000" spc="-1" strike="noStrike">
                <a:solidFill>
                  <a:srgbClr val="000000"/>
                </a:solidFill>
                <a:latin typeface="Calibri"/>
              </a:rPr>
              <a:t>V</a:t>
            </a:r>
            <a:r>
              <a:rPr b="0" i="1" lang="en-US" sz="2000" spc="-1" strike="noStrike">
                <a:solidFill>
                  <a:srgbClr val="000000"/>
                </a:solidFill>
                <a:latin typeface="Calibri"/>
              </a:rPr>
              <a:t>i</a:t>
            </a:r>
            <a:r>
              <a:rPr b="0" i="1" lang="en-US" sz="2000" spc="-1" strike="noStrike">
                <a:solidFill>
                  <a:srgbClr val="000000"/>
                </a:solidFill>
                <a:latin typeface="Calibri"/>
              </a:rPr>
              <a:t>v</a:t>
            </a:r>
            <a:r>
              <a:rPr b="0" i="1" lang="en-US" sz="2000" spc="-1" strike="noStrike">
                <a:solidFill>
                  <a:srgbClr val="000000"/>
                </a:solidFill>
                <a:latin typeface="Calibri"/>
              </a:rPr>
              <a:t>e</a:t>
            </a:r>
            <a:r>
              <a:rPr b="0" i="1" lang="en-US" sz="2000" spc="-1" strike="noStrike">
                <a:solidFill>
                  <a:srgbClr val="000000"/>
                </a:solidFill>
                <a:latin typeface="Calibri"/>
              </a:rPr>
              <a:t>k</a:t>
            </a:r>
            <a:r>
              <a:rPr b="0" i="1" lang="en-US" sz="2000" spc="-1" strike="noStrike">
                <a:solidFill>
                  <a:srgbClr val="000000"/>
                </a:solidFill>
                <a:latin typeface="Calibri"/>
              </a:rPr>
              <a:t> </a:t>
            </a:r>
            <a:r>
              <a:rPr b="0" i="1" lang="en-US" sz="2000" spc="-1" strike="noStrike">
                <a:solidFill>
                  <a:srgbClr val="000000"/>
                </a:solidFill>
                <a:latin typeface="Calibri"/>
              </a:rPr>
              <a:t>B</a:t>
            </a:r>
            <a:r>
              <a:rPr b="0" i="1" lang="en-US" sz="2000" spc="-1" strike="noStrike">
                <a:solidFill>
                  <a:srgbClr val="000000"/>
                </a:solidFill>
                <a:latin typeface="Calibri"/>
              </a:rPr>
              <a:t>h</a:t>
            </a:r>
            <a:r>
              <a:rPr b="0" i="1" lang="en-US" sz="2000" spc="-1" strike="noStrike">
                <a:solidFill>
                  <a:srgbClr val="000000"/>
                </a:solidFill>
                <a:latin typeface="Calibri"/>
              </a:rPr>
              <a:t>a</a:t>
            </a:r>
            <a:r>
              <a:rPr b="0" i="1" lang="en-US" sz="2000" spc="-1" strike="noStrike">
                <a:solidFill>
                  <a:srgbClr val="000000"/>
                </a:solidFill>
                <a:latin typeface="Calibri"/>
              </a:rPr>
              <a:t>t</a:t>
            </a:r>
            <a:r>
              <a:rPr b="0" i="1" lang="en-US" sz="2000" spc="-1" strike="noStrike">
                <a:solidFill>
                  <a:srgbClr val="000000"/>
                </a:solidFill>
                <a:latin typeface="Calibri"/>
              </a:rPr>
              <a:t>i</a:t>
            </a:r>
            <a:r>
              <a:rPr b="0" i="1" lang="en-US" sz="2000" spc="-1" strike="noStrike">
                <a:solidFill>
                  <a:srgbClr val="000000"/>
                </a:solidFill>
                <a:latin typeface="Calibri"/>
              </a:rPr>
              <a:t>a</a:t>
            </a:r>
            <a:endParaRPr b="0" lang="en-US" sz="2000" spc="-1" strike="noStrike">
              <a:latin typeface="Arial"/>
            </a:endParaRPr>
          </a:p>
          <a:p>
            <a:pPr>
              <a:lnSpc>
                <a:spcPct val="90000"/>
              </a:lnSpc>
              <a:spcBef>
                <a:spcPts val="1001"/>
              </a:spcBef>
            </a:pPr>
            <a:r>
              <a:rPr b="0" i="1" lang="en-US" sz="2000" spc="-1" strike="noStrike">
                <a:solidFill>
                  <a:srgbClr val="000000"/>
                </a:solidFill>
                <a:latin typeface="Calibri"/>
              </a:rPr>
              <a:t>P</a:t>
            </a:r>
            <a:r>
              <a:rPr b="0" i="1" lang="en-US" sz="2000" spc="-1" strike="noStrike">
                <a:solidFill>
                  <a:srgbClr val="000000"/>
                </a:solidFill>
                <a:latin typeface="Calibri"/>
              </a:rPr>
              <a:t>r</a:t>
            </a:r>
            <a:r>
              <a:rPr b="0" i="1" lang="en-US" sz="2000" spc="-1" strike="noStrike">
                <a:solidFill>
                  <a:srgbClr val="000000"/>
                </a:solidFill>
                <a:latin typeface="Calibri"/>
              </a:rPr>
              <a:t>a</a:t>
            </a:r>
            <a:r>
              <a:rPr b="0" i="1" lang="en-US" sz="2000" spc="-1" strike="noStrike">
                <a:solidFill>
                  <a:srgbClr val="000000"/>
                </a:solidFill>
                <a:latin typeface="Calibri"/>
              </a:rPr>
              <a:t>k</a:t>
            </a:r>
            <a:r>
              <a:rPr b="0" i="1" lang="en-US" sz="2000" spc="-1" strike="noStrike">
                <a:solidFill>
                  <a:srgbClr val="000000"/>
                </a:solidFill>
                <a:latin typeface="Calibri"/>
              </a:rPr>
              <a:t>a</a:t>
            </a:r>
            <a:r>
              <a:rPr b="0" i="1" lang="en-US" sz="2000" spc="-1" strike="noStrike">
                <a:solidFill>
                  <a:srgbClr val="000000"/>
                </a:solidFill>
                <a:latin typeface="Calibri"/>
              </a:rPr>
              <a:t>s</a:t>
            </a:r>
            <a:r>
              <a:rPr b="0" i="1" lang="en-US" sz="2000" spc="-1" strike="noStrike">
                <a:solidFill>
                  <a:srgbClr val="000000"/>
                </a:solidFill>
                <a:latin typeface="Calibri"/>
              </a:rPr>
              <a:t>h</a:t>
            </a:r>
            <a:r>
              <a:rPr b="0" i="1" lang="en-US" sz="2000" spc="-1" strike="noStrike">
                <a:solidFill>
                  <a:srgbClr val="000000"/>
                </a:solidFill>
                <a:latin typeface="Calibri"/>
              </a:rPr>
              <a:t> </a:t>
            </a:r>
            <a:r>
              <a:rPr b="0" i="1" lang="en-US" sz="2000" spc="-1" strike="noStrike">
                <a:solidFill>
                  <a:srgbClr val="000000"/>
                </a:solidFill>
                <a:latin typeface="Calibri"/>
              </a:rPr>
              <a:t>B</a:t>
            </a:r>
            <a:r>
              <a:rPr b="0" i="1" lang="en-US" sz="2000" spc="-1" strike="noStrike">
                <a:solidFill>
                  <a:srgbClr val="000000"/>
                </a:solidFill>
                <a:latin typeface="Calibri"/>
              </a:rPr>
              <a:t>h</a:t>
            </a:r>
            <a:r>
              <a:rPr b="0" i="1" lang="en-US" sz="2000" spc="-1" strike="noStrike">
                <a:solidFill>
                  <a:srgbClr val="000000"/>
                </a:solidFill>
                <a:latin typeface="Calibri"/>
              </a:rPr>
              <a:t>a</a:t>
            </a:r>
            <a:r>
              <a:rPr b="0" i="1" lang="en-US" sz="2000" spc="-1" strike="noStrike">
                <a:solidFill>
                  <a:srgbClr val="000000"/>
                </a:solidFill>
                <a:latin typeface="Calibri"/>
              </a:rPr>
              <a:t>t</a:t>
            </a:r>
            <a:r>
              <a:rPr b="0" i="1" lang="en-US" sz="2000" spc="-1" strike="noStrike">
                <a:solidFill>
                  <a:srgbClr val="000000"/>
                </a:solidFill>
                <a:latin typeface="Calibri"/>
              </a:rPr>
              <a:t>t</a:t>
            </a:r>
            <a:r>
              <a:rPr b="0" i="1" lang="en-US" sz="2000" spc="-1" strike="noStrike">
                <a:solidFill>
                  <a:srgbClr val="000000"/>
                </a:solidFill>
                <a:latin typeface="Calibri"/>
              </a:rPr>
              <a:t> </a:t>
            </a:r>
            <a:endParaRPr b="0" lang="en-US" sz="2000" spc="-1" strike="noStrike">
              <a:latin typeface="Arial"/>
            </a:endParaRPr>
          </a:p>
          <a:p>
            <a:pPr>
              <a:lnSpc>
                <a:spcPct val="90000"/>
              </a:lnSpc>
              <a:spcBef>
                <a:spcPts val="1001"/>
              </a:spcBef>
            </a:pPr>
            <a:r>
              <a:rPr b="0" i="1" lang="en-US" sz="2000" spc="-1" strike="noStrike">
                <a:solidFill>
                  <a:srgbClr val="000000"/>
                </a:solidFill>
                <a:latin typeface="Calibri"/>
              </a:rPr>
              <a:t>L</a:t>
            </a:r>
            <a:r>
              <a:rPr b="0" i="1" lang="en-US" sz="2000" spc="-1" strike="noStrike">
                <a:solidFill>
                  <a:srgbClr val="000000"/>
                </a:solidFill>
                <a:latin typeface="Calibri"/>
              </a:rPr>
              <a:t>a</a:t>
            </a:r>
            <a:r>
              <a:rPr b="0" i="1" lang="en-US" sz="2000" spc="-1" strike="noStrike">
                <a:solidFill>
                  <a:srgbClr val="000000"/>
                </a:solidFill>
                <a:latin typeface="Calibri"/>
              </a:rPr>
              <a:t>l</a:t>
            </a:r>
            <a:r>
              <a:rPr b="0" i="1" lang="en-US" sz="2000" spc="-1" strike="noStrike">
                <a:solidFill>
                  <a:srgbClr val="000000"/>
                </a:solidFill>
                <a:latin typeface="Calibri"/>
              </a:rPr>
              <a:t>i</a:t>
            </a:r>
            <a:r>
              <a:rPr b="0" i="1" lang="en-US" sz="2000" spc="-1" strike="noStrike">
                <a:solidFill>
                  <a:srgbClr val="000000"/>
                </a:solidFill>
                <a:latin typeface="Calibri"/>
              </a:rPr>
              <a:t>t</a:t>
            </a:r>
            <a:r>
              <a:rPr b="0" i="1" lang="en-US" sz="2000" spc="-1" strike="noStrike">
                <a:solidFill>
                  <a:srgbClr val="000000"/>
                </a:solidFill>
                <a:latin typeface="Calibri"/>
              </a:rPr>
              <a:t>a</a:t>
            </a:r>
            <a:r>
              <a:rPr b="0" i="1" lang="en-US" sz="2000" spc="-1" strike="noStrike">
                <a:solidFill>
                  <a:srgbClr val="000000"/>
                </a:solidFill>
                <a:latin typeface="Calibri"/>
              </a:rPr>
              <a:t>n</a:t>
            </a:r>
            <a:r>
              <a:rPr b="0" i="1" lang="en-US" sz="2000" spc="-1" strike="noStrike">
                <a:solidFill>
                  <a:srgbClr val="000000"/>
                </a:solidFill>
                <a:latin typeface="Calibri"/>
              </a:rPr>
              <a:t>j</a:t>
            </a:r>
            <a:r>
              <a:rPr b="0" i="1" lang="en-US" sz="2000" spc="-1" strike="noStrike">
                <a:solidFill>
                  <a:srgbClr val="000000"/>
                </a:solidFill>
                <a:latin typeface="Calibri"/>
              </a:rPr>
              <a:t>a</a:t>
            </a:r>
            <a:r>
              <a:rPr b="0" i="1" lang="en-US" sz="2000" spc="-1" strike="noStrike">
                <a:solidFill>
                  <a:srgbClr val="000000"/>
                </a:solidFill>
                <a:latin typeface="Calibri"/>
              </a:rPr>
              <a:t>l</a:t>
            </a:r>
            <a:r>
              <a:rPr b="0" i="1" lang="en-US" sz="2000" spc="-1" strike="noStrike">
                <a:solidFill>
                  <a:srgbClr val="000000"/>
                </a:solidFill>
                <a:latin typeface="Calibri"/>
              </a:rPr>
              <a:t>i</a:t>
            </a:r>
            <a:r>
              <a:rPr b="0" i="1" lang="en-US" sz="2000" spc="-1" strike="noStrike">
                <a:solidFill>
                  <a:srgbClr val="000000"/>
                </a:solidFill>
                <a:latin typeface="Calibri"/>
              </a:rPr>
              <a:t> </a:t>
            </a:r>
            <a:r>
              <a:rPr b="0" i="1" lang="en-US" sz="2000" spc="-1" strike="noStrike">
                <a:solidFill>
                  <a:srgbClr val="000000"/>
                </a:solidFill>
                <a:latin typeface="Calibri"/>
              </a:rPr>
              <a:t>B</a:t>
            </a:r>
            <a:r>
              <a:rPr b="0" i="1" lang="en-US" sz="2000" spc="-1" strike="noStrike">
                <a:solidFill>
                  <a:srgbClr val="000000"/>
                </a:solidFill>
                <a:latin typeface="Calibri"/>
              </a:rPr>
              <a:t>o</a:t>
            </a:r>
            <a:r>
              <a:rPr b="0" i="1" lang="en-US" sz="2000" spc="-1" strike="noStrike">
                <a:solidFill>
                  <a:srgbClr val="000000"/>
                </a:solidFill>
                <a:latin typeface="Calibri"/>
              </a:rPr>
              <a:t>n</a:t>
            </a:r>
            <a:r>
              <a:rPr b="0" i="1" lang="en-US" sz="2000" spc="-1" strike="noStrike">
                <a:solidFill>
                  <a:srgbClr val="000000"/>
                </a:solidFill>
                <a:latin typeface="Calibri"/>
              </a:rPr>
              <a:t>d</a:t>
            </a:r>
            <a:r>
              <a:rPr b="0" i="1" lang="en-US" sz="2000" spc="-1" strike="noStrike">
                <a:solidFill>
                  <a:srgbClr val="000000"/>
                </a:solidFill>
                <a:latin typeface="Calibri"/>
              </a:rPr>
              <a:t>i</a:t>
            </a:r>
            <a:r>
              <a:rPr b="0" i="1" lang="en-US" sz="2000" spc="-1" strike="noStrike">
                <a:solidFill>
                  <a:srgbClr val="000000"/>
                </a:solidFill>
                <a:latin typeface="Calibri"/>
              </a:rPr>
              <a:t>l</a:t>
            </a:r>
            <a:r>
              <a:rPr b="0" i="1" lang="en-US" sz="2000" spc="-1" strike="noStrike">
                <a:solidFill>
                  <a:srgbClr val="000000"/>
                </a:solidFill>
                <a:latin typeface="Calibri"/>
              </a:rPr>
              <a:t>i</a:t>
            </a:r>
            <a:endParaRPr b="0" lang="en-US" sz="2000" spc="-1" strike="noStrike">
              <a:latin typeface="Arial"/>
            </a:endParaRPr>
          </a:p>
          <a:p>
            <a:pPr>
              <a:lnSpc>
                <a:spcPct val="90000"/>
              </a:lnSpc>
              <a:spcBef>
                <a:spcPts val="1001"/>
              </a:spcBef>
            </a:pPr>
            <a:r>
              <a:rPr b="0" i="1" lang="en-US" sz="2000" spc="-1" strike="noStrike">
                <a:solidFill>
                  <a:srgbClr val="000000"/>
                </a:solidFill>
                <a:latin typeface="Calibri"/>
              </a:rPr>
              <a:t>R</a:t>
            </a:r>
            <a:r>
              <a:rPr b="0" i="1" lang="en-US" sz="2000" spc="-1" strike="noStrike">
                <a:solidFill>
                  <a:srgbClr val="000000"/>
                </a:solidFill>
                <a:latin typeface="Calibri"/>
              </a:rPr>
              <a:t>a</a:t>
            </a:r>
            <a:r>
              <a:rPr b="0" i="1" lang="en-US" sz="2000" spc="-1" strike="noStrike">
                <a:solidFill>
                  <a:srgbClr val="000000"/>
                </a:solidFill>
                <a:latin typeface="Calibri"/>
              </a:rPr>
              <a:t>g</a:t>
            </a:r>
            <a:r>
              <a:rPr b="0" i="1" lang="en-US" sz="2000" spc="-1" strike="noStrike">
                <a:solidFill>
                  <a:srgbClr val="000000"/>
                </a:solidFill>
                <a:latin typeface="Calibri"/>
              </a:rPr>
              <a:t>h</a:t>
            </a:r>
            <a:r>
              <a:rPr b="0" i="1" lang="en-US" sz="2000" spc="-1" strike="noStrike">
                <a:solidFill>
                  <a:srgbClr val="000000"/>
                </a:solidFill>
                <a:latin typeface="Calibri"/>
              </a:rPr>
              <a:t>u</a:t>
            </a:r>
            <a:r>
              <a:rPr b="0" i="1" lang="en-US" sz="2000" spc="-1" strike="noStrike">
                <a:solidFill>
                  <a:srgbClr val="000000"/>
                </a:solidFill>
                <a:latin typeface="Calibri"/>
              </a:rPr>
              <a:t> </a:t>
            </a:r>
            <a:r>
              <a:rPr b="0" i="1" lang="en-US" sz="2000" spc="-1" strike="noStrike">
                <a:solidFill>
                  <a:srgbClr val="000000"/>
                </a:solidFill>
                <a:latin typeface="Calibri"/>
              </a:rPr>
              <a:t>S</a:t>
            </a:r>
            <a:r>
              <a:rPr b="0" i="1" lang="en-US" sz="2000" spc="-1" strike="noStrike">
                <a:solidFill>
                  <a:srgbClr val="000000"/>
                </a:solidFill>
                <a:latin typeface="Calibri"/>
              </a:rPr>
              <a:t>o</a:t>
            </a:r>
            <a:r>
              <a:rPr b="0" i="1" lang="en-US" sz="2000" spc="-1" strike="noStrike">
                <a:solidFill>
                  <a:srgbClr val="000000"/>
                </a:solidFill>
                <a:latin typeface="Calibri"/>
              </a:rPr>
              <a:t>o</a:t>
            </a:r>
            <a:r>
              <a:rPr b="0" i="1" lang="en-US" sz="2000" spc="-1" strike="noStrike">
                <a:solidFill>
                  <a:srgbClr val="000000"/>
                </a:solidFill>
                <a:latin typeface="Calibri"/>
              </a:rPr>
              <a:t>r</a:t>
            </a:r>
            <a:r>
              <a:rPr b="0" i="1" lang="en-US" sz="2000" spc="-1" strike="noStrike">
                <a:solidFill>
                  <a:srgbClr val="000000"/>
                </a:solidFill>
                <a:latin typeface="Calibri"/>
              </a:rPr>
              <a:t>i</a:t>
            </a:r>
            <a:r>
              <a:rPr b="0" i="1" lang="en-US" sz="2000" spc="-1" strike="noStrike">
                <a:solidFill>
                  <a:srgbClr val="000000"/>
                </a:solidFill>
                <a:latin typeface="Calibri"/>
              </a:rPr>
              <a:t> </a:t>
            </a:r>
            <a:endParaRPr b="0" lang="en-US" sz="2000" spc="-1" strike="noStrike">
              <a:latin typeface="Arial"/>
            </a:endParaRPr>
          </a:p>
        </p:txBody>
      </p:sp>
      <p:sp>
        <p:nvSpPr>
          <p:cNvPr id="90" name="CustomShape 3"/>
          <p:cNvSpPr/>
          <p:nvPr/>
        </p:nvSpPr>
        <p:spPr>
          <a:xfrm>
            <a:off x="4472280" y="1985040"/>
            <a:ext cx="3246840" cy="712080"/>
          </a:xfrm>
          <a:prstGeom prst="rect">
            <a:avLst/>
          </a:prstGeom>
          <a:noFill/>
          <a:ln w="12600">
            <a:noFill/>
          </a:ln>
        </p:spPr>
        <p:style>
          <a:lnRef idx="0"/>
          <a:fillRef idx="0"/>
          <a:effectRef idx="0"/>
          <a:fontRef idx="minor"/>
        </p:style>
        <p:txBody>
          <a:bodyPr lIns="50760" rIns="50760" tIns="50760" bIns="50760" anchor="ctr">
            <a:spAutoFit/>
          </a:bodyPr>
          <a:p>
            <a:pPr algn="ctr">
              <a:lnSpc>
                <a:spcPct val="100000"/>
              </a:lnSpc>
            </a:pPr>
            <a:r>
              <a:rPr b="1" lang="en-US" sz="2000" spc="-1" strike="noStrike">
                <a:solidFill>
                  <a:srgbClr val="929292"/>
                </a:solidFill>
                <a:latin typeface="American Typewriter"/>
                <a:ea typeface="American Typewriter"/>
              </a:rPr>
              <a:t>CS-109B: Group #111</a:t>
            </a:r>
            <a:endParaRPr b="0" lang="en-US" sz="2000" spc="-1" strike="noStrike">
              <a:latin typeface="Arial"/>
            </a:endParaRPr>
          </a:p>
          <a:p>
            <a:pPr algn="ctr">
              <a:lnSpc>
                <a:spcPct val="100000"/>
              </a:lnSpc>
            </a:pPr>
            <a:r>
              <a:rPr b="1" lang="en-US" sz="2000" spc="-1" strike="noStrike">
                <a:solidFill>
                  <a:srgbClr val="929292"/>
                </a:solidFill>
                <a:latin typeface="American Typewriter"/>
                <a:ea typeface="American Typewriter"/>
              </a:rPr>
              <a:t>Spring 2021</a:t>
            </a:r>
            <a:endParaRPr b="0" lang="en-US" sz="2000" spc="-1" strike="noStrike">
              <a:latin typeface="Arial"/>
            </a:endParaRPr>
          </a:p>
        </p:txBody>
      </p:sp>
      <p:pic>
        <p:nvPicPr>
          <p:cNvPr id="91" name="Picture 9" descr=""/>
          <p:cNvPicPr/>
          <p:nvPr/>
        </p:nvPicPr>
        <p:blipFill>
          <a:blip r:embed="rId1"/>
          <a:stretch/>
        </p:blipFill>
        <p:spPr>
          <a:xfrm>
            <a:off x="4843440" y="3086280"/>
            <a:ext cx="2504880" cy="14569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Dataset Preprocessing</a:t>
            </a:r>
            <a:endParaRPr b="0" lang="en-US" sz="2400" spc="-1" strike="noStrike">
              <a:solidFill>
                <a:srgbClr val="000000"/>
              </a:solidFill>
              <a:latin typeface="Calibri"/>
            </a:endParaRPr>
          </a:p>
        </p:txBody>
      </p:sp>
      <p:sp>
        <p:nvSpPr>
          <p:cNvPr id="138" name="TextShape 2"/>
          <p:cNvSpPr txBox="1"/>
          <p:nvPr/>
        </p:nvSpPr>
        <p:spPr>
          <a:xfrm>
            <a:off x="838080" y="852480"/>
            <a:ext cx="10515240" cy="5312160"/>
          </a:xfrm>
          <a:prstGeom prst="rect">
            <a:avLst/>
          </a:prstGeom>
          <a:noFill/>
          <a:ln>
            <a:noFill/>
          </a:ln>
        </p:spPr>
        <p:txBody>
          <a:bodyPr>
            <a:normAutofit/>
          </a:bodyPr>
          <a:p>
            <a:pPr marL="432000" indent="-324000">
              <a:lnSpc>
                <a:spcPct val="90000"/>
              </a:lnSpc>
              <a:spcBef>
                <a:spcPts val="1001"/>
              </a:spcBef>
              <a:spcAft>
                <a:spcPts val="601"/>
              </a:spcAft>
              <a:buClr>
                <a:srgbClr val="000000"/>
              </a:buClr>
              <a:buFont typeface="Wingdings" charset="2"/>
              <a:buChar char=""/>
            </a:pPr>
            <a:r>
              <a:rPr b="1" lang="en-US" sz="2000" spc="-1" strike="noStrike">
                <a:solidFill>
                  <a:srgbClr val="000000"/>
                </a:solidFill>
                <a:latin typeface="Calibri"/>
              </a:rPr>
              <a:t>MWRA Wastewater Dataset:</a:t>
            </a:r>
            <a:endParaRPr b="0" lang="en-US" sz="2000" spc="-1" strike="noStrike">
              <a:solidFill>
                <a:srgbClr val="000000"/>
              </a:solidFill>
              <a:latin typeface="Calibri"/>
              <a:ea typeface="Noto Sans CJK SC"/>
            </a:endParaRPr>
          </a:p>
          <a:p>
            <a:pPr lvl="1" marL="864000" indent="-324000">
              <a:lnSpc>
                <a:spcPct val="90000"/>
              </a:lnSpc>
              <a:spcBef>
                <a:spcPts val="1134"/>
              </a:spcBef>
              <a:buClr>
                <a:srgbClr val="000000"/>
              </a:buClr>
              <a:buSzPct val="75000"/>
              <a:buFont typeface="Wingdings" charset="2"/>
              <a:buChar char=""/>
            </a:pPr>
            <a:r>
              <a:rPr b="0" i="1" lang="en-US" sz="1600" spc="-1" strike="noStrike">
                <a:solidFill>
                  <a:srgbClr val="000000"/>
                </a:solidFill>
                <a:latin typeface="Calibri"/>
              </a:rPr>
              <a:t>Missing values in the dataset were imputed using ‘ARIMA’ forecasts.</a:t>
            </a:r>
            <a:endParaRPr b="0" lang="en-US" sz="1600" spc="-1" strike="noStrike">
              <a:solidFill>
                <a:srgbClr val="000000"/>
              </a:solidFill>
              <a:latin typeface="Calibri"/>
              <a:ea typeface="Noto Sans CJK SC"/>
            </a:endParaRPr>
          </a:p>
          <a:p>
            <a:pPr lvl="1" marL="864000" indent="-324000">
              <a:lnSpc>
                <a:spcPct val="90000"/>
              </a:lnSpc>
              <a:spcBef>
                <a:spcPts val="1134"/>
              </a:spcBef>
              <a:buClr>
                <a:srgbClr val="000000"/>
              </a:buClr>
              <a:buSzPct val="75000"/>
              <a:buFont typeface="Wingdings" charset="2"/>
              <a:buChar char=""/>
            </a:pPr>
            <a:r>
              <a:rPr b="0" i="1" lang="en-US" sz="1600" spc="-1" strike="noStrike">
                <a:solidFill>
                  <a:srgbClr val="000000"/>
                </a:solidFill>
                <a:latin typeface="Calibri"/>
              </a:rPr>
              <a:t>Since raw values were noisy, we computed a </a:t>
            </a:r>
            <a:r>
              <a:rPr b="1" i="1" lang="en-US" sz="1600" spc="-1" strike="noStrike">
                <a:solidFill>
                  <a:srgbClr val="000000"/>
                </a:solidFill>
                <a:latin typeface="Calibri"/>
              </a:rPr>
              <a:t>7 day rolling average</a:t>
            </a:r>
            <a:r>
              <a:rPr b="0" i="1" lang="en-US" sz="1600" spc="-1" strike="noStrike">
                <a:solidFill>
                  <a:srgbClr val="000000"/>
                </a:solidFill>
                <a:latin typeface="Calibri"/>
              </a:rPr>
              <a:t> for use as </a:t>
            </a:r>
            <a:r>
              <a:rPr b="1" i="1" lang="en-US" sz="1600" spc="-1" strike="noStrike">
                <a:solidFill>
                  <a:srgbClr val="000000"/>
                </a:solidFill>
                <a:latin typeface="Calibri"/>
              </a:rPr>
              <a:t>predictor variables.</a:t>
            </a:r>
            <a:endParaRPr b="0" lang="en-US" sz="1600" spc="-1" strike="noStrike">
              <a:solidFill>
                <a:srgbClr val="000000"/>
              </a:solidFill>
              <a:latin typeface="Calibri"/>
              <a:ea typeface="Noto Sans CJK SC"/>
            </a:endParaRPr>
          </a:p>
          <a:p>
            <a:pPr marL="432000" indent="-324000">
              <a:spcBef>
                <a:spcPts val="1417"/>
              </a:spcBef>
              <a:buClr>
                <a:srgbClr val="000000"/>
              </a:buClr>
              <a:buFont typeface="Wingdings" charset="2"/>
              <a:buChar char=""/>
            </a:pPr>
            <a:r>
              <a:rPr b="1" lang="en-US" sz="2000" spc="-1" strike="noStrike">
                <a:solidFill>
                  <a:srgbClr val="000000"/>
                </a:solidFill>
                <a:latin typeface="Calibri"/>
                <a:ea typeface="Noto Sans CJK SC"/>
              </a:rPr>
              <a:t>MASS COVID-19 Case Count:</a:t>
            </a:r>
            <a:endParaRPr b="0" lang="en-US" sz="2000" spc="-1" strike="noStrike">
              <a:solidFill>
                <a:srgbClr val="000000"/>
              </a:solidFill>
              <a:latin typeface="Calibri"/>
            </a:endParaRPr>
          </a:p>
          <a:p>
            <a:pPr lvl="1" marL="864000" indent="-324000">
              <a:lnSpc>
                <a:spcPct val="100000"/>
              </a:lnSpc>
              <a:buClr>
                <a:srgbClr val="000000"/>
              </a:buClr>
              <a:buSzPct val="75000"/>
              <a:buFont typeface="Wingdings" charset="2"/>
              <a:buChar char=""/>
            </a:pPr>
            <a:r>
              <a:rPr b="0" i="1" lang="en-US" sz="1600" spc="-1" strike="noStrike">
                <a:solidFill>
                  <a:srgbClr val="000000"/>
                </a:solidFill>
                <a:latin typeface="Calibri"/>
                <a:ea typeface="Calibri"/>
              </a:rPr>
              <a:t>Daily case count is available for Massachusetts </a:t>
            </a:r>
            <a:r>
              <a:rPr b="1" i="1" lang="en-US" sz="1600" spc="-1" strike="noStrike">
                <a:solidFill>
                  <a:srgbClr val="000000"/>
                </a:solidFill>
                <a:latin typeface="Calibri"/>
                <a:ea typeface="Calibri"/>
              </a:rPr>
              <a:t>on a per county level</a:t>
            </a:r>
            <a:r>
              <a:rPr b="0" i="1" lang="en-US" sz="1600" spc="-1" strike="noStrike">
                <a:solidFill>
                  <a:srgbClr val="000000"/>
                </a:solidFill>
                <a:latin typeface="Calibri"/>
                <a:ea typeface="Calibri"/>
              </a:rPr>
              <a:t>, however, since our waste water RNA signal is combined into </a:t>
            </a:r>
            <a:r>
              <a:rPr b="1" i="1" lang="en-US" sz="1600" spc="-1" strike="noStrike">
                <a:solidFill>
                  <a:srgbClr val="000000"/>
                </a:solidFill>
                <a:latin typeface="Calibri"/>
                <a:ea typeface="Calibri"/>
              </a:rPr>
              <a:t>Southern and Northern Boston districts</a:t>
            </a:r>
            <a:r>
              <a:rPr b="0" i="1" lang="en-US" sz="1600" spc="-1" strike="noStrike">
                <a:solidFill>
                  <a:srgbClr val="000000"/>
                </a:solidFill>
                <a:latin typeface="Calibri"/>
                <a:ea typeface="Calibri"/>
              </a:rPr>
              <a:t>, we </a:t>
            </a:r>
            <a:r>
              <a:rPr b="1" i="1" lang="en-US" sz="1600" spc="-1" strike="noStrike">
                <a:solidFill>
                  <a:srgbClr val="000000"/>
                </a:solidFill>
                <a:latin typeface="Calibri"/>
                <a:ea typeface="Calibri"/>
              </a:rPr>
              <a:t>combine</a:t>
            </a:r>
            <a:r>
              <a:rPr b="0" i="1" lang="en-US" sz="1600" spc="-1" strike="noStrike">
                <a:solidFill>
                  <a:srgbClr val="000000"/>
                </a:solidFill>
                <a:latin typeface="Calibri"/>
                <a:ea typeface="Calibri"/>
              </a:rPr>
              <a:t> the three counties of </a:t>
            </a:r>
            <a:r>
              <a:rPr b="1" i="1" lang="en-US" sz="1600" spc="-1" strike="noStrike">
                <a:solidFill>
                  <a:srgbClr val="000000"/>
                </a:solidFill>
                <a:latin typeface="Calibri"/>
                <a:ea typeface="Calibri"/>
              </a:rPr>
              <a:t>Middlesex, Norfolk and Suffolk</a:t>
            </a:r>
            <a:r>
              <a:rPr b="0" i="1" lang="en-US" sz="1600" spc="-1" strike="noStrike">
                <a:solidFill>
                  <a:srgbClr val="000000"/>
                </a:solidFill>
                <a:latin typeface="Calibri"/>
                <a:ea typeface="Calibri"/>
              </a:rPr>
              <a:t> to get a combined case count for Greater Boston Area.</a:t>
            </a:r>
            <a:endParaRPr b="0" lang="en-US" sz="1600" spc="-1" strike="noStrike">
              <a:solidFill>
                <a:srgbClr val="000000"/>
              </a:solidFill>
              <a:latin typeface="Calibri"/>
              <a:ea typeface="Noto Sans CJK SC"/>
            </a:endParaRPr>
          </a:p>
          <a:p>
            <a:pPr lvl="1" marL="864000" indent="-324000">
              <a:lnSpc>
                <a:spcPct val="90000"/>
              </a:lnSpc>
              <a:spcBef>
                <a:spcPts val="1134"/>
              </a:spcBef>
              <a:buClr>
                <a:srgbClr val="000000"/>
              </a:buClr>
              <a:buSzPct val="75000"/>
              <a:buFont typeface="Wingdings" charset="2"/>
              <a:buChar char=""/>
            </a:pPr>
            <a:r>
              <a:rPr b="0" i="1" lang="en-US" sz="1600" spc="-1" strike="noStrike">
                <a:solidFill>
                  <a:srgbClr val="000000"/>
                </a:solidFill>
                <a:latin typeface="Calibri"/>
                <a:ea typeface="Noto Sans CJK SC"/>
              </a:rPr>
              <a:t>Since raw values were noisy, we computed a </a:t>
            </a:r>
            <a:r>
              <a:rPr b="1" i="1" lang="en-US" sz="1600" spc="-1" strike="noStrike">
                <a:solidFill>
                  <a:srgbClr val="000000"/>
                </a:solidFill>
                <a:latin typeface="Calibri"/>
                <a:ea typeface="Noto Sans CJK SC"/>
              </a:rPr>
              <a:t>7 day rolling average </a:t>
            </a:r>
            <a:r>
              <a:rPr b="0" i="1" lang="en-US" sz="1600" spc="-1" strike="noStrike">
                <a:solidFill>
                  <a:srgbClr val="000000"/>
                </a:solidFill>
                <a:latin typeface="Calibri"/>
                <a:ea typeface="Noto Sans CJK SC"/>
              </a:rPr>
              <a:t>for use the </a:t>
            </a:r>
            <a:r>
              <a:rPr b="1" i="1" lang="en-US" sz="1600" spc="-1" strike="noStrike">
                <a:solidFill>
                  <a:srgbClr val="000000"/>
                </a:solidFill>
                <a:latin typeface="Calibri"/>
                <a:ea typeface="Noto Sans CJK SC"/>
              </a:rPr>
              <a:t>response variable.</a:t>
            </a:r>
            <a:endParaRPr b="0" lang="en-US" sz="1600" spc="-1" strike="noStrike">
              <a:solidFill>
                <a:srgbClr val="000000"/>
              </a:solidFill>
              <a:latin typeface="Calibri"/>
              <a:ea typeface="Noto Sans CJK SC"/>
            </a:endParaRPr>
          </a:p>
          <a:p>
            <a:pPr lvl="1" marL="864000" indent="-324000">
              <a:lnSpc>
                <a:spcPct val="90000"/>
              </a:lnSpc>
              <a:spcBef>
                <a:spcPts val="1134"/>
              </a:spcBef>
              <a:buClr>
                <a:srgbClr val="000000"/>
              </a:buClr>
              <a:buSzPct val="75000"/>
              <a:buFont typeface="Wingdings" charset="2"/>
              <a:buChar char=""/>
            </a:pPr>
            <a:r>
              <a:rPr b="0" i="1" lang="en-US" sz="1600" spc="-1" strike="noStrike">
                <a:solidFill>
                  <a:srgbClr val="000000"/>
                </a:solidFill>
                <a:latin typeface="Calibri"/>
                <a:ea typeface="Noto Sans CJK SC"/>
              </a:rPr>
              <a:t>Missing values in the dataset were imputed using ‘ARIMA’ forecasts.</a:t>
            </a:r>
            <a:endParaRPr b="0" lang="en-US" sz="1600" spc="-1" strike="noStrike">
              <a:solidFill>
                <a:srgbClr val="000000"/>
              </a:solidFill>
              <a:latin typeface="Calibri"/>
              <a:ea typeface="Noto Sans CJK SC"/>
            </a:endParaRPr>
          </a:p>
          <a:p>
            <a:pPr marL="432000" indent="-324000">
              <a:lnSpc>
                <a:spcPct val="90000"/>
              </a:lnSpc>
              <a:spcBef>
                <a:spcPts val="1417"/>
              </a:spcBef>
              <a:buClr>
                <a:srgbClr val="000000"/>
              </a:buClr>
              <a:buFont typeface="Wingdings" charset="2"/>
              <a:buChar char=""/>
            </a:pPr>
            <a:r>
              <a:rPr b="1" lang="en-US" sz="2000" spc="-1" strike="noStrike">
                <a:solidFill>
                  <a:srgbClr val="000000"/>
                </a:solidFill>
                <a:latin typeface="Calibri"/>
                <a:ea typeface="Noto Sans CJK SC"/>
              </a:rPr>
              <a:t>Alignment:</a:t>
            </a:r>
            <a:endParaRPr b="0" lang="en-US" sz="2000" spc="-1" strike="noStrike">
              <a:solidFill>
                <a:srgbClr val="000000"/>
              </a:solidFill>
              <a:latin typeface="Calibri"/>
              <a:ea typeface="Noto Sans CJK SC"/>
            </a:endParaRPr>
          </a:p>
          <a:p>
            <a:pPr lvl="1" marL="864000" indent="-324000">
              <a:spcBef>
                <a:spcPts val="1134"/>
              </a:spcBef>
              <a:buClr>
                <a:srgbClr val="000000"/>
              </a:buClr>
              <a:buSzPct val="75000"/>
              <a:buFont typeface="Wingdings" charset="2"/>
              <a:buChar char=""/>
            </a:pPr>
            <a:r>
              <a:rPr b="0" i="1" lang="en-US" sz="1600" spc="-1" strike="noStrike">
                <a:solidFill>
                  <a:srgbClr val="000000"/>
                </a:solidFill>
                <a:latin typeface="Calibri"/>
                <a:ea typeface="Noto Sans CJK SC"/>
              </a:rPr>
              <a:t>Time Range for the datasets were aligned to only consider the intersection of dates where both MWRA Signal and Daily Case Counts were available (08/2020 – 05/2021)</a:t>
            </a:r>
            <a:endParaRPr b="0" lang="en-US" sz="1600" spc="-1" strike="noStrike">
              <a:solidFill>
                <a:srgbClr val="000000"/>
              </a:solidFill>
              <a:latin typeface="Calibri"/>
            </a:endParaRPr>
          </a:p>
          <a:p>
            <a:pPr marL="432000" indent="-324000">
              <a:spcBef>
                <a:spcPts val="1417"/>
              </a:spcBef>
              <a:buClr>
                <a:srgbClr val="000000"/>
              </a:buClr>
              <a:buFont typeface="Wingdings" charset="2"/>
              <a:buChar char=""/>
            </a:pPr>
            <a:r>
              <a:rPr b="1" lang="en-US" sz="2000" spc="-1" strike="noStrike">
                <a:solidFill>
                  <a:srgbClr val="000000"/>
                </a:solidFill>
                <a:latin typeface="Calibri"/>
                <a:ea typeface="Noto Sans CJK SC"/>
              </a:rPr>
              <a:t>Normalization:</a:t>
            </a:r>
            <a:endParaRPr b="0" lang="en-US" sz="2000" spc="-1" strike="noStrike">
              <a:solidFill>
                <a:srgbClr val="000000"/>
              </a:solidFill>
              <a:latin typeface="Calibri"/>
            </a:endParaRPr>
          </a:p>
          <a:p>
            <a:pPr lvl="1" marL="864000" indent="-324000">
              <a:spcBef>
                <a:spcPts val="1134"/>
              </a:spcBef>
              <a:buClr>
                <a:srgbClr val="000000"/>
              </a:buClr>
              <a:buSzPct val="75000"/>
              <a:buFont typeface="Wingdings" charset="2"/>
              <a:buChar char=""/>
            </a:pPr>
            <a:r>
              <a:rPr b="0" i="1" lang="en-US" sz="1600" spc="-1" strike="noStrike">
                <a:solidFill>
                  <a:srgbClr val="000000"/>
                </a:solidFill>
                <a:latin typeface="Calibri"/>
                <a:ea typeface="Noto Sans CJK SC"/>
              </a:rPr>
              <a:t>Dataset was normalized to values between [0,1] to allow for standardized comparison scale for neural networks and linear regression models alike.</a:t>
            </a:r>
            <a:endParaRPr b="0" lang="en-US" sz="1600" spc="-1" strike="noStrike">
              <a:solidFill>
                <a:srgbClr val="000000"/>
              </a:solidFill>
              <a:latin typeface="Calibri"/>
            </a:endParaRPr>
          </a:p>
          <a:p>
            <a:pPr marL="432000" indent="-324000">
              <a:spcBef>
                <a:spcPts val="1417"/>
              </a:spcBef>
              <a:buClr>
                <a:srgbClr val="000000"/>
              </a:buClr>
              <a:buFont typeface="Wingdings" charset="2"/>
              <a:buChar char=""/>
            </a:pPr>
            <a:r>
              <a:rPr b="1" lang="en-US" sz="2000" spc="-1" strike="noStrike">
                <a:solidFill>
                  <a:srgbClr val="000000"/>
                </a:solidFill>
                <a:latin typeface="Calibri"/>
                <a:ea typeface="Noto Sans CJK SC"/>
              </a:rPr>
              <a:t>Train/Test Split: </a:t>
            </a:r>
            <a:endParaRPr b="0" lang="en-US" sz="2000" spc="-1" strike="noStrike">
              <a:solidFill>
                <a:srgbClr val="000000"/>
              </a:solidFill>
              <a:latin typeface="Calibri"/>
            </a:endParaRPr>
          </a:p>
          <a:p>
            <a:pPr lvl="1" marL="864000" indent="-324000">
              <a:spcBef>
                <a:spcPts val="1134"/>
              </a:spcBef>
              <a:buClr>
                <a:srgbClr val="000000"/>
              </a:buClr>
              <a:buSzPct val="75000"/>
              <a:buFont typeface="Wingdings" charset="2"/>
              <a:buChar char=""/>
            </a:pPr>
            <a:r>
              <a:rPr b="0" i="1" lang="en-US" sz="1600" spc="-1" strike="noStrike">
                <a:solidFill>
                  <a:srgbClr val="000000"/>
                </a:solidFill>
                <a:latin typeface="Calibri"/>
                <a:ea typeface="Noto Sans CJK SC"/>
              </a:rPr>
              <a:t>Train – 70 % , Test – 30 %</a:t>
            </a:r>
            <a:endParaRPr b="0" lang="en-US" sz="1600" spc="-1" strike="noStrike">
              <a:solidFill>
                <a:srgbClr val="000000"/>
              </a:solidFill>
              <a:latin typeface="Calibri"/>
            </a:endParaRPr>
          </a:p>
          <a:p>
            <a:pPr>
              <a:lnSpc>
                <a:spcPct val="90000"/>
              </a:lnSpc>
              <a:spcBef>
                <a:spcPts val="1001"/>
              </a:spcBef>
              <a:spcAft>
                <a:spcPts val="601"/>
              </a:spcAft>
            </a:pPr>
            <a:endParaRPr b="0" lang="en-US" sz="1600" spc="-1" strike="noStrike">
              <a:solidFill>
                <a:srgbClr val="000000"/>
              </a:solidFill>
              <a:latin typeface="Calibri"/>
              <a:ea typeface="Noto Sans CJK SC"/>
            </a:endParaRPr>
          </a:p>
        </p:txBody>
      </p:sp>
      <p:sp>
        <p:nvSpPr>
          <p:cNvPr id="139" name="TextShape 3"/>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40"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41" name="TextShape 5"/>
          <p:cNvSpPr txBox="1"/>
          <p:nvPr/>
        </p:nvSpPr>
        <p:spPr>
          <a:xfrm>
            <a:off x="10356840" y="6356520"/>
            <a:ext cx="996480" cy="364680"/>
          </a:xfrm>
          <a:prstGeom prst="rect">
            <a:avLst/>
          </a:prstGeom>
          <a:noFill/>
          <a:ln>
            <a:noFill/>
          </a:ln>
        </p:spPr>
        <p:txBody>
          <a:bodyPr anchor="ctr">
            <a:noAutofit/>
          </a:bodyPr>
          <a:p>
            <a:pPr algn="r">
              <a:lnSpc>
                <a:spcPct val="100000"/>
              </a:lnSpc>
            </a:pPr>
            <a:fld id="{63DF381C-0721-4F89-8A49-6ECFB909B7BA}" type="slidenum">
              <a:rPr b="0" lang="en-US" sz="1200" spc="-1" strike="noStrike">
                <a:solidFill>
                  <a:srgbClr val="8b8b8b"/>
                </a:solidFill>
                <a:latin typeface="Calibri"/>
              </a:rPr>
              <a:t>10</a:t>
            </a:fld>
            <a:endParaRPr b="0" lang="en-US" sz="1200" spc="-1" strike="noStrike">
              <a:latin typeface="Times New Roman"/>
            </a:endParaRPr>
          </a:p>
        </p:txBody>
      </p:sp>
    </p:spTree>
  </p:cSld>
  <mc:AlternateContent>
    <mc:Choice Requires="p14">
      <p:transition spd="slow" advTm="55000" p14:dur="2000"/>
    </mc:Choice>
    <mc:Fallback>
      <p:transition spd="slow" advTm="55000"/>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3383280" y="3008880"/>
            <a:ext cx="10515240" cy="5312160"/>
          </a:xfrm>
          <a:prstGeom prst="rect">
            <a:avLst/>
          </a:prstGeom>
          <a:noFill/>
          <a:ln>
            <a:noFill/>
          </a:ln>
        </p:spPr>
        <p:txBody>
          <a:bodyPr>
            <a:normAutofit/>
          </a:bodyPr>
          <a:p>
            <a:pPr marL="432000" indent="-324000">
              <a:lnSpc>
                <a:spcPct val="90000"/>
              </a:lnSpc>
              <a:spcBef>
                <a:spcPts val="1001"/>
              </a:spcBef>
              <a:spcAft>
                <a:spcPts val="601"/>
              </a:spcAft>
              <a:buClr>
                <a:srgbClr val="000000"/>
              </a:buClr>
              <a:buFont typeface="Wingdings" charset="2"/>
              <a:buChar char=""/>
            </a:pPr>
            <a:r>
              <a:rPr b="1" lang="en-US" sz="4000" spc="-1" strike="noStrike">
                <a:solidFill>
                  <a:srgbClr val="000000"/>
                </a:solidFill>
                <a:latin typeface="Calibri"/>
                <a:ea typeface="Noto Sans CJK SC"/>
              </a:rPr>
              <a:t>MODEL SELECTION</a:t>
            </a:r>
            <a:endParaRPr b="0" lang="en-US" sz="4000" spc="-1" strike="noStrike">
              <a:solidFill>
                <a:srgbClr val="000000"/>
              </a:solidFill>
              <a:latin typeface="Calibri"/>
              <a:ea typeface="Noto Sans CJK SC"/>
            </a:endParaRPr>
          </a:p>
          <a:p>
            <a:pPr>
              <a:lnSpc>
                <a:spcPct val="90000"/>
              </a:lnSpc>
              <a:spcBef>
                <a:spcPts val="1001"/>
              </a:spcBef>
              <a:spcAft>
                <a:spcPts val="601"/>
              </a:spcAft>
            </a:pPr>
            <a:endParaRPr b="0" lang="en-US" sz="4000" spc="-1" strike="noStrike">
              <a:solidFill>
                <a:srgbClr val="000000"/>
              </a:solidFill>
              <a:latin typeface="Calibri"/>
              <a:ea typeface="Noto Sans CJK SC"/>
            </a:endParaRPr>
          </a:p>
        </p:txBody>
      </p:sp>
      <p:sp>
        <p:nvSpPr>
          <p:cNvPr id="143"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44" name="TextShape 3"/>
          <p:cNvSpPr txBox="1"/>
          <p:nvPr/>
        </p:nvSpPr>
        <p:spPr>
          <a:xfrm>
            <a:off x="10356840" y="6356520"/>
            <a:ext cx="996480" cy="364680"/>
          </a:xfrm>
          <a:prstGeom prst="rect">
            <a:avLst/>
          </a:prstGeom>
          <a:noFill/>
          <a:ln>
            <a:noFill/>
          </a:ln>
        </p:spPr>
        <p:txBody>
          <a:bodyPr anchor="ctr">
            <a:noAutofit/>
          </a:bodyPr>
          <a:p>
            <a:pPr algn="r">
              <a:lnSpc>
                <a:spcPct val="100000"/>
              </a:lnSpc>
            </a:pPr>
            <a:fld id="{E32FB6EA-5207-45D1-92C9-01946B242802}" type="slidenum">
              <a:rPr b="0" lang="en-US" sz="1200" spc="-1" strike="noStrike">
                <a:solidFill>
                  <a:srgbClr val="8b8b8b"/>
                </a:solidFill>
                <a:latin typeface="Calibri"/>
              </a:rPr>
              <a:t>11</a:t>
            </a:fld>
            <a:endParaRPr b="0" lang="en-US" sz="1200" spc="-1" strike="noStrike">
              <a:latin typeface="Times New Roman"/>
            </a:endParaRPr>
          </a:p>
        </p:txBody>
      </p:sp>
    </p:spTree>
  </p:cSld>
  <mc:AlternateContent>
    <mc:Choice Requires="p14">
      <p:transition spd="slow" advTm="55000" p14:dur="2000"/>
    </mc:Choice>
    <mc:Fallback>
      <p:transition spd="slow" advTm="55000"/>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640080" y="822960"/>
            <a:ext cx="10515240" cy="5312160"/>
          </a:xfrm>
          <a:prstGeom prst="rect">
            <a:avLst/>
          </a:prstGeom>
          <a:noFill/>
          <a:ln>
            <a:noFill/>
          </a:ln>
        </p:spPr>
        <p:txBody>
          <a:bodyPr>
            <a:normAutofit/>
          </a:bodyPr>
          <a:p>
            <a:pPr marL="432000" indent="-324000">
              <a:lnSpc>
                <a:spcPct val="90000"/>
              </a:lnSpc>
              <a:spcBef>
                <a:spcPts val="145"/>
              </a:spcBef>
              <a:spcAft>
                <a:spcPts val="145"/>
              </a:spcAft>
              <a:buClr>
                <a:srgbClr val="000000"/>
              </a:buClr>
              <a:buFont typeface="Wingdings" charset="2"/>
              <a:buChar char=""/>
            </a:pPr>
            <a:r>
              <a:rPr b="0" i="1" lang="en-US" sz="1600" spc="-1" strike="noStrike">
                <a:solidFill>
                  <a:srgbClr val="000000"/>
                </a:solidFill>
                <a:latin typeface="Calibri"/>
                <a:ea typeface="Noto Sans CJK SC"/>
              </a:rPr>
              <a:t>Given the strong </a:t>
            </a:r>
            <a:r>
              <a:rPr b="1" i="1" lang="en-US" sz="1600" spc="-1" strike="noStrike">
                <a:solidFill>
                  <a:srgbClr val="000000"/>
                </a:solidFill>
                <a:latin typeface="Calibri"/>
                <a:ea typeface="Noto Sans CJK SC"/>
              </a:rPr>
              <a:t>linear relationship </a:t>
            </a:r>
            <a:r>
              <a:rPr b="0" i="1" lang="en-US" sz="1600" spc="-1" strike="noStrike">
                <a:solidFill>
                  <a:srgbClr val="000000"/>
                </a:solidFill>
                <a:latin typeface="Calibri"/>
                <a:ea typeface="Noto Sans CJK SC"/>
              </a:rPr>
              <a:t>between the titer average values </a:t>
            </a:r>
            <a:r>
              <a:rPr b="0" i="1" lang="en-US" sz="1600" spc="-1" strike="noStrike">
                <a:solidFill>
                  <a:srgbClr val="000000"/>
                </a:solidFill>
                <a:latin typeface="Calibri"/>
                <a:ea typeface="Noto Sans CJK SC"/>
              </a:rPr>
              <a:t>and the confirmed daily case count average values, we suspect linear </a:t>
            </a:r>
            <a:r>
              <a:rPr b="0" i="1" lang="en-US" sz="1600" spc="-1" strike="noStrike">
                <a:solidFill>
                  <a:srgbClr val="000000"/>
                </a:solidFill>
                <a:latin typeface="Calibri"/>
                <a:ea typeface="Noto Sans CJK SC"/>
              </a:rPr>
              <a:t>regression models might work best for this problem. We explore the </a:t>
            </a:r>
            <a:r>
              <a:rPr b="0" i="1" lang="en-US" sz="1600" spc="-1" strike="noStrike">
                <a:solidFill>
                  <a:srgbClr val="000000"/>
                </a:solidFill>
                <a:latin typeface="Calibri"/>
                <a:ea typeface="Noto Sans CJK SC"/>
              </a:rPr>
              <a:t>use of the following models for forecasting daily case count:</a:t>
            </a:r>
            <a:endParaRPr b="0" lang="en-US" sz="1600" spc="-1" strike="noStrike">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b="0" lang="en-US" sz="1600" spc="-1" strike="noStrike">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b="0" lang="en-US" sz="1600" spc="-1" strike="noStrike">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r>
              <a:rPr b="1" lang="en-US" sz="1600" spc="-1" strike="noStrike">
                <a:solidFill>
                  <a:srgbClr val="000000"/>
                </a:solidFill>
                <a:latin typeface="Calibri"/>
                <a:ea typeface="Noto Sans CJK SC"/>
              </a:rPr>
              <a:t>Naive Model</a:t>
            </a:r>
            <a:endParaRPr b="0" lang="en-US" sz="1600" spc="-1" strike="noStrike">
              <a:solidFill>
                <a:srgbClr val="000000"/>
              </a:solidFill>
              <a:latin typeface="Calibri"/>
              <a:ea typeface="Noto Sans CJK SC"/>
            </a:endParaRPr>
          </a:p>
          <a:p>
            <a:pPr lvl="1" marL="864000" indent="-324000">
              <a:spcBef>
                <a:spcPts val="1134"/>
              </a:spcBef>
              <a:buClr>
                <a:srgbClr val="000000"/>
              </a:buClr>
              <a:buFont typeface="Wingdings" charset="2"/>
              <a:buChar char=""/>
            </a:pPr>
            <a:r>
              <a:rPr b="0" lang="en-US" sz="1600" spc="-1" strike="noStrike">
                <a:solidFill>
                  <a:srgbClr val="000000"/>
                </a:solidFill>
                <a:latin typeface="Calibri"/>
                <a:ea typeface="Noto Sans CJK SC"/>
              </a:rPr>
              <a:t>We develop a </a:t>
            </a:r>
            <a:r>
              <a:rPr b="1" lang="en-US" sz="1600" spc="-1" strike="noStrike">
                <a:solidFill>
                  <a:srgbClr val="000000"/>
                </a:solidFill>
                <a:latin typeface="Calibri"/>
                <a:ea typeface="Noto Sans CJK SC"/>
              </a:rPr>
              <a:t>baseline persistence model</a:t>
            </a:r>
            <a:r>
              <a:rPr b="0" lang="en-US" sz="1600" spc="-1" strike="noStrike">
                <a:solidFill>
                  <a:srgbClr val="000000"/>
                </a:solidFill>
                <a:latin typeface="Calibri"/>
                <a:ea typeface="Noto Sans CJK SC"/>
              </a:rPr>
              <a:t> for evaluating </a:t>
            </a:r>
            <a:r>
              <a:rPr b="0" lang="en-US" sz="1600" spc="-1" strike="noStrike">
                <a:solidFill>
                  <a:srgbClr val="000000"/>
                </a:solidFill>
                <a:latin typeface="Calibri"/>
                <a:ea typeface="Noto Sans CJK SC"/>
              </a:rPr>
              <a:t>performance of other models. This model uses the case count </a:t>
            </a:r>
            <a:r>
              <a:rPr b="0" lang="en-US" sz="1600" spc="-1" strike="noStrike">
                <a:solidFill>
                  <a:srgbClr val="000000"/>
                </a:solidFill>
                <a:latin typeface="Calibri"/>
                <a:ea typeface="Noto Sans CJK SC"/>
              </a:rPr>
              <a:t>values from previous day (t-1) to predict the values for the </a:t>
            </a:r>
            <a:r>
              <a:rPr b="0" lang="en-US" sz="1600" spc="-1" strike="noStrike">
                <a:solidFill>
                  <a:srgbClr val="000000"/>
                </a:solidFill>
                <a:latin typeface="Calibri"/>
                <a:ea typeface="Noto Sans CJK SC"/>
              </a:rPr>
              <a:t>current day (t). </a:t>
            </a:r>
            <a:endParaRPr b="0" lang="en-US" sz="1600" spc="-1" strike="noStrike">
              <a:solidFill>
                <a:srgbClr val="000000"/>
              </a:solidFill>
              <a:latin typeface="Calibri"/>
            </a:endParaRPr>
          </a:p>
          <a:p>
            <a:pPr marL="432000" indent="-324000">
              <a:spcBef>
                <a:spcPts val="1417"/>
              </a:spcBef>
              <a:buClr>
                <a:srgbClr val="000000"/>
              </a:buClr>
              <a:buFont typeface="Wingdings" charset="2"/>
              <a:buChar char=""/>
            </a:pPr>
            <a:r>
              <a:rPr b="1" lang="en-US" sz="1600" spc="-1" strike="noStrike">
                <a:solidFill>
                  <a:srgbClr val="000000"/>
                </a:solidFill>
                <a:latin typeface="Calibri"/>
                <a:ea typeface="Noto Sans CJK SC"/>
              </a:rPr>
              <a:t>Linear and Polynomial Regression</a:t>
            </a:r>
            <a:endParaRPr b="0" lang="en-US" sz="1600" spc="-1" strike="noStrike">
              <a:solidFill>
                <a:srgbClr val="000000"/>
              </a:solidFill>
              <a:latin typeface="Calibri"/>
            </a:endParaRPr>
          </a:p>
          <a:p>
            <a:pPr lvl="1" marL="864000" indent="-324000">
              <a:spcBef>
                <a:spcPts val="1134"/>
              </a:spcBef>
              <a:buClr>
                <a:srgbClr val="000000"/>
              </a:buClr>
              <a:buFont typeface="Wingdings" charset="2"/>
              <a:buChar char=""/>
            </a:pPr>
            <a:r>
              <a:rPr b="0" lang="en-US" sz="1600" spc="-1" strike="noStrike">
                <a:solidFill>
                  <a:srgbClr val="000000"/>
                </a:solidFill>
                <a:latin typeface="Calibri"/>
                <a:ea typeface="Noto Sans CJK SC"/>
              </a:rPr>
              <a:t>We evaluate the use of simple linear and regression models </a:t>
            </a:r>
            <a:r>
              <a:rPr b="0" lang="en-US" sz="1600" spc="-1" strike="noStrike">
                <a:solidFill>
                  <a:srgbClr val="000000"/>
                </a:solidFill>
                <a:latin typeface="Calibri"/>
                <a:ea typeface="Noto Sans CJK SC"/>
              </a:rPr>
              <a:t>solved using Ordinary Least-Squares. </a:t>
            </a:r>
            <a:endParaRPr b="0" lang="en-US" sz="1600" spc="-1" strike="noStrike">
              <a:solidFill>
                <a:srgbClr val="000000"/>
              </a:solidFill>
              <a:latin typeface="Calibri"/>
            </a:endParaRPr>
          </a:p>
          <a:p>
            <a:pPr marL="432000" indent="-324000">
              <a:spcBef>
                <a:spcPts val="1417"/>
              </a:spcBef>
              <a:buClr>
                <a:srgbClr val="000000"/>
              </a:buClr>
              <a:buFont typeface="Wingdings" charset="2"/>
              <a:buChar char=""/>
            </a:pPr>
            <a:r>
              <a:rPr b="1" lang="en-US" sz="1600" spc="-1" strike="noStrike">
                <a:solidFill>
                  <a:srgbClr val="000000"/>
                </a:solidFill>
                <a:latin typeface="Calibri"/>
                <a:ea typeface="Noto Sans CJK SC"/>
              </a:rPr>
              <a:t>Generalized Linear Models</a:t>
            </a:r>
            <a:endParaRPr b="0" lang="en-US" sz="1600" spc="-1" strike="noStrike">
              <a:solidFill>
                <a:srgbClr val="000000"/>
              </a:solidFill>
              <a:latin typeface="Calibri"/>
            </a:endParaRPr>
          </a:p>
          <a:p>
            <a:pPr lvl="1" marL="864000" indent="-324000">
              <a:spcBef>
                <a:spcPts val="1134"/>
              </a:spcBef>
              <a:buClr>
                <a:srgbClr val="000000"/>
              </a:buClr>
              <a:buFont typeface="Wingdings" charset="2"/>
              <a:buChar char=""/>
            </a:pPr>
            <a:r>
              <a:rPr b="0" lang="en-US" sz="1600" spc="-1" strike="noStrike">
                <a:solidFill>
                  <a:srgbClr val="000000"/>
                </a:solidFill>
                <a:latin typeface="Calibri"/>
                <a:ea typeface="Noto Sans CJK SC"/>
              </a:rPr>
              <a:t>We suspect piece-wise linear models like GAMs might tend to </a:t>
            </a:r>
            <a:r>
              <a:rPr b="0" lang="en-US" sz="1600" spc="-1" strike="noStrike">
                <a:solidFill>
                  <a:srgbClr val="000000"/>
                </a:solidFill>
                <a:latin typeface="Calibri"/>
                <a:ea typeface="Noto Sans CJK SC"/>
              </a:rPr>
              <a:t>work better than simple linear models, we develop such a model </a:t>
            </a:r>
            <a:r>
              <a:rPr b="0" lang="en-US" sz="1600" spc="-1" strike="noStrike">
                <a:solidFill>
                  <a:srgbClr val="000000"/>
                </a:solidFill>
                <a:latin typeface="Calibri"/>
                <a:ea typeface="Noto Sans CJK SC"/>
              </a:rPr>
              <a:t>using Penalized B-Splines.</a:t>
            </a:r>
            <a:endParaRPr b="0" lang="en-US" sz="1600" spc="-1" strike="noStrike">
              <a:solidFill>
                <a:srgbClr val="000000"/>
              </a:solidFill>
              <a:latin typeface="Calibri"/>
            </a:endParaRPr>
          </a:p>
          <a:p>
            <a:pPr marL="432000" indent="-324000">
              <a:spcBef>
                <a:spcPts val="1417"/>
              </a:spcBef>
              <a:buClr>
                <a:srgbClr val="000000"/>
              </a:buClr>
              <a:buFont typeface="Wingdings" charset="2"/>
              <a:buChar char=""/>
            </a:pPr>
            <a:r>
              <a:rPr b="1" lang="en-US" sz="1600" spc="-1" strike="noStrike">
                <a:solidFill>
                  <a:srgbClr val="000000"/>
                </a:solidFill>
                <a:latin typeface="Calibri"/>
                <a:ea typeface="Noto Sans CJK SC"/>
              </a:rPr>
              <a:t>Gradient Boosting Classifiers</a:t>
            </a:r>
            <a:endParaRPr b="0" lang="en-US" sz="1600" spc="-1" strike="noStrike">
              <a:solidFill>
                <a:srgbClr val="000000"/>
              </a:solidFill>
              <a:latin typeface="Calibri"/>
            </a:endParaRPr>
          </a:p>
          <a:p>
            <a:pPr marL="432000" indent="-324000">
              <a:spcBef>
                <a:spcPts val="1417"/>
              </a:spcBef>
              <a:buClr>
                <a:srgbClr val="000000"/>
              </a:buClr>
              <a:buFont typeface="Wingdings" charset="2"/>
              <a:buChar char=""/>
            </a:pPr>
            <a:r>
              <a:rPr b="1" lang="en-US" sz="1600" spc="-1" strike="noStrike">
                <a:solidFill>
                  <a:srgbClr val="000000"/>
                </a:solidFill>
                <a:latin typeface="Calibri"/>
                <a:ea typeface="Noto Sans CJK SC"/>
              </a:rPr>
              <a:t>Recurrent Neural Networks</a:t>
            </a:r>
            <a:endParaRPr b="0" lang="en-US" sz="1600" spc="-1" strike="noStrike">
              <a:solidFill>
                <a:srgbClr val="000000"/>
              </a:solidFill>
              <a:latin typeface="Calibri"/>
            </a:endParaRPr>
          </a:p>
          <a:p>
            <a:pPr lvl="1" marL="864000" indent="-324000">
              <a:spcBef>
                <a:spcPts val="1134"/>
              </a:spcBef>
              <a:buClr>
                <a:srgbClr val="000000"/>
              </a:buClr>
              <a:buFont typeface="Wingdings" charset="2"/>
              <a:buChar char=""/>
            </a:pPr>
            <a:r>
              <a:rPr b="0" lang="en-US" sz="1600" spc="-1" strike="noStrike">
                <a:solidFill>
                  <a:srgbClr val="000000"/>
                </a:solidFill>
                <a:latin typeface="Calibri"/>
                <a:ea typeface="Noto Sans CJK SC"/>
              </a:rPr>
              <a:t>Since our time series data is sequential, we explore the use of </a:t>
            </a:r>
            <a:r>
              <a:rPr b="0" lang="en-US" sz="1600" spc="-1" strike="noStrike">
                <a:solidFill>
                  <a:srgbClr val="000000"/>
                </a:solidFill>
                <a:latin typeface="Calibri"/>
                <a:ea typeface="Noto Sans CJK SC"/>
              </a:rPr>
              <a:t>recurrent neural networks such as </a:t>
            </a:r>
            <a:r>
              <a:rPr b="1" lang="en-US" sz="1600" spc="-1" strike="noStrike">
                <a:solidFill>
                  <a:srgbClr val="000000"/>
                </a:solidFill>
                <a:latin typeface="Calibri"/>
                <a:ea typeface="Noto Sans CJK SC"/>
              </a:rPr>
              <a:t>Gated Recurrent Units, LSTM </a:t>
            </a:r>
            <a:r>
              <a:rPr b="1" lang="en-US" sz="1600" spc="-1" strike="noStrike">
                <a:solidFill>
                  <a:srgbClr val="000000"/>
                </a:solidFill>
                <a:latin typeface="Calibri"/>
                <a:ea typeface="Noto Sans CJK SC"/>
              </a:rPr>
              <a:t>with and without BiDirectional Layers</a:t>
            </a:r>
            <a:r>
              <a:rPr b="0" lang="en-US" sz="1600" spc="-1" strike="noStrike">
                <a:solidFill>
                  <a:srgbClr val="000000"/>
                </a:solidFill>
                <a:latin typeface="Calibri"/>
                <a:ea typeface="Noto Sans CJK SC"/>
              </a:rPr>
              <a:t> to create deep neural </a:t>
            </a:r>
            <a:r>
              <a:rPr b="0" lang="en-US" sz="1600" spc="-1" strike="noStrike">
                <a:solidFill>
                  <a:srgbClr val="000000"/>
                </a:solidFill>
                <a:latin typeface="Calibri"/>
                <a:ea typeface="Noto Sans CJK SC"/>
              </a:rPr>
              <a:t>networks.</a:t>
            </a:r>
            <a:endParaRPr b="0" lang="en-US" sz="1600" spc="-1" strike="noStrike">
              <a:solidFill>
                <a:srgbClr val="000000"/>
              </a:solidFill>
              <a:latin typeface="Calibri"/>
            </a:endParaRPr>
          </a:p>
          <a:p>
            <a:pPr>
              <a:lnSpc>
                <a:spcPct val="90000"/>
              </a:lnSpc>
              <a:spcBef>
                <a:spcPts val="1001"/>
              </a:spcBef>
              <a:spcAft>
                <a:spcPts val="601"/>
              </a:spcAft>
            </a:pPr>
            <a:endParaRPr b="0" lang="en-US" sz="1600" spc="-1" strike="noStrike">
              <a:solidFill>
                <a:srgbClr val="000000"/>
              </a:solidFill>
              <a:latin typeface="Calibri"/>
              <a:ea typeface="Noto Sans CJK SC"/>
            </a:endParaRPr>
          </a:p>
        </p:txBody>
      </p:sp>
      <p:sp>
        <p:nvSpPr>
          <p:cNvPr id="146" name="TextShape 2"/>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Model Selection</a:t>
            </a:r>
            <a:endParaRPr b="0" lang="en-US" sz="2400" spc="-1" strike="noStrike">
              <a:solidFill>
                <a:srgbClr val="000000"/>
              </a:solidFill>
              <a:latin typeface="Calibri"/>
            </a:endParaRPr>
          </a:p>
        </p:txBody>
      </p:sp>
      <p:sp>
        <p:nvSpPr>
          <p:cNvPr id="147" name="TextShape 3"/>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48"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49" name="TextShape 5"/>
          <p:cNvSpPr txBox="1"/>
          <p:nvPr/>
        </p:nvSpPr>
        <p:spPr>
          <a:xfrm>
            <a:off x="10356840" y="6356520"/>
            <a:ext cx="996480" cy="364680"/>
          </a:xfrm>
          <a:prstGeom prst="rect">
            <a:avLst/>
          </a:prstGeom>
          <a:noFill/>
          <a:ln>
            <a:noFill/>
          </a:ln>
        </p:spPr>
        <p:txBody>
          <a:bodyPr anchor="ctr">
            <a:noAutofit/>
          </a:bodyPr>
          <a:p>
            <a:pPr algn="r">
              <a:lnSpc>
                <a:spcPct val="100000"/>
              </a:lnSpc>
            </a:pPr>
            <a:fld id="{7FF3D89D-00C8-452D-BB4C-881B3551DBD1}" type="slidenum">
              <a:rPr b="0" lang="en-US" sz="1200" spc="-1" strike="noStrike">
                <a:solidFill>
                  <a:srgbClr val="8b8b8b"/>
                </a:solidFill>
                <a:latin typeface="Calibri"/>
              </a:rPr>
              <a:t>12</a:t>
            </a:fld>
            <a:endParaRPr b="0" lang="en-US" sz="1200" spc="-1" strike="noStrike">
              <a:latin typeface="Times New Roman"/>
            </a:endParaRPr>
          </a:p>
        </p:txBody>
      </p:sp>
    </p:spTree>
  </p:cSld>
  <mc:AlternateContent>
    <mc:Choice Requires="p14">
      <p:transition spd="slow" advTm="55000" p14:dur="2000"/>
    </mc:Choice>
    <mc:Fallback>
      <p:transition spd="slow" advTm="55000"/>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3383280" y="3008880"/>
            <a:ext cx="10515240" cy="5312160"/>
          </a:xfrm>
          <a:prstGeom prst="rect">
            <a:avLst/>
          </a:prstGeom>
          <a:noFill/>
          <a:ln>
            <a:noFill/>
          </a:ln>
        </p:spPr>
        <p:txBody>
          <a:bodyPr>
            <a:normAutofit/>
          </a:bodyPr>
          <a:p>
            <a:pPr marL="432000" indent="-324000">
              <a:lnSpc>
                <a:spcPct val="90000"/>
              </a:lnSpc>
              <a:spcBef>
                <a:spcPts val="1001"/>
              </a:spcBef>
              <a:spcAft>
                <a:spcPts val="601"/>
              </a:spcAft>
              <a:buClr>
                <a:srgbClr val="000000"/>
              </a:buClr>
              <a:buFont typeface="Wingdings" charset="2"/>
              <a:buChar char=""/>
            </a:pPr>
            <a:r>
              <a:rPr b="1" lang="en-US" sz="4000" spc="-1" strike="noStrike">
                <a:solidFill>
                  <a:srgbClr val="000000"/>
                </a:solidFill>
                <a:latin typeface="Calibri"/>
                <a:ea typeface="Noto Sans CJK SC"/>
              </a:rPr>
              <a:t>MODEL EVALUATION</a:t>
            </a:r>
            <a:endParaRPr b="0" lang="en-US" sz="4000" spc="-1" strike="noStrike">
              <a:solidFill>
                <a:srgbClr val="000000"/>
              </a:solidFill>
              <a:latin typeface="Calibri"/>
              <a:ea typeface="Noto Sans CJK SC"/>
            </a:endParaRPr>
          </a:p>
          <a:p>
            <a:pPr>
              <a:lnSpc>
                <a:spcPct val="90000"/>
              </a:lnSpc>
              <a:spcBef>
                <a:spcPts val="1001"/>
              </a:spcBef>
              <a:spcAft>
                <a:spcPts val="601"/>
              </a:spcAft>
            </a:pPr>
            <a:endParaRPr b="0" lang="en-US" sz="4000" spc="-1" strike="noStrike">
              <a:solidFill>
                <a:srgbClr val="000000"/>
              </a:solidFill>
              <a:latin typeface="Calibri"/>
              <a:ea typeface="Noto Sans CJK SC"/>
            </a:endParaRPr>
          </a:p>
        </p:txBody>
      </p:sp>
      <p:sp>
        <p:nvSpPr>
          <p:cNvPr id="151"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52" name="TextShape 3"/>
          <p:cNvSpPr txBox="1"/>
          <p:nvPr/>
        </p:nvSpPr>
        <p:spPr>
          <a:xfrm>
            <a:off x="10356840" y="6356520"/>
            <a:ext cx="996480" cy="364680"/>
          </a:xfrm>
          <a:prstGeom prst="rect">
            <a:avLst/>
          </a:prstGeom>
          <a:noFill/>
          <a:ln>
            <a:noFill/>
          </a:ln>
        </p:spPr>
        <p:txBody>
          <a:bodyPr anchor="ctr">
            <a:noAutofit/>
          </a:bodyPr>
          <a:p>
            <a:pPr algn="r">
              <a:lnSpc>
                <a:spcPct val="100000"/>
              </a:lnSpc>
            </a:pPr>
            <a:fld id="{36C2DC02-C4F1-4A95-975F-63EA4CBBE532}" type="slidenum">
              <a:rPr b="0" lang="en-US" sz="1200" spc="-1" strike="noStrike">
                <a:solidFill>
                  <a:srgbClr val="8b8b8b"/>
                </a:solidFill>
                <a:latin typeface="Calibri"/>
              </a:rPr>
              <a:t>13</a:t>
            </a:fld>
            <a:endParaRPr b="0" lang="en-US" sz="1200" spc="-1" strike="noStrike">
              <a:latin typeface="Times New Roman"/>
            </a:endParaRPr>
          </a:p>
        </p:txBody>
      </p:sp>
    </p:spTree>
  </p:cSld>
  <mc:AlternateContent>
    <mc:Choice Requires="p14">
      <p:transition spd="slow" advTm="55000" p14:dur="2000"/>
    </mc:Choice>
    <mc:Fallback>
      <p:transition spd="slow" advTm="55000"/>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640080" y="822960"/>
            <a:ext cx="10515240" cy="5312160"/>
          </a:xfrm>
          <a:prstGeom prst="rect">
            <a:avLst/>
          </a:prstGeom>
          <a:noFill/>
          <a:ln>
            <a:noFill/>
          </a:ln>
        </p:spPr>
        <p:txBody>
          <a:bodyPr>
            <a:normAutofit/>
          </a:bodyPr>
          <a:p>
            <a:pPr marL="432000" indent="-324000">
              <a:lnSpc>
                <a:spcPct val="90000"/>
              </a:lnSpc>
              <a:spcBef>
                <a:spcPts val="145"/>
              </a:spcBef>
              <a:spcAft>
                <a:spcPts val="145"/>
              </a:spcAft>
              <a:buClr>
                <a:srgbClr val="000000"/>
              </a:buClr>
              <a:buFont typeface="Wingdings" charset="2"/>
              <a:buChar char=""/>
            </a:pPr>
            <a:r>
              <a:rPr b="0" i="1" lang="en-US" sz="1600" spc="-1" strike="noStrike">
                <a:solidFill>
                  <a:srgbClr val="000000"/>
                </a:solidFill>
                <a:latin typeface="Calibri"/>
                <a:ea typeface="Noto Sans CJK SC"/>
              </a:rPr>
              <a:t>For model evaluation, we use common metrics for time series </a:t>
            </a:r>
            <a:r>
              <a:rPr b="0" i="1" lang="en-US" sz="1600" spc="-1" strike="noStrike">
                <a:solidFill>
                  <a:srgbClr val="000000"/>
                </a:solidFill>
                <a:latin typeface="Calibri"/>
                <a:ea typeface="Noto Sans CJK SC"/>
              </a:rPr>
              <a:t>comparison in similar forecasting problems for evaluating the </a:t>
            </a:r>
            <a:r>
              <a:rPr b="0" i="1" lang="en-US" sz="1600" spc="-1" strike="noStrike">
                <a:solidFill>
                  <a:srgbClr val="000000"/>
                </a:solidFill>
                <a:latin typeface="Calibri"/>
                <a:ea typeface="Noto Sans CJK SC"/>
              </a:rPr>
              <a:t>performance of our models relative to the naive model.[1] </a:t>
            </a:r>
            <a:endParaRPr b="0" lang="en-US" sz="1600" spc="-1" strike="noStrike">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b="0" lang="en-US" sz="1600" spc="-1" strike="noStrike">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r>
              <a:rPr b="0" i="1" lang="en-US" sz="1600" spc="-1" strike="noStrike">
                <a:solidFill>
                  <a:srgbClr val="000000"/>
                </a:solidFill>
                <a:latin typeface="Calibri"/>
                <a:ea typeface="Noto Sans CJK SC"/>
              </a:rPr>
              <a:t>Root Mean Square Error (RMSE) -&gt;</a:t>
            </a:r>
            <a:endParaRPr b="0" lang="en-US" sz="1600" spc="-1" strike="noStrike">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b="0" lang="en-US" sz="1600" spc="-1" strike="noStrike">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b="0" lang="en-US" sz="1600" spc="-1" strike="noStrike">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r>
              <a:rPr b="0" i="1" lang="en-US" sz="1600" spc="-1" strike="noStrike">
                <a:solidFill>
                  <a:srgbClr val="000000"/>
                </a:solidFill>
                <a:latin typeface="Calibri"/>
                <a:ea typeface="Noto Sans CJK SC"/>
              </a:rPr>
              <a:t>Mean Absolute Error (MAE)  -&gt;</a:t>
            </a:r>
            <a:endParaRPr b="0" lang="en-US" sz="1600" spc="-1" strike="noStrike">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b="0" lang="en-US" sz="1600" spc="-1" strike="noStrike">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b="0" lang="en-US" sz="1600" spc="-1" strike="noStrike">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r>
              <a:rPr b="0" i="1" lang="en-US" sz="1600" spc="-1" strike="noStrike">
                <a:solidFill>
                  <a:srgbClr val="000000"/>
                </a:solidFill>
                <a:latin typeface="Calibri"/>
                <a:ea typeface="Noto Sans CJK SC"/>
              </a:rPr>
              <a:t>Mean Absolution Percentage Error (MAPE) --&gt;</a:t>
            </a:r>
            <a:endParaRPr b="0" lang="en-US" sz="1600" spc="-1" strike="noStrike">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b="0" lang="en-US" sz="1600" spc="-1" strike="noStrike">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b="0" lang="en-US" sz="1600" spc="-1" strike="noStrike">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r>
              <a:rPr b="0" i="1" lang="en-US" sz="1600" spc="-1" strike="noStrike">
                <a:solidFill>
                  <a:srgbClr val="000000"/>
                </a:solidFill>
                <a:latin typeface="Calibri"/>
                <a:ea typeface="Noto Sans CJK SC"/>
              </a:rPr>
              <a:t>R^2 Score -&gt;</a:t>
            </a:r>
            <a:endParaRPr b="0" lang="en-US" sz="1600" spc="-1" strike="noStrike">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b="0" lang="en-US" sz="1600" spc="-1" strike="noStrike">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b="0" lang="en-US" sz="1600" spc="-1" strike="noStrike">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r>
              <a:rPr b="0" i="1" lang="en-US" sz="1600" spc="-1" strike="noStrike">
                <a:solidFill>
                  <a:srgbClr val="000000"/>
                </a:solidFill>
                <a:latin typeface="Calibri"/>
                <a:ea typeface="Noto Sans CJK SC"/>
              </a:rPr>
              <a:t>Pearson’s Correlation Coefficient (R-Value) -&gt;</a:t>
            </a:r>
            <a:endParaRPr b="0" lang="en-US" sz="1600" spc="-1" strike="noStrike">
              <a:solidFill>
                <a:srgbClr val="000000"/>
              </a:solidFill>
              <a:latin typeface="Calibri"/>
              <a:ea typeface="Noto Sans CJK SC"/>
            </a:endParaRPr>
          </a:p>
          <a:p>
            <a:pPr>
              <a:lnSpc>
                <a:spcPct val="90000"/>
              </a:lnSpc>
              <a:spcBef>
                <a:spcPts val="1001"/>
              </a:spcBef>
              <a:spcAft>
                <a:spcPts val="601"/>
              </a:spcAft>
            </a:pPr>
            <a:endParaRPr b="0" lang="en-US" sz="1600" spc="-1" strike="noStrike">
              <a:solidFill>
                <a:srgbClr val="000000"/>
              </a:solidFill>
              <a:latin typeface="Calibri"/>
              <a:ea typeface="Noto Sans CJK SC"/>
            </a:endParaRPr>
          </a:p>
          <a:p>
            <a:pPr>
              <a:lnSpc>
                <a:spcPct val="90000"/>
              </a:lnSpc>
              <a:spcBef>
                <a:spcPts val="1001"/>
              </a:spcBef>
              <a:spcAft>
                <a:spcPts val="601"/>
              </a:spcAft>
            </a:pPr>
            <a:endParaRPr b="0" lang="en-US" sz="1600" spc="-1" strike="noStrike">
              <a:solidFill>
                <a:srgbClr val="000000"/>
              </a:solidFill>
              <a:latin typeface="Calibri"/>
              <a:ea typeface="Noto Sans CJK SC"/>
            </a:endParaRPr>
          </a:p>
        </p:txBody>
      </p:sp>
      <p:sp>
        <p:nvSpPr>
          <p:cNvPr id="154" name="TextShape 2"/>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Evaluation Metrics</a:t>
            </a:r>
            <a:endParaRPr b="0" lang="en-US" sz="2400" spc="-1" strike="noStrike">
              <a:solidFill>
                <a:srgbClr val="000000"/>
              </a:solidFill>
              <a:latin typeface="Calibri"/>
            </a:endParaRPr>
          </a:p>
        </p:txBody>
      </p:sp>
      <p:sp>
        <p:nvSpPr>
          <p:cNvPr id="155" name="TextShape 3"/>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56"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57" name="TextShape 5"/>
          <p:cNvSpPr txBox="1"/>
          <p:nvPr/>
        </p:nvSpPr>
        <p:spPr>
          <a:xfrm>
            <a:off x="10356840" y="6356520"/>
            <a:ext cx="996480" cy="364680"/>
          </a:xfrm>
          <a:prstGeom prst="rect">
            <a:avLst/>
          </a:prstGeom>
          <a:noFill/>
          <a:ln>
            <a:noFill/>
          </a:ln>
        </p:spPr>
        <p:txBody>
          <a:bodyPr anchor="ctr">
            <a:noAutofit/>
          </a:bodyPr>
          <a:p>
            <a:pPr algn="r">
              <a:lnSpc>
                <a:spcPct val="100000"/>
              </a:lnSpc>
            </a:pPr>
            <a:fld id="{CFCCCA3D-D62B-403A-B943-F7FF371975BA}" type="slidenum">
              <a:rPr b="0" lang="en-US" sz="1200" spc="-1" strike="noStrike">
                <a:solidFill>
                  <a:srgbClr val="8b8b8b"/>
                </a:solidFill>
                <a:latin typeface="Calibri"/>
              </a:rPr>
              <a:t>14</a:t>
            </a:fld>
            <a:endParaRPr b="0" lang="en-US" sz="1200" spc="-1" strike="noStrike">
              <a:latin typeface="Times New Roman"/>
            </a:endParaRPr>
          </a:p>
        </p:txBody>
      </p:sp>
      <p:pic>
        <p:nvPicPr>
          <p:cNvPr id="158" name="" descr=""/>
          <p:cNvPicPr/>
          <p:nvPr/>
        </p:nvPicPr>
        <p:blipFill>
          <a:blip r:embed="rId1"/>
          <a:srcRect l="0" t="4103" r="0" b="58957"/>
          <a:stretch/>
        </p:blipFill>
        <p:spPr>
          <a:xfrm>
            <a:off x="3741120" y="2194560"/>
            <a:ext cx="1836720" cy="457200"/>
          </a:xfrm>
          <a:prstGeom prst="rect">
            <a:avLst/>
          </a:prstGeom>
          <a:ln>
            <a:noFill/>
          </a:ln>
        </p:spPr>
      </p:pic>
      <p:pic>
        <p:nvPicPr>
          <p:cNvPr id="159" name="" descr=""/>
          <p:cNvPicPr/>
          <p:nvPr/>
        </p:nvPicPr>
        <p:blipFill>
          <a:blip r:embed="rId2"/>
          <a:stretch/>
        </p:blipFill>
        <p:spPr>
          <a:xfrm>
            <a:off x="5029200" y="2938680"/>
            <a:ext cx="1750320" cy="627480"/>
          </a:xfrm>
          <a:prstGeom prst="rect">
            <a:avLst/>
          </a:prstGeom>
          <a:ln>
            <a:noFill/>
          </a:ln>
        </p:spPr>
      </p:pic>
      <p:pic>
        <p:nvPicPr>
          <p:cNvPr id="160" name="" descr=""/>
          <p:cNvPicPr/>
          <p:nvPr/>
        </p:nvPicPr>
        <p:blipFill>
          <a:blip r:embed="rId3"/>
          <a:stretch/>
        </p:blipFill>
        <p:spPr>
          <a:xfrm>
            <a:off x="4114800" y="1407600"/>
            <a:ext cx="1920240" cy="604080"/>
          </a:xfrm>
          <a:prstGeom prst="rect">
            <a:avLst/>
          </a:prstGeom>
          <a:ln>
            <a:noFill/>
          </a:ln>
        </p:spPr>
      </p:pic>
      <p:pic>
        <p:nvPicPr>
          <p:cNvPr id="161" name="" descr=""/>
          <p:cNvPicPr/>
          <p:nvPr/>
        </p:nvPicPr>
        <p:blipFill>
          <a:blip r:embed="rId4"/>
          <a:stretch/>
        </p:blipFill>
        <p:spPr>
          <a:xfrm>
            <a:off x="2377440" y="3736080"/>
            <a:ext cx="1275480" cy="561600"/>
          </a:xfrm>
          <a:prstGeom prst="rect">
            <a:avLst/>
          </a:prstGeom>
          <a:ln>
            <a:noFill/>
          </a:ln>
        </p:spPr>
      </p:pic>
      <p:pic>
        <p:nvPicPr>
          <p:cNvPr id="162" name="" descr=""/>
          <p:cNvPicPr/>
          <p:nvPr/>
        </p:nvPicPr>
        <p:blipFill>
          <a:blip r:embed="rId5"/>
          <a:stretch/>
        </p:blipFill>
        <p:spPr>
          <a:xfrm>
            <a:off x="4937760" y="4473360"/>
            <a:ext cx="2125800" cy="647280"/>
          </a:xfrm>
          <a:prstGeom prst="rect">
            <a:avLst/>
          </a:prstGeom>
          <a:ln>
            <a:noFill/>
          </a:ln>
        </p:spPr>
      </p:pic>
      <p:sp>
        <p:nvSpPr>
          <p:cNvPr id="163" name="TextShape 6"/>
          <p:cNvSpPr txBox="1"/>
          <p:nvPr/>
        </p:nvSpPr>
        <p:spPr>
          <a:xfrm>
            <a:off x="457200" y="5912640"/>
            <a:ext cx="11064240" cy="229680"/>
          </a:xfrm>
          <a:prstGeom prst="rect">
            <a:avLst/>
          </a:prstGeom>
          <a:noFill/>
          <a:ln>
            <a:noFill/>
          </a:ln>
        </p:spPr>
        <p:txBody>
          <a:bodyPr lIns="90000" rIns="90000" tIns="45000" bIns="45000">
            <a:noAutofit/>
          </a:bodyPr>
          <a:p>
            <a:pPr>
              <a:lnSpc>
                <a:spcPct val="110000"/>
              </a:lnSpc>
            </a:pPr>
            <a:r>
              <a:rPr b="0" i="1" lang="en-US" sz="900" spc="-1" strike="noStrike">
                <a:solidFill>
                  <a:srgbClr val="000000"/>
                </a:solidFill>
                <a:latin typeface="Times New Roman"/>
                <a:ea typeface="Calibri"/>
              </a:rPr>
              <a:t>[</a:t>
            </a:r>
            <a:r>
              <a:rPr b="0" i="1" lang="en-US" sz="900" spc="-1" strike="noStrike">
                <a:solidFill>
                  <a:srgbClr val="000000"/>
                </a:solidFill>
                <a:latin typeface="Times New Roman"/>
                <a:ea typeface="Calibri"/>
              </a:rPr>
              <a:t>1</a:t>
            </a:r>
            <a:r>
              <a:rPr b="0" i="1" lang="en-US" sz="900" spc="-1" strike="noStrike">
                <a:solidFill>
                  <a:srgbClr val="000000"/>
                </a:solidFill>
                <a:latin typeface="Times New Roman"/>
                <a:ea typeface="Calibri"/>
              </a:rPr>
              <a:t>]</a:t>
            </a:r>
            <a:r>
              <a:rPr b="0" i="1" lang="en-US" sz="900" spc="-1" strike="noStrike">
                <a:solidFill>
                  <a:srgbClr val="000000"/>
                </a:solidFill>
                <a:latin typeface="Times New Roman"/>
                <a:ea typeface="Calibri"/>
              </a:rPr>
              <a:t> </a:t>
            </a:r>
            <a:r>
              <a:rPr b="0" i="1" lang="en-US" sz="900" spc="-1" strike="noStrike">
                <a:solidFill>
                  <a:srgbClr val="000000"/>
                </a:solidFill>
                <a:latin typeface="Times New Roman"/>
                <a:ea typeface="Calibri"/>
              </a:rPr>
              <a:t>Y</a:t>
            </a:r>
            <a:r>
              <a:rPr b="0" i="1" lang="en-US" sz="900" spc="-1" strike="noStrike">
                <a:solidFill>
                  <a:srgbClr val="000000"/>
                </a:solidFill>
                <a:latin typeface="Times New Roman"/>
                <a:ea typeface="Calibri"/>
              </a:rPr>
              <a:t>a</a:t>
            </a:r>
            <a:r>
              <a:rPr b="0" i="1" lang="en-US" sz="900" spc="-1" strike="noStrike">
                <a:solidFill>
                  <a:srgbClr val="000000"/>
                </a:solidFill>
                <a:latin typeface="Times New Roman"/>
                <a:ea typeface="Calibri"/>
              </a:rPr>
              <a:t>n</a:t>
            </a:r>
            <a:r>
              <a:rPr b="0" i="1" lang="en-US" sz="900" spc="-1" strike="noStrike">
                <a:solidFill>
                  <a:srgbClr val="000000"/>
                </a:solidFill>
                <a:latin typeface="Times New Roman"/>
                <a:ea typeface="Calibri"/>
              </a:rPr>
              <a:t>g</a:t>
            </a:r>
            <a:r>
              <a:rPr b="0" i="1" lang="en-US" sz="900" spc="-1" strike="noStrike">
                <a:solidFill>
                  <a:srgbClr val="000000"/>
                </a:solidFill>
                <a:latin typeface="Times New Roman"/>
                <a:ea typeface="Calibri"/>
              </a:rPr>
              <a:t> </a:t>
            </a:r>
            <a:r>
              <a:rPr b="0" i="1" lang="en-US" sz="900" spc="-1" strike="noStrike">
                <a:solidFill>
                  <a:srgbClr val="000000"/>
                </a:solidFill>
                <a:latin typeface="Times New Roman"/>
                <a:ea typeface="Calibri"/>
              </a:rPr>
              <a:t>e</a:t>
            </a:r>
            <a:r>
              <a:rPr b="0" i="1" lang="en-US" sz="900" spc="-1" strike="noStrike">
                <a:solidFill>
                  <a:srgbClr val="000000"/>
                </a:solidFill>
                <a:latin typeface="Times New Roman"/>
                <a:ea typeface="Calibri"/>
              </a:rPr>
              <a:t>t</a:t>
            </a:r>
            <a:r>
              <a:rPr b="0" i="1" lang="en-US" sz="900" spc="-1" strike="noStrike">
                <a:solidFill>
                  <a:srgbClr val="000000"/>
                </a:solidFill>
                <a:latin typeface="Times New Roman"/>
                <a:ea typeface="Calibri"/>
              </a:rPr>
              <a:t> </a:t>
            </a:r>
            <a:r>
              <a:rPr b="0" i="1" lang="en-US" sz="900" spc="-1" strike="noStrike">
                <a:solidFill>
                  <a:srgbClr val="000000"/>
                </a:solidFill>
                <a:latin typeface="Times New Roman"/>
                <a:ea typeface="Calibri"/>
              </a:rPr>
              <a:t>a</a:t>
            </a:r>
            <a:r>
              <a:rPr b="0" i="1" lang="en-US" sz="900" spc="-1" strike="noStrike">
                <a:solidFill>
                  <a:srgbClr val="000000"/>
                </a:solidFill>
                <a:latin typeface="Times New Roman"/>
                <a:ea typeface="Calibri"/>
              </a:rPr>
              <a:t>l</a:t>
            </a:r>
            <a:r>
              <a:rPr b="0" i="1" lang="en-US" sz="900" spc="-1" strike="noStrike">
                <a:solidFill>
                  <a:srgbClr val="000000"/>
                </a:solidFill>
                <a:latin typeface="Times New Roman"/>
                <a:ea typeface="Calibri"/>
              </a:rPr>
              <a:t>.</a:t>
            </a:r>
            <a:r>
              <a:rPr b="0" i="1" lang="en-US" sz="900" spc="-1" strike="noStrike">
                <a:solidFill>
                  <a:srgbClr val="000000"/>
                </a:solidFill>
                <a:latin typeface="Times New Roman"/>
                <a:ea typeface="Calibri"/>
              </a:rPr>
              <a:t> </a:t>
            </a:r>
            <a:r>
              <a:rPr b="0" i="1" lang="en-US" sz="900" spc="-1" strike="noStrike">
                <a:solidFill>
                  <a:srgbClr val="000000"/>
                </a:solidFill>
                <a:latin typeface="Times New Roman"/>
                <a:ea typeface="Calibri"/>
              </a:rPr>
              <a:t>A</a:t>
            </a:r>
            <a:r>
              <a:rPr b="0" i="1" lang="en-US" sz="900" spc="-1" strike="noStrike">
                <a:solidFill>
                  <a:srgbClr val="000000"/>
                </a:solidFill>
                <a:latin typeface="Times New Roman"/>
                <a:ea typeface="Calibri"/>
              </a:rPr>
              <a:t>c</a:t>
            </a:r>
            <a:r>
              <a:rPr b="0" i="1" lang="en-US" sz="900" spc="-1" strike="noStrike">
                <a:solidFill>
                  <a:srgbClr val="000000"/>
                </a:solidFill>
                <a:latin typeface="Times New Roman"/>
                <a:ea typeface="Calibri"/>
              </a:rPr>
              <a:t>c</a:t>
            </a:r>
            <a:r>
              <a:rPr b="0" i="1" lang="en-US" sz="900" spc="-1" strike="noStrike">
                <a:solidFill>
                  <a:srgbClr val="000000"/>
                </a:solidFill>
                <a:latin typeface="Times New Roman"/>
                <a:ea typeface="Calibri"/>
              </a:rPr>
              <a:t>u</a:t>
            </a:r>
            <a:r>
              <a:rPr b="0" i="1" lang="en-US" sz="900" spc="-1" strike="noStrike">
                <a:solidFill>
                  <a:srgbClr val="000000"/>
                </a:solidFill>
                <a:latin typeface="Times New Roman"/>
                <a:ea typeface="Calibri"/>
              </a:rPr>
              <a:t>r</a:t>
            </a:r>
            <a:r>
              <a:rPr b="0" i="1" lang="en-US" sz="900" spc="-1" strike="noStrike">
                <a:solidFill>
                  <a:srgbClr val="000000"/>
                </a:solidFill>
                <a:latin typeface="Times New Roman"/>
                <a:ea typeface="Calibri"/>
              </a:rPr>
              <a:t>a</a:t>
            </a:r>
            <a:r>
              <a:rPr b="0" i="1" lang="en-US" sz="900" spc="-1" strike="noStrike">
                <a:solidFill>
                  <a:srgbClr val="000000"/>
                </a:solidFill>
                <a:latin typeface="Times New Roman"/>
                <a:ea typeface="Calibri"/>
              </a:rPr>
              <a:t>t</a:t>
            </a:r>
            <a:r>
              <a:rPr b="0" i="1" lang="en-US" sz="900" spc="-1" strike="noStrike">
                <a:solidFill>
                  <a:srgbClr val="000000"/>
                </a:solidFill>
                <a:latin typeface="Times New Roman"/>
                <a:ea typeface="Calibri"/>
              </a:rPr>
              <a:t>e</a:t>
            </a:r>
            <a:r>
              <a:rPr b="0" i="1" lang="en-US" sz="900" spc="-1" strike="noStrike">
                <a:solidFill>
                  <a:srgbClr val="000000"/>
                </a:solidFill>
                <a:latin typeface="Times New Roman"/>
                <a:ea typeface="Calibri"/>
              </a:rPr>
              <a:t> </a:t>
            </a:r>
            <a:r>
              <a:rPr b="0" i="1" lang="en-US" sz="900" spc="-1" strike="noStrike">
                <a:solidFill>
                  <a:srgbClr val="000000"/>
                </a:solidFill>
                <a:latin typeface="Times New Roman"/>
                <a:ea typeface="Calibri"/>
              </a:rPr>
              <a:t>e</a:t>
            </a:r>
            <a:r>
              <a:rPr b="0" i="1" lang="en-US" sz="900" spc="-1" strike="noStrike">
                <a:solidFill>
                  <a:srgbClr val="000000"/>
                </a:solidFill>
                <a:latin typeface="Times New Roman"/>
                <a:ea typeface="Calibri"/>
              </a:rPr>
              <a:t>s</a:t>
            </a:r>
            <a:r>
              <a:rPr b="0" i="1" lang="en-US" sz="900" spc="-1" strike="noStrike">
                <a:solidFill>
                  <a:srgbClr val="000000"/>
                </a:solidFill>
                <a:latin typeface="Times New Roman"/>
                <a:ea typeface="Calibri"/>
              </a:rPr>
              <a:t>t</a:t>
            </a:r>
            <a:r>
              <a:rPr b="0" i="1" lang="en-US" sz="900" spc="-1" strike="noStrike">
                <a:solidFill>
                  <a:srgbClr val="000000"/>
                </a:solidFill>
                <a:latin typeface="Times New Roman"/>
                <a:ea typeface="Calibri"/>
              </a:rPr>
              <a:t>i</a:t>
            </a:r>
            <a:r>
              <a:rPr b="0" i="1" lang="en-US" sz="900" spc="-1" strike="noStrike">
                <a:solidFill>
                  <a:srgbClr val="000000"/>
                </a:solidFill>
                <a:latin typeface="Times New Roman"/>
                <a:ea typeface="Calibri"/>
              </a:rPr>
              <a:t>m</a:t>
            </a:r>
            <a:r>
              <a:rPr b="0" i="1" lang="en-US" sz="900" spc="-1" strike="noStrike">
                <a:solidFill>
                  <a:srgbClr val="000000"/>
                </a:solidFill>
                <a:latin typeface="Times New Roman"/>
                <a:ea typeface="Calibri"/>
              </a:rPr>
              <a:t>a</a:t>
            </a:r>
            <a:r>
              <a:rPr b="0" i="1" lang="en-US" sz="900" spc="-1" strike="noStrike">
                <a:solidFill>
                  <a:srgbClr val="000000"/>
                </a:solidFill>
                <a:latin typeface="Times New Roman"/>
                <a:ea typeface="Calibri"/>
              </a:rPr>
              <a:t>t</a:t>
            </a:r>
            <a:r>
              <a:rPr b="0" i="1" lang="en-US" sz="900" spc="-1" strike="noStrike">
                <a:solidFill>
                  <a:srgbClr val="000000"/>
                </a:solidFill>
                <a:latin typeface="Times New Roman"/>
                <a:ea typeface="Calibri"/>
              </a:rPr>
              <a:t>i</a:t>
            </a:r>
            <a:r>
              <a:rPr b="0" i="1" lang="en-US" sz="900" spc="-1" strike="noStrike">
                <a:solidFill>
                  <a:srgbClr val="000000"/>
                </a:solidFill>
                <a:latin typeface="Times New Roman"/>
                <a:ea typeface="Calibri"/>
              </a:rPr>
              <a:t>o</a:t>
            </a:r>
            <a:r>
              <a:rPr b="0" i="1" lang="en-US" sz="900" spc="-1" strike="noStrike">
                <a:solidFill>
                  <a:srgbClr val="000000"/>
                </a:solidFill>
                <a:latin typeface="Times New Roman"/>
                <a:ea typeface="Calibri"/>
              </a:rPr>
              <a:t>n</a:t>
            </a:r>
            <a:r>
              <a:rPr b="0" i="1" lang="en-US" sz="900" spc="-1" strike="noStrike">
                <a:solidFill>
                  <a:srgbClr val="000000"/>
                </a:solidFill>
                <a:latin typeface="Times New Roman"/>
                <a:ea typeface="Calibri"/>
              </a:rPr>
              <a:t> </a:t>
            </a:r>
            <a:r>
              <a:rPr b="0" i="1" lang="en-US" sz="900" spc="-1" strike="noStrike">
                <a:solidFill>
                  <a:srgbClr val="000000"/>
                </a:solidFill>
                <a:latin typeface="Times New Roman"/>
                <a:ea typeface="Calibri"/>
              </a:rPr>
              <a:t>o</a:t>
            </a:r>
            <a:r>
              <a:rPr b="0" i="1" lang="en-US" sz="900" spc="-1" strike="noStrike">
                <a:solidFill>
                  <a:srgbClr val="000000"/>
                </a:solidFill>
                <a:latin typeface="Times New Roman"/>
                <a:ea typeface="Calibri"/>
              </a:rPr>
              <a:t>f</a:t>
            </a:r>
            <a:r>
              <a:rPr b="0" i="1" lang="en-US" sz="900" spc="-1" strike="noStrike">
                <a:solidFill>
                  <a:srgbClr val="000000"/>
                </a:solidFill>
                <a:latin typeface="Times New Roman"/>
                <a:ea typeface="Calibri"/>
              </a:rPr>
              <a:t> </a:t>
            </a:r>
            <a:r>
              <a:rPr b="0" i="1" lang="en-US" sz="900" spc="-1" strike="noStrike">
                <a:solidFill>
                  <a:srgbClr val="000000"/>
                </a:solidFill>
                <a:latin typeface="Times New Roman"/>
                <a:ea typeface="Calibri"/>
              </a:rPr>
              <a:t>i</a:t>
            </a:r>
            <a:r>
              <a:rPr b="0" i="1" lang="en-US" sz="900" spc="-1" strike="noStrike">
                <a:solidFill>
                  <a:srgbClr val="000000"/>
                </a:solidFill>
                <a:latin typeface="Times New Roman"/>
                <a:ea typeface="Calibri"/>
              </a:rPr>
              <a:t>n</a:t>
            </a:r>
            <a:r>
              <a:rPr b="0" i="1" lang="en-US" sz="900" spc="-1" strike="noStrike">
                <a:solidFill>
                  <a:srgbClr val="000000"/>
                </a:solidFill>
                <a:latin typeface="Times New Roman"/>
                <a:ea typeface="Calibri"/>
              </a:rPr>
              <a:t>f</a:t>
            </a:r>
            <a:r>
              <a:rPr b="0" i="1" lang="en-US" sz="900" spc="-1" strike="noStrike">
                <a:solidFill>
                  <a:srgbClr val="000000"/>
                </a:solidFill>
                <a:latin typeface="Times New Roman"/>
                <a:ea typeface="Calibri"/>
              </a:rPr>
              <a:t>l</a:t>
            </a:r>
            <a:r>
              <a:rPr b="0" i="1" lang="en-US" sz="900" spc="-1" strike="noStrike">
                <a:solidFill>
                  <a:srgbClr val="000000"/>
                </a:solidFill>
                <a:latin typeface="Times New Roman"/>
                <a:ea typeface="Calibri"/>
              </a:rPr>
              <a:t>u</a:t>
            </a:r>
            <a:r>
              <a:rPr b="0" i="1" lang="en-US" sz="900" spc="-1" strike="noStrike">
                <a:solidFill>
                  <a:srgbClr val="000000"/>
                </a:solidFill>
                <a:latin typeface="Times New Roman"/>
                <a:ea typeface="Calibri"/>
              </a:rPr>
              <a:t>e</a:t>
            </a:r>
            <a:r>
              <a:rPr b="0" i="1" lang="en-US" sz="900" spc="-1" strike="noStrike">
                <a:solidFill>
                  <a:srgbClr val="000000"/>
                </a:solidFill>
                <a:latin typeface="Times New Roman"/>
                <a:ea typeface="Calibri"/>
              </a:rPr>
              <a:t>n</a:t>
            </a:r>
            <a:r>
              <a:rPr b="0" i="1" lang="en-US" sz="900" spc="-1" strike="noStrike">
                <a:solidFill>
                  <a:srgbClr val="000000"/>
                </a:solidFill>
                <a:latin typeface="Times New Roman"/>
                <a:ea typeface="Calibri"/>
              </a:rPr>
              <a:t>z</a:t>
            </a:r>
            <a:r>
              <a:rPr b="0" i="1" lang="en-US" sz="900" spc="-1" strike="noStrike">
                <a:solidFill>
                  <a:srgbClr val="000000"/>
                </a:solidFill>
                <a:latin typeface="Times New Roman"/>
                <a:ea typeface="Calibri"/>
              </a:rPr>
              <a:t>a</a:t>
            </a:r>
            <a:r>
              <a:rPr b="0" i="1" lang="en-US" sz="900" spc="-1" strike="noStrike">
                <a:solidFill>
                  <a:srgbClr val="000000"/>
                </a:solidFill>
                <a:latin typeface="Times New Roman"/>
                <a:ea typeface="Calibri"/>
              </a:rPr>
              <a:t> </a:t>
            </a:r>
            <a:r>
              <a:rPr b="0" i="1" lang="en-US" sz="900" spc="-1" strike="noStrike">
                <a:solidFill>
                  <a:srgbClr val="000000"/>
                </a:solidFill>
                <a:latin typeface="Times New Roman"/>
                <a:ea typeface="Calibri"/>
              </a:rPr>
              <a:t>e</a:t>
            </a:r>
            <a:r>
              <a:rPr b="0" i="1" lang="en-US" sz="900" spc="-1" strike="noStrike">
                <a:solidFill>
                  <a:srgbClr val="000000"/>
                </a:solidFill>
                <a:latin typeface="Times New Roman"/>
                <a:ea typeface="Calibri"/>
              </a:rPr>
              <a:t>p</a:t>
            </a:r>
            <a:r>
              <a:rPr b="0" i="1" lang="en-US" sz="900" spc="-1" strike="noStrike">
                <a:solidFill>
                  <a:srgbClr val="000000"/>
                </a:solidFill>
                <a:latin typeface="Times New Roman"/>
                <a:ea typeface="Calibri"/>
              </a:rPr>
              <a:t>i</a:t>
            </a:r>
            <a:r>
              <a:rPr b="0" i="1" lang="en-US" sz="900" spc="-1" strike="noStrike">
                <a:solidFill>
                  <a:srgbClr val="000000"/>
                </a:solidFill>
                <a:latin typeface="Times New Roman"/>
                <a:ea typeface="Calibri"/>
              </a:rPr>
              <a:t>d</a:t>
            </a:r>
            <a:r>
              <a:rPr b="0" i="1" lang="en-US" sz="900" spc="-1" strike="noStrike">
                <a:solidFill>
                  <a:srgbClr val="000000"/>
                </a:solidFill>
                <a:latin typeface="Times New Roman"/>
                <a:ea typeface="Calibri"/>
              </a:rPr>
              <a:t>e</a:t>
            </a:r>
            <a:r>
              <a:rPr b="0" i="1" lang="en-US" sz="900" spc="-1" strike="noStrike">
                <a:solidFill>
                  <a:srgbClr val="000000"/>
                </a:solidFill>
                <a:latin typeface="Times New Roman"/>
                <a:ea typeface="Calibri"/>
              </a:rPr>
              <a:t>m</a:t>
            </a:r>
            <a:r>
              <a:rPr b="0" i="1" lang="en-US" sz="900" spc="-1" strike="noStrike">
                <a:solidFill>
                  <a:srgbClr val="000000"/>
                </a:solidFill>
                <a:latin typeface="Times New Roman"/>
                <a:ea typeface="Calibri"/>
              </a:rPr>
              <a:t>i</a:t>
            </a:r>
            <a:r>
              <a:rPr b="0" i="1" lang="en-US" sz="900" spc="-1" strike="noStrike">
                <a:solidFill>
                  <a:srgbClr val="000000"/>
                </a:solidFill>
                <a:latin typeface="Times New Roman"/>
                <a:ea typeface="Calibri"/>
              </a:rPr>
              <a:t>c</a:t>
            </a:r>
            <a:r>
              <a:rPr b="0" i="1" lang="en-US" sz="900" spc="-1" strike="noStrike">
                <a:solidFill>
                  <a:srgbClr val="000000"/>
                </a:solidFill>
                <a:latin typeface="Times New Roman"/>
                <a:ea typeface="Calibri"/>
              </a:rPr>
              <a:t>s</a:t>
            </a:r>
            <a:r>
              <a:rPr b="0" i="1" lang="en-US" sz="900" spc="-1" strike="noStrike">
                <a:solidFill>
                  <a:srgbClr val="000000"/>
                </a:solidFill>
                <a:latin typeface="Times New Roman"/>
                <a:ea typeface="Calibri"/>
              </a:rPr>
              <a:t> </a:t>
            </a:r>
            <a:r>
              <a:rPr b="0" i="1" lang="en-US" sz="900" spc="-1" strike="noStrike">
                <a:solidFill>
                  <a:srgbClr val="000000"/>
                </a:solidFill>
                <a:latin typeface="Times New Roman"/>
                <a:ea typeface="Calibri"/>
              </a:rPr>
              <a:t>u</a:t>
            </a:r>
            <a:r>
              <a:rPr b="0" i="1" lang="en-US" sz="900" spc="-1" strike="noStrike">
                <a:solidFill>
                  <a:srgbClr val="000000"/>
                </a:solidFill>
                <a:latin typeface="Times New Roman"/>
                <a:ea typeface="Calibri"/>
              </a:rPr>
              <a:t>s</a:t>
            </a:r>
            <a:r>
              <a:rPr b="0" i="1" lang="en-US" sz="900" spc="-1" strike="noStrike">
                <a:solidFill>
                  <a:srgbClr val="000000"/>
                </a:solidFill>
                <a:latin typeface="Times New Roman"/>
                <a:ea typeface="Calibri"/>
              </a:rPr>
              <a:t>i</a:t>
            </a:r>
            <a:r>
              <a:rPr b="0" i="1" lang="en-US" sz="900" spc="-1" strike="noStrike">
                <a:solidFill>
                  <a:srgbClr val="000000"/>
                </a:solidFill>
                <a:latin typeface="Times New Roman"/>
                <a:ea typeface="Calibri"/>
              </a:rPr>
              <a:t>n</a:t>
            </a:r>
            <a:r>
              <a:rPr b="0" i="1" lang="en-US" sz="900" spc="-1" strike="noStrike">
                <a:solidFill>
                  <a:srgbClr val="000000"/>
                </a:solidFill>
                <a:latin typeface="Times New Roman"/>
                <a:ea typeface="Calibri"/>
              </a:rPr>
              <a:t>g</a:t>
            </a:r>
            <a:r>
              <a:rPr b="0" i="1" lang="en-US" sz="900" spc="-1" strike="noStrike">
                <a:solidFill>
                  <a:srgbClr val="000000"/>
                </a:solidFill>
                <a:latin typeface="Times New Roman"/>
                <a:ea typeface="Calibri"/>
              </a:rPr>
              <a:t> </a:t>
            </a:r>
            <a:r>
              <a:rPr b="0" i="1" lang="en-US" sz="900" spc="-1" strike="noStrike">
                <a:solidFill>
                  <a:srgbClr val="000000"/>
                </a:solidFill>
                <a:latin typeface="Times New Roman"/>
                <a:ea typeface="Calibri"/>
              </a:rPr>
              <a:t>A</a:t>
            </a:r>
            <a:r>
              <a:rPr b="0" i="1" lang="en-US" sz="900" spc="-1" strike="noStrike">
                <a:solidFill>
                  <a:srgbClr val="000000"/>
                </a:solidFill>
                <a:latin typeface="Times New Roman"/>
                <a:ea typeface="Calibri"/>
              </a:rPr>
              <a:t>R</a:t>
            </a:r>
            <a:r>
              <a:rPr b="0" i="1" lang="en-US" sz="900" spc="-1" strike="noStrike">
                <a:solidFill>
                  <a:srgbClr val="000000"/>
                </a:solidFill>
                <a:latin typeface="Times New Roman"/>
                <a:ea typeface="Calibri"/>
              </a:rPr>
              <a:t>G</a:t>
            </a:r>
            <a:r>
              <a:rPr b="0" i="1" lang="en-US" sz="900" spc="-1" strike="noStrike">
                <a:solidFill>
                  <a:srgbClr val="000000"/>
                </a:solidFill>
                <a:latin typeface="Times New Roman"/>
                <a:ea typeface="Calibri"/>
              </a:rPr>
              <a:t>O</a:t>
            </a:r>
            <a:r>
              <a:rPr b="0" i="1" lang="en-US" sz="900" spc="-1" strike="noStrike">
                <a:solidFill>
                  <a:srgbClr val="000000"/>
                </a:solidFill>
                <a:latin typeface="Times New Roman"/>
                <a:ea typeface="Calibri"/>
              </a:rPr>
              <a:t> </a:t>
            </a:r>
            <a:r>
              <a:rPr b="0" i="1" lang="en-US" sz="900" spc="-1" strike="noStrike">
                <a:solidFill>
                  <a:srgbClr val="000000"/>
                </a:solidFill>
                <a:latin typeface="Times New Roman"/>
                <a:ea typeface="Calibri"/>
              </a:rPr>
              <a:t>(</a:t>
            </a:r>
            <a:r>
              <a:rPr b="0" i="1" lang="en-US" sz="900" spc="-1" strike="noStrike">
                <a:solidFill>
                  <a:srgbClr val="000000"/>
                </a:solidFill>
                <a:latin typeface="Times New Roman"/>
                <a:ea typeface="Calibri"/>
              </a:rPr>
              <a:t>2</a:t>
            </a:r>
            <a:r>
              <a:rPr b="0" i="1" lang="en-US" sz="900" spc="-1" strike="noStrike">
                <a:solidFill>
                  <a:srgbClr val="000000"/>
                </a:solidFill>
                <a:latin typeface="Times New Roman"/>
                <a:ea typeface="Calibri"/>
              </a:rPr>
              <a:t>0</a:t>
            </a:r>
            <a:r>
              <a:rPr b="0" i="1" lang="en-US" sz="900" spc="-1" strike="noStrike">
                <a:solidFill>
                  <a:srgbClr val="000000"/>
                </a:solidFill>
                <a:latin typeface="Times New Roman"/>
                <a:ea typeface="Calibri"/>
              </a:rPr>
              <a:t>1</a:t>
            </a:r>
            <a:r>
              <a:rPr b="0" i="1" lang="en-US" sz="900" spc="-1" strike="noStrike">
                <a:solidFill>
                  <a:srgbClr val="000000"/>
                </a:solidFill>
                <a:latin typeface="Times New Roman"/>
                <a:ea typeface="Calibri"/>
              </a:rPr>
              <a:t>5</a:t>
            </a:r>
            <a:r>
              <a:rPr b="0" i="1" lang="en-US" sz="900" spc="-1" strike="noStrike">
                <a:solidFill>
                  <a:srgbClr val="000000"/>
                </a:solidFill>
                <a:latin typeface="Times New Roman"/>
                <a:ea typeface="Calibri"/>
              </a:rPr>
              <a:t>)</a:t>
            </a:r>
            <a:endParaRPr b="0" i="1" lang="en-US" sz="900" spc="-1" strike="noStrike">
              <a:latin typeface="Arial"/>
            </a:endParaRPr>
          </a:p>
        </p:txBody>
      </p:sp>
    </p:spTree>
  </p:cSld>
  <mc:AlternateContent>
    <mc:Choice Requires="p14">
      <p:transition spd="slow" advTm="55000" p14:dur="2000"/>
    </mc:Choice>
    <mc:Fallback>
      <p:transition spd="slow" advTm="55000"/>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1097280" y="2194560"/>
            <a:ext cx="10515240" cy="5312160"/>
          </a:xfrm>
          <a:prstGeom prst="rect">
            <a:avLst/>
          </a:prstGeom>
          <a:noFill/>
          <a:ln>
            <a:noFill/>
          </a:ln>
        </p:spPr>
        <p:txBody>
          <a:bodyPr>
            <a:normAutofit/>
          </a:bodyPr>
          <a:p>
            <a:pPr marL="432000" indent="-324000" algn="ctr">
              <a:lnSpc>
                <a:spcPct val="90000"/>
              </a:lnSpc>
              <a:spcBef>
                <a:spcPts val="1001"/>
              </a:spcBef>
              <a:spcAft>
                <a:spcPts val="601"/>
              </a:spcAft>
              <a:buClr>
                <a:srgbClr val="000000"/>
              </a:buClr>
              <a:buFont typeface="Wingdings" charset="2"/>
              <a:buChar char=""/>
            </a:pPr>
            <a:r>
              <a:rPr b="1" lang="en-US" sz="4000" spc="-1" strike="noStrike">
                <a:solidFill>
                  <a:srgbClr val="000000"/>
                </a:solidFill>
                <a:latin typeface="Calibri"/>
                <a:ea typeface="Noto Sans CJK SC"/>
              </a:rPr>
              <a:t>ATTEMPT # 1  </a:t>
            </a:r>
            <a:endParaRPr b="0" lang="en-US" sz="4000" spc="-1" strike="noStrike">
              <a:solidFill>
                <a:srgbClr val="000000"/>
              </a:solidFill>
              <a:latin typeface="Calibri"/>
              <a:ea typeface="Noto Sans CJK SC"/>
            </a:endParaRPr>
          </a:p>
          <a:p>
            <a:pPr marL="432000" indent="-324000">
              <a:lnSpc>
                <a:spcPct val="90000"/>
              </a:lnSpc>
              <a:spcBef>
                <a:spcPts val="1001"/>
              </a:spcBef>
              <a:spcAft>
                <a:spcPts val="601"/>
              </a:spcAft>
              <a:buClr>
                <a:srgbClr val="000000"/>
              </a:buClr>
              <a:buFont typeface="Wingdings" charset="2"/>
              <a:buChar char=""/>
            </a:pPr>
            <a:r>
              <a:rPr b="1" lang="en-US" sz="4000" spc="-1" strike="noStrike">
                <a:solidFill>
                  <a:srgbClr val="000000"/>
                </a:solidFill>
                <a:latin typeface="Calibri"/>
                <a:ea typeface="Noto Sans CJK SC"/>
              </a:rPr>
              <a:t>                </a:t>
            </a:r>
            <a:r>
              <a:rPr b="1" lang="en-US" sz="4000" spc="-1" strike="noStrike">
                <a:solidFill>
                  <a:srgbClr val="000000"/>
                </a:solidFill>
                <a:latin typeface="Calibri"/>
                <a:ea typeface="Noto Sans CJK SC"/>
              </a:rPr>
              <a:t>USING STANDARD PREDICTORS</a:t>
            </a:r>
            <a:endParaRPr b="0" lang="en-US" sz="4000" spc="-1" strike="noStrike">
              <a:solidFill>
                <a:srgbClr val="000000"/>
              </a:solidFill>
              <a:latin typeface="Calibri"/>
              <a:ea typeface="Noto Sans CJK SC"/>
            </a:endParaRPr>
          </a:p>
          <a:p>
            <a:pPr>
              <a:lnSpc>
                <a:spcPct val="90000"/>
              </a:lnSpc>
              <a:spcBef>
                <a:spcPts val="1001"/>
              </a:spcBef>
              <a:spcAft>
                <a:spcPts val="601"/>
              </a:spcAft>
            </a:pPr>
            <a:endParaRPr b="0" lang="en-US" sz="4000" spc="-1" strike="noStrike">
              <a:solidFill>
                <a:srgbClr val="000000"/>
              </a:solidFill>
              <a:latin typeface="Calibri"/>
              <a:ea typeface="Noto Sans CJK SC"/>
            </a:endParaRPr>
          </a:p>
        </p:txBody>
      </p:sp>
      <p:sp>
        <p:nvSpPr>
          <p:cNvPr id="165"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66" name="TextShape 3"/>
          <p:cNvSpPr txBox="1"/>
          <p:nvPr/>
        </p:nvSpPr>
        <p:spPr>
          <a:xfrm>
            <a:off x="10356840" y="6356520"/>
            <a:ext cx="996480" cy="364680"/>
          </a:xfrm>
          <a:prstGeom prst="rect">
            <a:avLst/>
          </a:prstGeom>
          <a:noFill/>
          <a:ln>
            <a:noFill/>
          </a:ln>
        </p:spPr>
        <p:txBody>
          <a:bodyPr anchor="ctr">
            <a:noAutofit/>
          </a:bodyPr>
          <a:p>
            <a:pPr algn="r">
              <a:lnSpc>
                <a:spcPct val="100000"/>
              </a:lnSpc>
            </a:pPr>
            <a:fld id="{5A5D0246-54B2-4BC1-AABC-C04EDFE0EAF6}" type="slidenum">
              <a:rPr b="0" lang="en-US" sz="1200" spc="-1" strike="noStrike">
                <a:solidFill>
                  <a:srgbClr val="8b8b8b"/>
                </a:solidFill>
                <a:latin typeface="Calibri"/>
              </a:rPr>
              <a:t>15</a:t>
            </a:fld>
            <a:endParaRPr b="0" lang="en-US" sz="1200" spc="-1" strike="noStrike">
              <a:latin typeface="Times New Roman"/>
            </a:endParaRPr>
          </a:p>
        </p:txBody>
      </p:sp>
    </p:spTree>
  </p:cSld>
  <mc:AlternateContent>
    <mc:Choice Requires="p14">
      <p:transition spd="slow" advTm="55000" p14:dur="2000"/>
    </mc:Choice>
    <mc:Fallback>
      <p:transition spd="slow" advTm="55000"/>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Model Comparison</a:t>
            </a:r>
            <a:endParaRPr b="0" lang="en-US" sz="2400" spc="-1" strike="noStrike">
              <a:solidFill>
                <a:srgbClr val="000000"/>
              </a:solidFill>
              <a:latin typeface="Calibri"/>
            </a:endParaRPr>
          </a:p>
        </p:txBody>
      </p:sp>
      <p:sp>
        <p:nvSpPr>
          <p:cNvPr id="168"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69" name="CustomShape 3"/>
          <p:cNvSpPr/>
          <p:nvPr/>
        </p:nvSpPr>
        <p:spPr>
          <a:xfrm>
            <a:off x="1188720" y="914400"/>
            <a:ext cx="10515240" cy="1550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1600" spc="-1" strike="noStrike">
                <a:solidFill>
                  <a:srgbClr val="000000"/>
                </a:solidFill>
                <a:latin typeface="Calibri"/>
                <a:ea typeface="Calibri"/>
              </a:rPr>
              <a:t>Predictor Variables: </a:t>
            </a:r>
            <a:endParaRPr b="0" lang="en-US" sz="1600" spc="-1" strike="noStrike">
              <a:latin typeface="Arial"/>
            </a:endParaRPr>
          </a:p>
          <a:p>
            <a:pPr marL="216000" indent="-216000">
              <a:lnSpc>
                <a:spcPct val="100000"/>
              </a:lnSpc>
              <a:buClr>
                <a:srgbClr val="000000"/>
              </a:buClr>
              <a:buFont typeface="Symbol" charset="2"/>
              <a:buChar char=""/>
            </a:pPr>
            <a:r>
              <a:rPr b="0" i="1" lang="en-US" sz="1600" spc="-1" strike="noStrike">
                <a:solidFill>
                  <a:srgbClr val="000000"/>
                </a:solidFill>
                <a:latin typeface="Calibri"/>
                <a:ea typeface="Calibri"/>
              </a:rPr>
              <a:t>7 Day Rolling Average of </a:t>
            </a:r>
            <a:r>
              <a:rPr b="1" i="1" lang="en-US" sz="1600" spc="-1" strike="noStrike">
                <a:solidFill>
                  <a:srgbClr val="000000"/>
                </a:solidFill>
                <a:latin typeface="Calibri"/>
                <a:ea typeface="Calibri"/>
              </a:rPr>
              <a:t>Southern</a:t>
            </a:r>
            <a:r>
              <a:rPr b="0" i="1" lang="en-US" sz="1600" spc="-1" strike="noStrike">
                <a:solidFill>
                  <a:srgbClr val="000000"/>
                </a:solidFill>
                <a:latin typeface="Calibri"/>
                <a:ea typeface="Calibri"/>
              </a:rPr>
              <a:t> Viral RNA Signal</a:t>
            </a:r>
            <a:endParaRPr b="0" lang="en-US" sz="1600" spc="-1" strike="noStrike">
              <a:latin typeface="Arial"/>
            </a:endParaRPr>
          </a:p>
          <a:p>
            <a:pPr marL="216000" indent="-216000">
              <a:lnSpc>
                <a:spcPct val="100000"/>
              </a:lnSpc>
              <a:buClr>
                <a:srgbClr val="000000"/>
              </a:buClr>
              <a:buFont typeface="Symbol" charset="2"/>
              <a:buChar char=""/>
            </a:pPr>
            <a:r>
              <a:rPr b="0" i="1" lang="en-US" sz="1600" spc="-1" strike="noStrike">
                <a:solidFill>
                  <a:srgbClr val="000000"/>
                </a:solidFill>
                <a:latin typeface="Calibri"/>
                <a:ea typeface="Calibri"/>
              </a:rPr>
              <a:t>7 Day Rolling Average of </a:t>
            </a:r>
            <a:r>
              <a:rPr b="1" i="1" lang="en-US" sz="1600" spc="-1" strike="noStrike">
                <a:solidFill>
                  <a:srgbClr val="000000"/>
                </a:solidFill>
                <a:latin typeface="Calibri"/>
                <a:ea typeface="Calibri"/>
              </a:rPr>
              <a:t>Northern</a:t>
            </a:r>
            <a:r>
              <a:rPr b="0" i="1" lang="en-US" sz="1600" spc="-1" strike="noStrike">
                <a:solidFill>
                  <a:srgbClr val="000000"/>
                </a:solidFill>
                <a:latin typeface="Calibri"/>
                <a:ea typeface="Calibri"/>
              </a:rPr>
              <a:t> Viral RNA Signal</a:t>
            </a:r>
            <a:endParaRPr b="0" lang="en-US" sz="1600" spc="-1" strike="noStrike">
              <a:latin typeface="Arial"/>
            </a:endParaRPr>
          </a:p>
          <a:p>
            <a:pPr marL="216000" indent="-216000">
              <a:lnSpc>
                <a:spcPct val="100000"/>
              </a:lnSpc>
              <a:buClr>
                <a:srgbClr val="000000"/>
              </a:buClr>
              <a:buFont typeface="Symbol" charset="2"/>
              <a:buChar char=""/>
            </a:pPr>
            <a:r>
              <a:rPr b="1" i="1" lang="en-US" sz="1600" spc="-1" strike="noStrike">
                <a:solidFill>
                  <a:srgbClr val="000000"/>
                </a:solidFill>
                <a:latin typeface="Calibri"/>
                <a:ea typeface="Calibri"/>
              </a:rPr>
              <a:t>	</a:t>
            </a:r>
            <a:endParaRPr b="0" lang="en-US" sz="1600" spc="-1" strike="noStrike">
              <a:latin typeface="Arial"/>
            </a:endParaRPr>
          </a:p>
          <a:p>
            <a:pPr>
              <a:lnSpc>
                <a:spcPct val="100000"/>
              </a:lnSpc>
            </a:pPr>
            <a:r>
              <a:rPr b="1" i="1" lang="en-US" sz="1600" spc="-1" strike="noStrike">
                <a:solidFill>
                  <a:srgbClr val="000000"/>
                </a:solidFill>
                <a:latin typeface="Calibri"/>
                <a:ea typeface="Calibri"/>
              </a:rPr>
              <a:t>Response Variables:</a:t>
            </a:r>
            <a:endParaRPr b="0" lang="en-US" sz="1600" spc="-1" strike="noStrike">
              <a:latin typeface="Arial"/>
            </a:endParaRPr>
          </a:p>
          <a:p>
            <a:pPr marL="285840" indent="-285480">
              <a:lnSpc>
                <a:spcPct val="100000"/>
              </a:lnSpc>
              <a:buClr>
                <a:srgbClr val="000000"/>
              </a:buClr>
              <a:buFont typeface="Symbol" charset="2"/>
              <a:buChar char=""/>
            </a:pPr>
            <a:r>
              <a:rPr b="0" i="1" lang="en-US" sz="1600" spc="-1" strike="noStrike">
                <a:solidFill>
                  <a:srgbClr val="000000"/>
                </a:solidFill>
                <a:latin typeface="Calibri"/>
                <a:ea typeface="Calibri"/>
              </a:rPr>
              <a:t>7 Day Rolling Average  of Confirmed COVID-19 Case Count </a:t>
            </a:r>
            <a:endParaRPr b="0" lang="en-US" sz="1600" spc="-1" strike="noStrike">
              <a:latin typeface="Arial"/>
            </a:endParaRPr>
          </a:p>
        </p:txBody>
      </p:sp>
      <p:sp>
        <p:nvSpPr>
          <p:cNvPr id="170"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71" name="TextShape 5"/>
          <p:cNvSpPr txBox="1"/>
          <p:nvPr/>
        </p:nvSpPr>
        <p:spPr>
          <a:xfrm>
            <a:off x="10356840" y="6356520"/>
            <a:ext cx="996480" cy="364680"/>
          </a:xfrm>
          <a:prstGeom prst="rect">
            <a:avLst/>
          </a:prstGeom>
          <a:noFill/>
          <a:ln>
            <a:noFill/>
          </a:ln>
        </p:spPr>
        <p:txBody>
          <a:bodyPr anchor="ctr">
            <a:noAutofit/>
          </a:bodyPr>
          <a:p>
            <a:pPr algn="r">
              <a:lnSpc>
                <a:spcPct val="100000"/>
              </a:lnSpc>
            </a:pPr>
            <a:fld id="{5F1A3AA4-E514-4C2E-80BE-0D03FE644149}" type="slidenum">
              <a:rPr b="0" lang="en-US" sz="1200" spc="-1" strike="noStrike">
                <a:solidFill>
                  <a:srgbClr val="8b8b8b"/>
                </a:solidFill>
                <a:latin typeface="Calibri"/>
              </a:rPr>
              <a:t>16</a:t>
            </a:fld>
            <a:endParaRPr b="0" lang="en-US" sz="1200" spc="-1" strike="noStrike">
              <a:latin typeface="Times New Roman"/>
            </a:endParaRPr>
          </a:p>
        </p:txBody>
      </p:sp>
      <p:pic>
        <p:nvPicPr>
          <p:cNvPr id="172" name="" descr=""/>
          <p:cNvPicPr/>
          <p:nvPr/>
        </p:nvPicPr>
        <p:blipFill>
          <a:blip r:embed="rId1"/>
          <a:stretch/>
        </p:blipFill>
        <p:spPr>
          <a:xfrm>
            <a:off x="3006360" y="2564640"/>
            <a:ext cx="6686280" cy="3561840"/>
          </a:xfrm>
          <a:prstGeom prst="rect">
            <a:avLst/>
          </a:prstGeom>
          <a:ln>
            <a:noFill/>
          </a:ln>
        </p:spPr>
      </p:pic>
      <p:sp>
        <p:nvSpPr>
          <p:cNvPr id="173" name="TextShape 6"/>
          <p:cNvSpPr txBox="1"/>
          <p:nvPr/>
        </p:nvSpPr>
        <p:spPr>
          <a:xfrm>
            <a:off x="3017520" y="5943600"/>
            <a:ext cx="6309360" cy="640080"/>
          </a:xfrm>
          <a:prstGeom prst="rect">
            <a:avLst/>
          </a:prstGeom>
          <a:noFill/>
          <a:ln>
            <a:noFill/>
          </a:ln>
        </p:spPr>
        <p:txBody>
          <a:bodyPr>
            <a:normAutofit/>
          </a:bodyPr>
          <a:p>
            <a:pPr marL="228600" indent="-228240" algn="ctr">
              <a:lnSpc>
                <a:spcPct val="90000"/>
              </a:lnSpc>
              <a:spcBef>
                <a:spcPts val="1001"/>
              </a:spcBef>
              <a:spcAft>
                <a:spcPts val="601"/>
              </a:spcAft>
              <a:buClr>
                <a:srgbClr val="000000"/>
              </a:buClr>
              <a:buFont typeface="Arial"/>
              <a:buChar char="•"/>
            </a:pPr>
            <a:r>
              <a:rPr b="0" lang="en-US" sz="1000" spc="-1" strike="noStrike">
                <a:solidFill>
                  <a:srgbClr val="000000"/>
                </a:solidFill>
                <a:latin typeface="Franklin Gothic Book"/>
                <a:ea typeface="Calibri"/>
              </a:rPr>
              <a:t>Figure: Evaluation of performance metrics relative to the baseline (Persistence) Model using </a:t>
            </a:r>
            <a:r>
              <a:rPr b="0" lang="en-US" sz="1000" spc="-1" strike="noStrike">
                <a:solidFill>
                  <a:srgbClr val="000000"/>
                </a:solidFill>
                <a:latin typeface="Franklin Gothic Book"/>
                <a:ea typeface="Calibri"/>
              </a:rPr>
              <a:t>Test Data</a:t>
            </a: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Model Predictions – Baseline Model and Simple Regression</a:t>
            </a:r>
            <a:endParaRPr b="0" lang="en-US" sz="2400" spc="-1" strike="noStrike">
              <a:solidFill>
                <a:srgbClr val="000000"/>
              </a:solidFill>
              <a:latin typeface="Calibri"/>
            </a:endParaRPr>
          </a:p>
        </p:txBody>
      </p:sp>
      <p:sp>
        <p:nvSpPr>
          <p:cNvPr id="175"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76"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77" name="TextShape 4"/>
          <p:cNvSpPr txBox="1"/>
          <p:nvPr/>
        </p:nvSpPr>
        <p:spPr>
          <a:xfrm>
            <a:off x="10356840" y="6356520"/>
            <a:ext cx="996480" cy="364680"/>
          </a:xfrm>
          <a:prstGeom prst="rect">
            <a:avLst/>
          </a:prstGeom>
          <a:noFill/>
          <a:ln>
            <a:noFill/>
          </a:ln>
        </p:spPr>
        <p:txBody>
          <a:bodyPr anchor="ctr">
            <a:noAutofit/>
          </a:bodyPr>
          <a:p>
            <a:pPr algn="r">
              <a:lnSpc>
                <a:spcPct val="100000"/>
              </a:lnSpc>
            </a:pPr>
            <a:fld id="{711E0147-968B-4E47-8310-97ACE5E0FCD4}" type="slidenum">
              <a:rPr b="0" lang="en-US" sz="1200" spc="-1" strike="noStrike">
                <a:solidFill>
                  <a:srgbClr val="8b8b8b"/>
                </a:solidFill>
                <a:latin typeface="Calibri"/>
              </a:rPr>
              <a:t>17</a:t>
            </a:fld>
            <a:endParaRPr b="0" lang="en-US" sz="1200" spc="-1" strike="noStrike">
              <a:latin typeface="Times New Roman"/>
            </a:endParaRPr>
          </a:p>
        </p:txBody>
      </p:sp>
      <p:pic>
        <p:nvPicPr>
          <p:cNvPr id="178" name="" descr=""/>
          <p:cNvPicPr/>
          <p:nvPr/>
        </p:nvPicPr>
        <p:blipFill>
          <a:blip r:embed="rId1"/>
          <a:stretch/>
        </p:blipFill>
        <p:spPr>
          <a:xfrm>
            <a:off x="822960" y="3749040"/>
            <a:ext cx="5212080" cy="1737360"/>
          </a:xfrm>
          <a:prstGeom prst="rect">
            <a:avLst/>
          </a:prstGeom>
          <a:ln>
            <a:noFill/>
          </a:ln>
        </p:spPr>
      </p:pic>
      <p:pic>
        <p:nvPicPr>
          <p:cNvPr id="179" name="" descr=""/>
          <p:cNvPicPr/>
          <p:nvPr/>
        </p:nvPicPr>
        <p:blipFill>
          <a:blip r:embed="rId2"/>
          <a:stretch/>
        </p:blipFill>
        <p:spPr>
          <a:xfrm>
            <a:off x="6481440" y="1097280"/>
            <a:ext cx="5131440" cy="4845960"/>
          </a:xfrm>
          <a:prstGeom prst="rect">
            <a:avLst/>
          </a:prstGeom>
          <a:ln>
            <a:noFill/>
          </a:ln>
        </p:spPr>
      </p:pic>
      <p:pic>
        <p:nvPicPr>
          <p:cNvPr id="180" name="" descr=""/>
          <p:cNvPicPr/>
          <p:nvPr/>
        </p:nvPicPr>
        <p:blipFill>
          <a:blip r:embed="rId3"/>
          <a:stretch/>
        </p:blipFill>
        <p:spPr>
          <a:xfrm>
            <a:off x="914400" y="1828800"/>
            <a:ext cx="5112000" cy="164592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Model Predictions – Generalized Linear Models</a:t>
            </a:r>
            <a:endParaRPr b="0" lang="en-US" sz="2400" spc="-1" strike="noStrike">
              <a:solidFill>
                <a:srgbClr val="000000"/>
              </a:solidFill>
              <a:latin typeface="Calibri"/>
            </a:endParaRPr>
          </a:p>
        </p:txBody>
      </p:sp>
      <p:sp>
        <p:nvSpPr>
          <p:cNvPr id="182"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83"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84" name="TextShape 4"/>
          <p:cNvSpPr txBox="1"/>
          <p:nvPr/>
        </p:nvSpPr>
        <p:spPr>
          <a:xfrm>
            <a:off x="10356840" y="6356520"/>
            <a:ext cx="996480" cy="364680"/>
          </a:xfrm>
          <a:prstGeom prst="rect">
            <a:avLst/>
          </a:prstGeom>
          <a:noFill/>
          <a:ln>
            <a:noFill/>
          </a:ln>
        </p:spPr>
        <p:txBody>
          <a:bodyPr anchor="ctr">
            <a:noAutofit/>
          </a:bodyPr>
          <a:p>
            <a:pPr algn="r">
              <a:lnSpc>
                <a:spcPct val="100000"/>
              </a:lnSpc>
            </a:pPr>
            <a:fld id="{1E98CA30-EF4A-4BB1-88CF-FBFCCC41DF8C}" type="slidenum">
              <a:rPr b="0" lang="en-US" sz="1200" spc="-1" strike="noStrike">
                <a:solidFill>
                  <a:srgbClr val="8b8b8b"/>
                </a:solidFill>
                <a:latin typeface="Calibri"/>
              </a:rPr>
              <a:t>18</a:t>
            </a:fld>
            <a:endParaRPr b="0" lang="en-US" sz="1200" spc="-1" strike="noStrike">
              <a:latin typeface="Times New Roman"/>
            </a:endParaRPr>
          </a:p>
        </p:txBody>
      </p:sp>
      <p:pic>
        <p:nvPicPr>
          <p:cNvPr id="185" name="" descr=""/>
          <p:cNvPicPr/>
          <p:nvPr/>
        </p:nvPicPr>
        <p:blipFill>
          <a:blip r:embed="rId1"/>
          <a:stretch/>
        </p:blipFill>
        <p:spPr>
          <a:xfrm>
            <a:off x="1005840" y="1005840"/>
            <a:ext cx="3723840" cy="5171760"/>
          </a:xfrm>
          <a:prstGeom prst="rect">
            <a:avLst/>
          </a:prstGeom>
          <a:ln>
            <a:noFill/>
          </a:ln>
        </p:spPr>
      </p:pic>
      <p:pic>
        <p:nvPicPr>
          <p:cNvPr id="186" name="" descr=""/>
          <p:cNvPicPr/>
          <p:nvPr/>
        </p:nvPicPr>
        <p:blipFill>
          <a:blip r:embed="rId2"/>
          <a:stretch/>
        </p:blipFill>
        <p:spPr>
          <a:xfrm>
            <a:off x="4937760" y="2286000"/>
            <a:ext cx="6814800" cy="20901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Model Predictions – Gradient Boosting Regression Model</a:t>
            </a:r>
            <a:endParaRPr b="0" lang="en-US" sz="2400" spc="-1" strike="noStrike">
              <a:solidFill>
                <a:srgbClr val="000000"/>
              </a:solidFill>
              <a:latin typeface="Calibri"/>
            </a:endParaRPr>
          </a:p>
        </p:txBody>
      </p:sp>
      <p:sp>
        <p:nvSpPr>
          <p:cNvPr id="188"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89"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90" name="TextShape 4"/>
          <p:cNvSpPr txBox="1"/>
          <p:nvPr/>
        </p:nvSpPr>
        <p:spPr>
          <a:xfrm>
            <a:off x="10356840" y="6356520"/>
            <a:ext cx="996480" cy="364680"/>
          </a:xfrm>
          <a:prstGeom prst="rect">
            <a:avLst/>
          </a:prstGeom>
          <a:noFill/>
          <a:ln>
            <a:noFill/>
          </a:ln>
        </p:spPr>
        <p:txBody>
          <a:bodyPr anchor="ctr">
            <a:noAutofit/>
          </a:bodyPr>
          <a:p>
            <a:pPr algn="r">
              <a:lnSpc>
                <a:spcPct val="100000"/>
              </a:lnSpc>
            </a:pPr>
            <a:fld id="{3F02E98B-DC13-4E91-92BB-1D45D454F99F}" type="slidenum">
              <a:rPr b="0" lang="en-US" sz="1200" spc="-1" strike="noStrike">
                <a:solidFill>
                  <a:srgbClr val="8b8b8b"/>
                </a:solidFill>
                <a:latin typeface="Calibri"/>
              </a:rPr>
              <a:t>19</a:t>
            </a:fld>
            <a:endParaRPr b="0" lang="en-US" sz="1200" spc="-1" strike="noStrike">
              <a:latin typeface="Times New Roman"/>
            </a:endParaRPr>
          </a:p>
        </p:txBody>
      </p:sp>
      <p:pic>
        <p:nvPicPr>
          <p:cNvPr id="191" name="" descr=""/>
          <p:cNvPicPr/>
          <p:nvPr/>
        </p:nvPicPr>
        <p:blipFill>
          <a:blip r:embed="rId1"/>
          <a:stretch/>
        </p:blipFill>
        <p:spPr>
          <a:xfrm>
            <a:off x="5303520" y="2286000"/>
            <a:ext cx="6559200" cy="2103120"/>
          </a:xfrm>
          <a:prstGeom prst="rect">
            <a:avLst/>
          </a:prstGeom>
          <a:ln>
            <a:noFill/>
          </a:ln>
        </p:spPr>
      </p:pic>
      <p:pic>
        <p:nvPicPr>
          <p:cNvPr id="192" name="" descr=""/>
          <p:cNvPicPr/>
          <p:nvPr/>
        </p:nvPicPr>
        <p:blipFill>
          <a:blip r:embed="rId2"/>
          <a:stretch/>
        </p:blipFill>
        <p:spPr>
          <a:xfrm>
            <a:off x="731520" y="2069280"/>
            <a:ext cx="4362120" cy="26856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275400"/>
            <a:ext cx="10515240" cy="539640"/>
          </a:xfrm>
          <a:prstGeom prst="rect">
            <a:avLst/>
          </a:prstGeom>
          <a:noFill/>
          <a:ln>
            <a:noFill/>
          </a:ln>
        </p:spPr>
        <p:txBody>
          <a:bodyPr anchor="ctr">
            <a:normAutofit/>
          </a:bodyPr>
          <a:p>
            <a:pPr>
              <a:lnSpc>
                <a:spcPct val="90000"/>
              </a:lnSpc>
            </a:pPr>
            <a:r>
              <a:rPr b="1" lang="en-US" sz="3200" spc="-1" strike="noStrike">
                <a:solidFill>
                  <a:srgbClr val="000000"/>
                </a:solidFill>
                <a:latin typeface="Franklin Gothic Medium"/>
              </a:rPr>
              <a:t>CONTENTS</a:t>
            </a:r>
            <a:endParaRPr b="0" lang="en-US" sz="3200" spc="-1" strike="noStrike">
              <a:solidFill>
                <a:srgbClr val="000000"/>
              </a:solidFill>
              <a:latin typeface="Calibri"/>
            </a:endParaRPr>
          </a:p>
        </p:txBody>
      </p:sp>
      <p:sp>
        <p:nvSpPr>
          <p:cNvPr id="93" name="TextShape 2"/>
          <p:cNvSpPr txBox="1"/>
          <p:nvPr/>
        </p:nvSpPr>
        <p:spPr>
          <a:xfrm>
            <a:off x="838080" y="1083960"/>
            <a:ext cx="10515240" cy="4354920"/>
          </a:xfrm>
          <a:prstGeom prst="rect">
            <a:avLst/>
          </a:prstGeom>
          <a:noFill/>
          <a:ln>
            <a:noFill/>
          </a:ln>
        </p:spPr>
        <p:txBody>
          <a:bodyPr>
            <a:normAutofit/>
          </a:bodyPr>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Calibri"/>
              </a:rPr>
              <a:t>  </a:t>
            </a:r>
            <a:r>
              <a:rPr b="0" lang="en-US" sz="2800" spc="-1" strike="noStrike">
                <a:solidFill>
                  <a:srgbClr val="000000"/>
                </a:solidFill>
                <a:latin typeface="Calibri"/>
              </a:rPr>
              <a:t>Background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Calibri"/>
              </a:rPr>
              <a:t>  </a:t>
            </a:r>
            <a:r>
              <a:rPr b="0" lang="en-US" sz="2800" spc="-1" strike="noStrike">
                <a:solidFill>
                  <a:srgbClr val="000000"/>
                </a:solidFill>
                <a:latin typeface="Calibri"/>
              </a:rPr>
              <a:t>Datasets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Calibri"/>
              </a:rPr>
              <a:t>  </a:t>
            </a:r>
            <a:r>
              <a:rPr b="0" lang="en-US" sz="2800" spc="-1" strike="noStrike">
                <a:solidFill>
                  <a:srgbClr val="000000"/>
                </a:solidFill>
                <a:latin typeface="Calibri"/>
              </a:rPr>
              <a:t>Exploratory Data Analysis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Calibri"/>
              </a:rPr>
              <a:t>  </a:t>
            </a:r>
            <a:r>
              <a:rPr b="0" lang="en-US" sz="2800" spc="-1" strike="noStrike">
                <a:solidFill>
                  <a:srgbClr val="000000"/>
                </a:solidFill>
                <a:latin typeface="Calibri"/>
              </a:rPr>
              <a:t>Models Selection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Calibri"/>
              </a:rPr>
              <a:t>  </a:t>
            </a:r>
            <a:r>
              <a:rPr b="0" lang="en-US" sz="2800" spc="-1" strike="noStrike">
                <a:solidFill>
                  <a:srgbClr val="000000"/>
                </a:solidFill>
                <a:latin typeface="Calibri"/>
              </a:rPr>
              <a:t>Model Evaluation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Calibri"/>
              </a:rPr>
              <a:t>  </a:t>
            </a:r>
            <a:r>
              <a:rPr b="0" lang="en-US" sz="2800" spc="-1" strike="noStrike">
                <a:solidFill>
                  <a:srgbClr val="000000"/>
                </a:solidFill>
                <a:latin typeface="Calibri"/>
              </a:rPr>
              <a:t>Conclusion &amp; Next Steps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
        <p:nvSpPr>
          <p:cNvPr id="94" name="TextShape 3"/>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95" name="Line 4"/>
          <p:cNvSpPr/>
          <p:nvPr/>
        </p:nvSpPr>
        <p:spPr>
          <a:xfrm>
            <a:off x="838080" y="904680"/>
            <a:ext cx="10515600" cy="0"/>
          </a:xfrm>
          <a:prstGeom prst="line">
            <a:avLst/>
          </a:prstGeom>
          <a:ln/>
        </p:spPr>
        <p:style>
          <a:lnRef idx="1">
            <a:schemeClr val="dk1"/>
          </a:lnRef>
          <a:fillRef idx="0">
            <a:schemeClr val="dk1"/>
          </a:fillRef>
          <a:effectRef idx="0">
            <a:schemeClr val="dk1"/>
          </a:effectRef>
          <a:fontRef idx="minor"/>
        </p:style>
      </p:sp>
      <p:sp>
        <p:nvSpPr>
          <p:cNvPr id="96" name="TextShape 5"/>
          <p:cNvSpPr txBox="1"/>
          <p:nvPr/>
        </p:nvSpPr>
        <p:spPr>
          <a:xfrm>
            <a:off x="10356840" y="6356520"/>
            <a:ext cx="996480" cy="364680"/>
          </a:xfrm>
          <a:prstGeom prst="rect">
            <a:avLst/>
          </a:prstGeom>
          <a:noFill/>
          <a:ln>
            <a:noFill/>
          </a:ln>
        </p:spPr>
        <p:txBody>
          <a:bodyPr anchor="ctr">
            <a:noAutofit/>
          </a:bodyPr>
          <a:p>
            <a:pPr algn="r">
              <a:lnSpc>
                <a:spcPct val="100000"/>
              </a:lnSpc>
            </a:pPr>
            <a:fld id="{3A397909-E752-4D88-86BA-59F10E9CB142}" type="slidenum">
              <a:rPr b="0" lang="en-US" sz="1200" spc="-1" strike="noStrike">
                <a:solidFill>
                  <a:srgbClr val="8b8b8b"/>
                </a:solidFill>
                <a:latin typeface="Calibri"/>
              </a:rPr>
              <a:t>2</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Model Predictions – Gradient Boosting Regression Model</a:t>
            </a:r>
            <a:endParaRPr b="0" lang="en-US" sz="2400" spc="-1" strike="noStrike">
              <a:solidFill>
                <a:srgbClr val="000000"/>
              </a:solidFill>
              <a:latin typeface="Calibri"/>
            </a:endParaRPr>
          </a:p>
        </p:txBody>
      </p:sp>
      <p:sp>
        <p:nvSpPr>
          <p:cNvPr id="194"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95"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96" name="TextShape 4"/>
          <p:cNvSpPr txBox="1"/>
          <p:nvPr/>
        </p:nvSpPr>
        <p:spPr>
          <a:xfrm>
            <a:off x="10356840" y="6356520"/>
            <a:ext cx="996480" cy="364680"/>
          </a:xfrm>
          <a:prstGeom prst="rect">
            <a:avLst/>
          </a:prstGeom>
          <a:noFill/>
          <a:ln>
            <a:noFill/>
          </a:ln>
        </p:spPr>
        <p:txBody>
          <a:bodyPr anchor="ctr">
            <a:noAutofit/>
          </a:bodyPr>
          <a:p>
            <a:pPr algn="r">
              <a:lnSpc>
                <a:spcPct val="100000"/>
              </a:lnSpc>
            </a:pPr>
            <a:fld id="{5DEA46F7-D7EC-48BC-B5DE-36BE09A0776F}" type="slidenum">
              <a:rPr b="0" lang="en-US" sz="1200" spc="-1" strike="noStrike">
                <a:solidFill>
                  <a:srgbClr val="8b8b8b"/>
                </a:solidFill>
                <a:latin typeface="Calibri"/>
              </a:rPr>
              <a:t>20</a:t>
            </a:fld>
            <a:endParaRPr b="0" lang="en-US" sz="1200" spc="-1" strike="noStrike">
              <a:latin typeface="Times New Roman"/>
            </a:endParaRPr>
          </a:p>
        </p:txBody>
      </p:sp>
      <p:pic>
        <p:nvPicPr>
          <p:cNvPr id="197" name="" descr=""/>
          <p:cNvPicPr/>
          <p:nvPr/>
        </p:nvPicPr>
        <p:blipFill>
          <a:blip r:embed="rId1"/>
          <a:stretch/>
        </p:blipFill>
        <p:spPr>
          <a:xfrm>
            <a:off x="869760" y="2834640"/>
            <a:ext cx="5439600" cy="1546920"/>
          </a:xfrm>
          <a:prstGeom prst="rect">
            <a:avLst/>
          </a:prstGeom>
          <a:ln>
            <a:noFill/>
          </a:ln>
        </p:spPr>
      </p:pic>
      <p:pic>
        <p:nvPicPr>
          <p:cNvPr id="198" name="" descr=""/>
          <p:cNvPicPr/>
          <p:nvPr/>
        </p:nvPicPr>
        <p:blipFill>
          <a:blip r:embed="rId2"/>
          <a:stretch/>
        </p:blipFill>
        <p:spPr>
          <a:xfrm>
            <a:off x="822960" y="1109160"/>
            <a:ext cx="5394960" cy="1451160"/>
          </a:xfrm>
          <a:prstGeom prst="rect">
            <a:avLst/>
          </a:prstGeom>
          <a:ln>
            <a:noFill/>
          </a:ln>
        </p:spPr>
      </p:pic>
      <p:pic>
        <p:nvPicPr>
          <p:cNvPr id="199" name="" descr=""/>
          <p:cNvPicPr/>
          <p:nvPr/>
        </p:nvPicPr>
        <p:blipFill>
          <a:blip r:embed="rId3"/>
          <a:stretch/>
        </p:blipFill>
        <p:spPr>
          <a:xfrm>
            <a:off x="914400" y="4663440"/>
            <a:ext cx="5486400" cy="1667880"/>
          </a:xfrm>
          <a:prstGeom prst="rect">
            <a:avLst/>
          </a:prstGeom>
          <a:ln>
            <a:noFill/>
          </a:ln>
        </p:spPr>
      </p:pic>
      <p:pic>
        <p:nvPicPr>
          <p:cNvPr id="200" name="" descr=""/>
          <p:cNvPicPr/>
          <p:nvPr/>
        </p:nvPicPr>
        <p:blipFill>
          <a:blip r:embed="rId4"/>
          <a:stretch/>
        </p:blipFill>
        <p:spPr>
          <a:xfrm>
            <a:off x="6576480" y="1828800"/>
            <a:ext cx="5219280" cy="1579320"/>
          </a:xfrm>
          <a:prstGeom prst="rect">
            <a:avLst/>
          </a:prstGeom>
          <a:ln>
            <a:noFill/>
          </a:ln>
        </p:spPr>
      </p:pic>
      <p:pic>
        <p:nvPicPr>
          <p:cNvPr id="201" name="" descr=""/>
          <p:cNvPicPr/>
          <p:nvPr/>
        </p:nvPicPr>
        <p:blipFill>
          <a:blip r:embed="rId5"/>
          <a:stretch/>
        </p:blipFill>
        <p:spPr>
          <a:xfrm>
            <a:off x="6631920" y="3662640"/>
            <a:ext cx="5163840" cy="164088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Takeaways from first attempt</a:t>
            </a:r>
            <a:endParaRPr b="0" lang="en-US" sz="2400" spc="-1" strike="noStrike">
              <a:solidFill>
                <a:srgbClr val="000000"/>
              </a:solidFill>
              <a:latin typeface="Calibri"/>
            </a:endParaRPr>
          </a:p>
        </p:txBody>
      </p:sp>
      <p:sp>
        <p:nvSpPr>
          <p:cNvPr id="203"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204"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05" name="TextShape 4"/>
          <p:cNvSpPr txBox="1"/>
          <p:nvPr/>
        </p:nvSpPr>
        <p:spPr>
          <a:xfrm>
            <a:off x="10356840" y="6356520"/>
            <a:ext cx="996480" cy="364680"/>
          </a:xfrm>
          <a:prstGeom prst="rect">
            <a:avLst/>
          </a:prstGeom>
          <a:noFill/>
          <a:ln>
            <a:noFill/>
          </a:ln>
        </p:spPr>
        <p:txBody>
          <a:bodyPr anchor="ctr">
            <a:noAutofit/>
          </a:bodyPr>
          <a:p>
            <a:pPr algn="r">
              <a:lnSpc>
                <a:spcPct val="100000"/>
              </a:lnSpc>
            </a:pPr>
            <a:fld id="{B42E32B7-68DA-4BA8-B350-3F5DD790AF21}" type="slidenum">
              <a:rPr b="0" lang="en-US" sz="1200" spc="-1" strike="noStrike">
                <a:solidFill>
                  <a:srgbClr val="8b8b8b"/>
                </a:solidFill>
                <a:latin typeface="Calibri"/>
              </a:rPr>
              <a:t>21</a:t>
            </a:fld>
            <a:endParaRPr b="0" lang="en-US" sz="1200" spc="-1" strike="noStrike">
              <a:latin typeface="Times New Roman"/>
            </a:endParaRPr>
          </a:p>
        </p:txBody>
      </p:sp>
      <p:sp>
        <p:nvSpPr>
          <p:cNvPr id="206" name="CustomShape 5"/>
          <p:cNvSpPr/>
          <p:nvPr/>
        </p:nvSpPr>
        <p:spPr>
          <a:xfrm>
            <a:off x="681120" y="1080000"/>
            <a:ext cx="10515240" cy="3408840"/>
          </a:xfrm>
          <a:prstGeom prst="rect">
            <a:avLst/>
          </a:prstGeom>
          <a:noFill/>
          <a:ln>
            <a:noFill/>
          </a:ln>
        </p:spPr>
        <p:style>
          <a:lnRef idx="0"/>
          <a:fillRef idx="0"/>
          <a:effectRef idx="0"/>
          <a:fontRef idx="minor"/>
        </p:style>
        <p:txBody>
          <a:bodyPr lIns="90000" rIns="90000" tIns="45000" bIns="45000">
            <a:spAutoFit/>
          </a:bodyPr>
          <a:p>
            <a:pPr marL="285840" indent="-285480" algn="just">
              <a:lnSpc>
                <a:spcPct val="110000"/>
              </a:lnSpc>
              <a:buClr>
                <a:srgbClr val="000000"/>
              </a:buClr>
              <a:buFont typeface="Wingdings" charset="2"/>
              <a:buChar char=""/>
            </a:pPr>
            <a:r>
              <a:rPr b="0" i="1" lang="en-US" sz="1800" spc="-1" strike="noStrike">
                <a:solidFill>
                  <a:srgbClr val="000000"/>
                </a:solidFill>
                <a:latin typeface="Franklin Gothic Book"/>
                <a:ea typeface="Calibri"/>
              </a:rPr>
              <a:t>All models </a:t>
            </a:r>
            <a:r>
              <a:rPr b="1" i="1" lang="en-US" sz="1800" spc="-1" strike="noStrike">
                <a:solidFill>
                  <a:srgbClr val="000000"/>
                </a:solidFill>
                <a:latin typeface="Franklin Gothic Book"/>
                <a:ea typeface="Calibri"/>
              </a:rPr>
              <a:t>fair poorly</a:t>
            </a:r>
            <a:r>
              <a:rPr b="0" i="1" lang="en-US" sz="1800" spc="-1" strike="noStrike">
                <a:solidFill>
                  <a:srgbClr val="000000"/>
                </a:solidFill>
                <a:latin typeface="Franklin Gothic Book"/>
                <a:ea typeface="Calibri"/>
              </a:rPr>
              <a:t> in comparison to the persistence model using only the wastewater RNA signal as the predictor variable.</a:t>
            </a:r>
            <a:endParaRPr b="0" lang="en-US" sz="1800" spc="-1" strike="noStrike">
              <a:latin typeface="Arial"/>
            </a:endParaRPr>
          </a:p>
          <a:p>
            <a:pPr marL="285840" indent="-285480" algn="just">
              <a:lnSpc>
                <a:spcPct val="110000"/>
              </a:lnSpc>
              <a:buClr>
                <a:srgbClr val="000000"/>
              </a:buClr>
              <a:buFont typeface="Wingdings" charset="2"/>
              <a:buChar char=""/>
            </a:pPr>
            <a:r>
              <a:rPr b="1" i="1" lang="en-US" sz="1800" spc="-1" strike="noStrike">
                <a:solidFill>
                  <a:srgbClr val="000000"/>
                </a:solidFill>
                <a:latin typeface="Franklin Gothic Book"/>
                <a:ea typeface="Calibri"/>
              </a:rPr>
              <a:t>Piecewise Linear Models</a:t>
            </a:r>
            <a:r>
              <a:rPr b="0" i="1" lang="en-US" sz="1800" spc="-1" strike="noStrike">
                <a:solidFill>
                  <a:srgbClr val="000000"/>
                </a:solidFill>
                <a:latin typeface="Franklin Gothic Book"/>
                <a:ea typeface="Calibri"/>
              </a:rPr>
              <a:t> such as GAMS and XGBoost show good results on training data however fair poorly on test (unseen data)</a:t>
            </a:r>
            <a:endParaRPr b="0" lang="en-US" sz="1800" spc="-1" strike="noStrike">
              <a:latin typeface="Arial"/>
            </a:endParaRPr>
          </a:p>
          <a:p>
            <a:pPr marL="285840" indent="-285480" algn="just">
              <a:lnSpc>
                <a:spcPct val="110000"/>
              </a:lnSpc>
              <a:buClr>
                <a:srgbClr val="000000"/>
              </a:buClr>
              <a:buFont typeface="Wingdings" charset="2"/>
              <a:buChar char=""/>
            </a:pPr>
            <a:r>
              <a:rPr b="0" i="1" lang="en-US" sz="1800" spc="-1" strike="noStrike">
                <a:solidFill>
                  <a:srgbClr val="000000"/>
                </a:solidFill>
                <a:latin typeface="Franklin Gothic Book"/>
                <a:ea typeface="Calibri"/>
              </a:rPr>
              <a:t>Dataset including predictor and response variables are </a:t>
            </a:r>
            <a:r>
              <a:rPr b="1" i="1" lang="en-US" sz="1800" spc="-1" strike="noStrike">
                <a:solidFill>
                  <a:srgbClr val="000000"/>
                </a:solidFill>
                <a:latin typeface="Franklin Gothic Book"/>
                <a:ea typeface="Calibri"/>
              </a:rPr>
              <a:t>noisy</a:t>
            </a:r>
            <a:r>
              <a:rPr b="0" i="1" lang="en-US" sz="1800" spc="-1" strike="noStrike">
                <a:solidFill>
                  <a:srgbClr val="000000"/>
                </a:solidFill>
                <a:latin typeface="Franklin Gothic Book"/>
                <a:ea typeface="Calibri"/>
              </a:rPr>
              <a:t> hence the outputs are somewhat expected since we are fitting noise to noise.</a:t>
            </a:r>
            <a:endParaRPr b="0" lang="en-US" sz="1800" spc="-1" strike="noStrike">
              <a:latin typeface="Arial"/>
            </a:endParaRPr>
          </a:p>
          <a:p>
            <a:pPr algn="just">
              <a:lnSpc>
                <a:spcPct val="110000"/>
              </a:lnSpc>
            </a:pPr>
            <a:endParaRPr b="0" lang="en-US" sz="1800" spc="-1" strike="noStrike">
              <a:latin typeface="Arial"/>
            </a:endParaRPr>
          </a:p>
          <a:p>
            <a:pPr algn="just">
              <a:lnSpc>
                <a:spcPct val="110000"/>
              </a:lnSpc>
            </a:pPr>
            <a:endParaRPr b="0" lang="en-US" sz="1800" spc="-1" strike="noStrike">
              <a:latin typeface="Arial"/>
            </a:endParaRPr>
          </a:p>
          <a:p>
            <a:pPr algn="just">
              <a:lnSpc>
                <a:spcPct val="110000"/>
              </a:lnSpc>
            </a:pPr>
            <a:endParaRPr b="0" lang="en-US" sz="1800" spc="-1" strike="noStrike">
              <a:latin typeface="Arial"/>
            </a:endParaRPr>
          </a:p>
          <a:p>
            <a:pPr algn="just">
              <a:lnSpc>
                <a:spcPct val="110000"/>
              </a:lnSpc>
            </a:pPr>
            <a:endParaRPr b="0" lang="en-US" sz="1800" spc="-1" strike="noStrike">
              <a:latin typeface="Arial"/>
            </a:endParaRPr>
          </a:p>
          <a:p>
            <a:pPr algn="just">
              <a:lnSpc>
                <a:spcPct val="11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1097280" y="2194560"/>
            <a:ext cx="10515240" cy="5312160"/>
          </a:xfrm>
          <a:prstGeom prst="rect">
            <a:avLst/>
          </a:prstGeom>
          <a:noFill/>
          <a:ln>
            <a:noFill/>
          </a:ln>
        </p:spPr>
        <p:txBody>
          <a:bodyPr>
            <a:normAutofit/>
          </a:bodyPr>
          <a:p>
            <a:pPr marL="432000" indent="-324000" algn="ctr">
              <a:lnSpc>
                <a:spcPct val="90000"/>
              </a:lnSpc>
              <a:spcBef>
                <a:spcPts val="1001"/>
              </a:spcBef>
              <a:spcAft>
                <a:spcPts val="601"/>
              </a:spcAft>
              <a:buClr>
                <a:srgbClr val="000000"/>
              </a:buClr>
              <a:buFont typeface="Wingdings" charset="2"/>
              <a:buChar char=""/>
            </a:pPr>
            <a:r>
              <a:rPr b="1" lang="en-US" sz="4000" spc="-1" strike="noStrike">
                <a:solidFill>
                  <a:srgbClr val="000000"/>
                </a:solidFill>
                <a:latin typeface="Calibri"/>
                <a:ea typeface="Noto Sans CJK SC"/>
              </a:rPr>
              <a:t>ATTEMPT # 2  </a:t>
            </a:r>
            <a:endParaRPr b="0" lang="en-US" sz="4000" spc="-1" strike="noStrike">
              <a:solidFill>
                <a:srgbClr val="000000"/>
              </a:solidFill>
              <a:latin typeface="Calibri"/>
              <a:ea typeface="Noto Sans CJK SC"/>
            </a:endParaRPr>
          </a:p>
          <a:p>
            <a:pPr marL="432000" indent="-324000">
              <a:lnSpc>
                <a:spcPct val="90000"/>
              </a:lnSpc>
              <a:spcBef>
                <a:spcPts val="1001"/>
              </a:spcBef>
              <a:spcAft>
                <a:spcPts val="601"/>
              </a:spcAft>
              <a:buClr>
                <a:srgbClr val="000000"/>
              </a:buClr>
              <a:buFont typeface="Wingdings" charset="2"/>
              <a:buChar char=""/>
            </a:pPr>
            <a:r>
              <a:rPr b="1" lang="en-US" sz="4000" spc="-1" strike="noStrike">
                <a:solidFill>
                  <a:srgbClr val="000000"/>
                </a:solidFill>
                <a:latin typeface="Calibri"/>
                <a:ea typeface="Noto Sans CJK SC"/>
              </a:rPr>
              <a:t>             </a:t>
            </a:r>
            <a:r>
              <a:rPr b="1" lang="en-US" sz="4000" spc="-1" strike="noStrike">
                <a:solidFill>
                  <a:srgbClr val="000000"/>
                </a:solidFill>
                <a:latin typeface="Calibri"/>
                <a:ea typeface="Noto Sans CJK SC"/>
              </a:rPr>
              <a:t>USING AUTO REGRESSIVE MODEL +     </a:t>
            </a:r>
            <a:r>
              <a:rPr b="1" lang="en-US" sz="4000" spc="-1" strike="noStrike">
                <a:solidFill>
                  <a:srgbClr val="000000"/>
                </a:solidFill>
                <a:latin typeface="Calibri"/>
                <a:ea typeface="Noto Sans CJK SC"/>
              </a:rPr>
              <a:t>	</a:t>
            </a:r>
            <a:r>
              <a:rPr b="1" lang="en-US" sz="4000" spc="-1" strike="noStrike">
                <a:solidFill>
                  <a:srgbClr val="000000"/>
                </a:solidFill>
                <a:latin typeface="Calibri"/>
                <a:ea typeface="Noto Sans CJK SC"/>
              </a:rPr>
              <a:t>	</a:t>
            </a:r>
            <a:r>
              <a:rPr b="1" lang="en-US" sz="4000" spc="-1" strike="noStrike">
                <a:solidFill>
                  <a:srgbClr val="000000"/>
                </a:solidFill>
                <a:latin typeface="Calibri"/>
                <a:ea typeface="Noto Sans CJK SC"/>
              </a:rPr>
              <a:t>	</a:t>
            </a:r>
            <a:r>
              <a:rPr b="1" lang="en-US" sz="4000" spc="-1" strike="noStrike">
                <a:solidFill>
                  <a:srgbClr val="000000"/>
                </a:solidFill>
                <a:latin typeface="Calibri"/>
                <a:ea typeface="Noto Sans CJK SC"/>
              </a:rPr>
              <a:t>	</a:t>
            </a:r>
            <a:r>
              <a:rPr b="1" lang="en-US" sz="4000" spc="-1" strike="noStrike">
                <a:solidFill>
                  <a:srgbClr val="000000"/>
                </a:solidFill>
                <a:latin typeface="Calibri"/>
                <a:ea typeface="Noto Sans CJK SC"/>
              </a:rPr>
              <a:t>	</a:t>
            </a:r>
            <a:r>
              <a:rPr b="1" lang="en-US" sz="4000" spc="-1" strike="noStrike">
                <a:solidFill>
                  <a:srgbClr val="000000"/>
                </a:solidFill>
                <a:latin typeface="Calibri"/>
                <a:ea typeface="Noto Sans CJK SC"/>
              </a:rPr>
              <a:t>	</a:t>
            </a:r>
            <a:r>
              <a:rPr b="1" lang="en-US" sz="4000" spc="-1" strike="noStrike">
                <a:solidFill>
                  <a:srgbClr val="000000"/>
                </a:solidFill>
                <a:latin typeface="Calibri"/>
                <a:ea typeface="Noto Sans CJK SC"/>
              </a:rPr>
              <a:t>STANDARD PREDICTORS </a:t>
            </a:r>
            <a:endParaRPr b="0" lang="en-US" sz="4000" spc="-1" strike="noStrike">
              <a:solidFill>
                <a:srgbClr val="000000"/>
              </a:solidFill>
              <a:latin typeface="Calibri"/>
              <a:ea typeface="Noto Sans CJK SC"/>
            </a:endParaRPr>
          </a:p>
          <a:p>
            <a:pPr>
              <a:lnSpc>
                <a:spcPct val="90000"/>
              </a:lnSpc>
              <a:spcBef>
                <a:spcPts val="1001"/>
              </a:spcBef>
              <a:spcAft>
                <a:spcPts val="601"/>
              </a:spcAft>
            </a:pPr>
            <a:endParaRPr b="0" lang="en-US" sz="4000" spc="-1" strike="noStrike">
              <a:solidFill>
                <a:srgbClr val="000000"/>
              </a:solidFill>
              <a:latin typeface="Calibri"/>
              <a:ea typeface="Noto Sans CJK SC"/>
            </a:endParaRPr>
          </a:p>
        </p:txBody>
      </p:sp>
      <p:sp>
        <p:nvSpPr>
          <p:cNvPr id="208"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209" name="TextShape 3"/>
          <p:cNvSpPr txBox="1"/>
          <p:nvPr/>
        </p:nvSpPr>
        <p:spPr>
          <a:xfrm>
            <a:off x="10356840" y="6356520"/>
            <a:ext cx="996480" cy="364680"/>
          </a:xfrm>
          <a:prstGeom prst="rect">
            <a:avLst/>
          </a:prstGeom>
          <a:noFill/>
          <a:ln>
            <a:noFill/>
          </a:ln>
        </p:spPr>
        <p:txBody>
          <a:bodyPr anchor="ctr">
            <a:noAutofit/>
          </a:bodyPr>
          <a:p>
            <a:pPr algn="r">
              <a:lnSpc>
                <a:spcPct val="100000"/>
              </a:lnSpc>
            </a:pPr>
            <a:fld id="{C179BD9B-BC4B-49A5-BDBF-D066C2FAC4CF}" type="slidenum">
              <a:rPr b="0" lang="en-US" sz="1200" spc="-1" strike="noStrike">
                <a:solidFill>
                  <a:srgbClr val="8b8b8b"/>
                </a:solidFill>
                <a:latin typeface="Calibri"/>
              </a:rPr>
              <a:t>22</a:t>
            </a:fld>
            <a:endParaRPr b="0" lang="en-US" sz="1200" spc="-1" strike="noStrike">
              <a:latin typeface="Times New Roman"/>
            </a:endParaRPr>
          </a:p>
        </p:txBody>
      </p:sp>
    </p:spTree>
  </p:cSld>
  <mc:AlternateContent>
    <mc:Choice Requires="p14">
      <p:transition spd="slow" advTm="55000" p14:dur="2000"/>
    </mc:Choice>
    <mc:Fallback>
      <p:transition spd="slow" advTm="55000"/>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SARIMA MODEL</a:t>
            </a:r>
            <a:endParaRPr b="0" lang="en-US" sz="2400" spc="-1" strike="noStrike">
              <a:solidFill>
                <a:srgbClr val="000000"/>
              </a:solidFill>
              <a:latin typeface="Calibri"/>
            </a:endParaRPr>
          </a:p>
        </p:txBody>
      </p:sp>
      <p:sp>
        <p:nvSpPr>
          <p:cNvPr id="211"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212" name="CustomShape 3"/>
          <p:cNvSpPr/>
          <p:nvPr/>
        </p:nvSpPr>
        <p:spPr>
          <a:xfrm>
            <a:off x="1188720" y="914400"/>
            <a:ext cx="10515240" cy="1608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1600" spc="-1" strike="noStrike">
                <a:solidFill>
                  <a:srgbClr val="000000"/>
                </a:solidFill>
                <a:latin typeface="Calibri"/>
              </a:rPr>
              <a:t>TAKE AWAY</a:t>
            </a:r>
            <a:endParaRPr b="0" lang="en-US" sz="1600" spc="-1" strike="noStrike">
              <a:latin typeface="Arial"/>
            </a:endParaRPr>
          </a:p>
          <a:p>
            <a:pPr marL="216000" indent="-216000">
              <a:lnSpc>
                <a:spcPct val="100000"/>
              </a:lnSpc>
              <a:buClr>
                <a:srgbClr val="000000"/>
              </a:buClr>
              <a:buFont typeface="Wingdings" charset="2"/>
              <a:buChar char=""/>
            </a:pPr>
            <a:r>
              <a:rPr b="0" i="1" lang="en-US" sz="1600" spc="-1" strike="noStrike">
                <a:solidFill>
                  <a:srgbClr val="000000"/>
                </a:solidFill>
                <a:latin typeface="Franklin Gothic Book"/>
                <a:ea typeface="Calibri"/>
              </a:rPr>
              <a:t>On decomposing the training data into trend, seasonality and residuals, we see that there is seasonality in the data</a:t>
            </a:r>
            <a:endParaRPr b="0" lang="en-US" sz="1600" spc="-1" strike="noStrike">
              <a:latin typeface="Arial"/>
            </a:endParaRPr>
          </a:p>
          <a:p>
            <a:pPr marL="216000" indent="-216000">
              <a:lnSpc>
                <a:spcPct val="100000"/>
              </a:lnSpc>
              <a:buClr>
                <a:srgbClr val="000000"/>
              </a:buClr>
              <a:buFont typeface="Wingdings" charset="2"/>
              <a:buChar char=""/>
            </a:pPr>
            <a:r>
              <a:rPr b="0" i="1" lang="en-US" sz="1600" spc="-1" strike="noStrike">
                <a:solidFill>
                  <a:srgbClr val="000000"/>
                </a:solidFill>
                <a:latin typeface="Franklin Gothic Book"/>
                <a:ea typeface="Calibri"/>
              </a:rPr>
              <a:t>This encouraged us to add independent variables such as the Day of the Weekday, Day of the Month as predictors to further our enhance.</a:t>
            </a:r>
            <a:endParaRPr b="0" lang="en-US" sz="1600" spc="-1" strike="noStrike">
              <a:latin typeface="Arial"/>
            </a:endParaRPr>
          </a:p>
          <a:p>
            <a:pPr algn="just">
              <a:lnSpc>
                <a:spcPct val="110000"/>
              </a:lnSpc>
            </a:pPr>
            <a:endParaRPr b="0" lang="en-US" sz="1600" spc="-1" strike="noStrike">
              <a:latin typeface="Arial"/>
            </a:endParaRPr>
          </a:p>
        </p:txBody>
      </p:sp>
      <p:sp>
        <p:nvSpPr>
          <p:cNvPr id="213"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14" name="TextShape 5"/>
          <p:cNvSpPr txBox="1"/>
          <p:nvPr/>
        </p:nvSpPr>
        <p:spPr>
          <a:xfrm>
            <a:off x="10356840" y="6356520"/>
            <a:ext cx="996480" cy="364680"/>
          </a:xfrm>
          <a:prstGeom prst="rect">
            <a:avLst/>
          </a:prstGeom>
          <a:noFill/>
          <a:ln>
            <a:noFill/>
          </a:ln>
        </p:spPr>
        <p:txBody>
          <a:bodyPr anchor="ctr">
            <a:noAutofit/>
          </a:bodyPr>
          <a:p>
            <a:pPr algn="r">
              <a:lnSpc>
                <a:spcPct val="100000"/>
              </a:lnSpc>
            </a:pPr>
            <a:fld id="{AB982109-AF4C-4732-80C5-934663ACE013}" type="slidenum">
              <a:rPr b="0" lang="en-US" sz="1200" spc="-1" strike="noStrike">
                <a:solidFill>
                  <a:srgbClr val="8b8b8b"/>
                </a:solidFill>
                <a:latin typeface="Calibri"/>
              </a:rPr>
              <a:t>23</a:t>
            </a:fld>
            <a:endParaRPr b="0" lang="en-US" sz="1200" spc="-1" strike="noStrike">
              <a:latin typeface="Times New Roman"/>
            </a:endParaRPr>
          </a:p>
        </p:txBody>
      </p:sp>
      <p:pic>
        <p:nvPicPr>
          <p:cNvPr id="215" name="Picture 2" descr=""/>
          <p:cNvPicPr/>
          <p:nvPr/>
        </p:nvPicPr>
        <p:blipFill>
          <a:blip r:embed="rId1"/>
          <a:stretch/>
        </p:blipFill>
        <p:spPr>
          <a:xfrm>
            <a:off x="2703240" y="2377440"/>
            <a:ext cx="6623640" cy="374904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Model Comparison – Auto Regressive + </a:t>
            </a:r>
            <a:r>
              <a:rPr b="1" lang="en-US" sz="2400" spc="-1" strike="noStrike">
                <a:solidFill>
                  <a:srgbClr val="000000"/>
                </a:solidFill>
                <a:latin typeface="Franklin Gothic Medium"/>
              </a:rPr>
              <a:t>Wastewate Signal</a:t>
            </a:r>
            <a:endParaRPr b="0" lang="en-US" sz="2400" spc="-1" strike="noStrike">
              <a:solidFill>
                <a:srgbClr val="000000"/>
              </a:solidFill>
              <a:latin typeface="Calibri"/>
            </a:endParaRPr>
          </a:p>
        </p:txBody>
      </p:sp>
      <p:sp>
        <p:nvSpPr>
          <p:cNvPr id="217"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218" name="CustomShape 3"/>
          <p:cNvSpPr/>
          <p:nvPr/>
        </p:nvSpPr>
        <p:spPr>
          <a:xfrm>
            <a:off x="1188720" y="914400"/>
            <a:ext cx="10515240" cy="2036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1600" spc="-1" strike="noStrike">
                <a:solidFill>
                  <a:srgbClr val="000000"/>
                </a:solidFill>
                <a:latin typeface="Calibri"/>
                <a:ea typeface="Calibri"/>
              </a:rPr>
              <a:t>Predictor Variables: </a:t>
            </a:r>
            <a:endParaRPr b="0" lang="en-US" sz="1600" spc="-1" strike="noStrike">
              <a:latin typeface="Arial"/>
            </a:endParaRPr>
          </a:p>
          <a:p>
            <a:pPr marL="285840" indent="-285480">
              <a:lnSpc>
                <a:spcPct val="100000"/>
              </a:lnSpc>
              <a:buClr>
                <a:srgbClr val="000000"/>
              </a:buClr>
              <a:buFont typeface="Symbol" charset="2"/>
              <a:buChar char=""/>
            </a:pPr>
            <a:r>
              <a:rPr b="0" i="1" lang="en-US" sz="1600" spc="-1" strike="noStrike">
                <a:solidFill>
                  <a:srgbClr val="000000"/>
                </a:solidFill>
                <a:latin typeface="Calibri"/>
                <a:ea typeface="Calibri"/>
              </a:rPr>
              <a:t>7 Day Rolling Average  of Confirmed COVID-19 Case Count from previous day</a:t>
            </a:r>
            <a:endParaRPr b="0" lang="en-US" sz="1600" spc="-1" strike="noStrike">
              <a:latin typeface="Arial"/>
            </a:endParaRPr>
          </a:p>
          <a:p>
            <a:pPr marL="216000" indent="-216000">
              <a:lnSpc>
                <a:spcPct val="100000"/>
              </a:lnSpc>
              <a:buClr>
                <a:srgbClr val="000000"/>
              </a:buClr>
              <a:buFont typeface="Symbol" charset="2"/>
              <a:buChar char=""/>
            </a:pPr>
            <a:r>
              <a:rPr b="0" i="1" lang="en-US" sz="1600" spc="-1" strike="noStrike">
                <a:solidFill>
                  <a:srgbClr val="000000"/>
                </a:solidFill>
                <a:latin typeface="Calibri"/>
                <a:ea typeface="Calibri"/>
              </a:rPr>
              <a:t>7 Day Rolling Average of </a:t>
            </a:r>
            <a:r>
              <a:rPr b="1" i="1" lang="en-US" sz="1600" spc="-1" strike="noStrike">
                <a:solidFill>
                  <a:srgbClr val="000000"/>
                </a:solidFill>
                <a:latin typeface="Calibri"/>
                <a:ea typeface="Calibri"/>
              </a:rPr>
              <a:t>Southern</a:t>
            </a:r>
            <a:r>
              <a:rPr b="0" i="1" lang="en-US" sz="1600" spc="-1" strike="noStrike">
                <a:solidFill>
                  <a:srgbClr val="000000"/>
                </a:solidFill>
                <a:latin typeface="Calibri"/>
                <a:ea typeface="Calibri"/>
              </a:rPr>
              <a:t> Viral RNA Signal</a:t>
            </a:r>
            <a:endParaRPr b="0" lang="en-US" sz="1600" spc="-1" strike="noStrike">
              <a:latin typeface="Arial"/>
            </a:endParaRPr>
          </a:p>
          <a:p>
            <a:pPr marL="216000" indent="-216000">
              <a:lnSpc>
                <a:spcPct val="100000"/>
              </a:lnSpc>
              <a:buClr>
                <a:srgbClr val="000000"/>
              </a:buClr>
              <a:buFont typeface="Symbol" charset="2"/>
              <a:buChar char=""/>
            </a:pPr>
            <a:r>
              <a:rPr b="0" i="1" lang="en-US" sz="1600" spc="-1" strike="noStrike">
                <a:solidFill>
                  <a:srgbClr val="000000"/>
                </a:solidFill>
                <a:latin typeface="Calibri"/>
                <a:ea typeface="Calibri"/>
              </a:rPr>
              <a:t>7 Day Rolling Average of </a:t>
            </a:r>
            <a:r>
              <a:rPr b="1" i="1" lang="en-US" sz="1600" spc="-1" strike="noStrike">
                <a:solidFill>
                  <a:srgbClr val="000000"/>
                </a:solidFill>
                <a:latin typeface="Calibri"/>
                <a:ea typeface="Calibri"/>
              </a:rPr>
              <a:t>Northern</a:t>
            </a:r>
            <a:r>
              <a:rPr b="0" i="1" lang="en-US" sz="1600" spc="-1" strike="noStrike">
                <a:solidFill>
                  <a:srgbClr val="000000"/>
                </a:solidFill>
                <a:latin typeface="Calibri"/>
                <a:ea typeface="Calibri"/>
              </a:rPr>
              <a:t> Viral RNA Signal</a:t>
            </a:r>
            <a:endParaRPr b="0" lang="en-US" sz="1600" spc="-1" strike="noStrike">
              <a:latin typeface="Arial"/>
            </a:endParaRPr>
          </a:p>
          <a:p>
            <a:pPr marL="216000" indent="-216000">
              <a:lnSpc>
                <a:spcPct val="100000"/>
              </a:lnSpc>
              <a:buClr>
                <a:srgbClr val="000000"/>
              </a:buClr>
              <a:buFont typeface="Symbol" charset="2"/>
              <a:buChar char=""/>
            </a:pPr>
            <a:r>
              <a:rPr b="0" i="1" lang="en-US" sz="1600" spc="-1" strike="noStrike">
                <a:solidFill>
                  <a:srgbClr val="000000"/>
                </a:solidFill>
                <a:latin typeface="Calibri"/>
                <a:ea typeface="Calibri"/>
              </a:rPr>
              <a:t>Seasonality Variables – Day of the Week, Day of the Month</a:t>
            </a:r>
            <a:endParaRPr b="0" lang="en-US" sz="1600" spc="-1" strike="noStrike">
              <a:latin typeface="Arial"/>
            </a:endParaRPr>
          </a:p>
          <a:p>
            <a:pPr marL="216000" indent="-216000">
              <a:lnSpc>
                <a:spcPct val="100000"/>
              </a:lnSpc>
              <a:buClr>
                <a:srgbClr val="000000"/>
              </a:buClr>
              <a:buFont typeface="Symbol" charset="2"/>
              <a:buChar char=""/>
            </a:pPr>
            <a:r>
              <a:rPr b="1" i="1" lang="en-US" sz="1600" spc="-1" strike="noStrike">
                <a:solidFill>
                  <a:srgbClr val="000000"/>
                </a:solidFill>
                <a:latin typeface="Calibri"/>
                <a:ea typeface="Calibri"/>
              </a:rPr>
              <a:t>	</a:t>
            </a:r>
            <a:endParaRPr b="0" lang="en-US" sz="1600" spc="-1" strike="noStrike">
              <a:latin typeface="Arial"/>
            </a:endParaRPr>
          </a:p>
          <a:p>
            <a:pPr>
              <a:lnSpc>
                <a:spcPct val="100000"/>
              </a:lnSpc>
            </a:pPr>
            <a:r>
              <a:rPr b="1" i="1" lang="en-US" sz="1600" spc="-1" strike="noStrike">
                <a:solidFill>
                  <a:srgbClr val="000000"/>
                </a:solidFill>
                <a:latin typeface="Calibri"/>
                <a:ea typeface="Calibri"/>
              </a:rPr>
              <a:t>Response Variables:</a:t>
            </a:r>
            <a:endParaRPr b="0" lang="en-US" sz="1600" spc="-1" strike="noStrike">
              <a:latin typeface="Arial"/>
            </a:endParaRPr>
          </a:p>
          <a:p>
            <a:pPr marL="285840" indent="-285480">
              <a:lnSpc>
                <a:spcPct val="100000"/>
              </a:lnSpc>
              <a:buClr>
                <a:srgbClr val="000000"/>
              </a:buClr>
              <a:buFont typeface="Symbol" charset="2"/>
              <a:buChar char=""/>
            </a:pPr>
            <a:r>
              <a:rPr b="0" i="1" lang="en-US" sz="1600" spc="-1" strike="noStrike">
                <a:solidFill>
                  <a:srgbClr val="000000"/>
                </a:solidFill>
                <a:latin typeface="Calibri"/>
                <a:ea typeface="Calibri"/>
              </a:rPr>
              <a:t>7 Day Rolling Average  of Confirmed COVID-19 Case Count </a:t>
            </a:r>
            <a:endParaRPr b="0" lang="en-US" sz="1600" spc="-1" strike="noStrike">
              <a:latin typeface="Arial"/>
            </a:endParaRPr>
          </a:p>
        </p:txBody>
      </p:sp>
      <p:sp>
        <p:nvSpPr>
          <p:cNvPr id="219"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20" name="TextShape 5"/>
          <p:cNvSpPr txBox="1"/>
          <p:nvPr/>
        </p:nvSpPr>
        <p:spPr>
          <a:xfrm>
            <a:off x="10356840" y="6356520"/>
            <a:ext cx="996480" cy="364680"/>
          </a:xfrm>
          <a:prstGeom prst="rect">
            <a:avLst/>
          </a:prstGeom>
          <a:noFill/>
          <a:ln>
            <a:noFill/>
          </a:ln>
        </p:spPr>
        <p:txBody>
          <a:bodyPr anchor="ctr">
            <a:noAutofit/>
          </a:bodyPr>
          <a:p>
            <a:pPr algn="r">
              <a:lnSpc>
                <a:spcPct val="100000"/>
              </a:lnSpc>
            </a:pPr>
            <a:fld id="{FADE6CB2-92FB-40AA-9FFF-3FAF83BD1FD0}" type="slidenum">
              <a:rPr b="0" lang="en-US" sz="1200" spc="-1" strike="noStrike">
                <a:solidFill>
                  <a:srgbClr val="8b8b8b"/>
                </a:solidFill>
                <a:latin typeface="Calibri"/>
              </a:rPr>
              <a:t>24</a:t>
            </a:fld>
            <a:endParaRPr b="0" lang="en-US" sz="1200" spc="-1" strike="noStrike">
              <a:latin typeface="Times New Roman"/>
            </a:endParaRPr>
          </a:p>
        </p:txBody>
      </p:sp>
      <p:sp>
        <p:nvSpPr>
          <p:cNvPr id="221" name="TextShape 6"/>
          <p:cNvSpPr txBox="1"/>
          <p:nvPr/>
        </p:nvSpPr>
        <p:spPr>
          <a:xfrm>
            <a:off x="3383280" y="5943600"/>
            <a:ext cx="6309360" cy="640080"/>
          </a:xfrm>
          <a:prstGeom prst="rect">
            <a:avLst/>
          </a:prstGeom>
          <a:noFill/>
          <a:ln>
            <a:noFill/>
          </a:ln>
        </p:spPr>
        <p:txBody>
          <a:bodyPr>
            <a:normAutofit/>
          </a:bodyPr>
          <a:p>
            <a:pPr marL="228600" indent="-228240" algn="ctr">
              <a:lnSpc>
                <a:spcPct val="90000"/>
              </a:lnSpc>
              <a:spcBef>
                <a:spcPts val="1001"/>
              </a:spcBef>
              <a:spcAft>
                <a:spcPts val="601"/>
              </a:spcAft>
              <a:buClr>
                <a:srgbClr val="000000"/>
              </a:buClr>
              <a:buFont typeface="Arial"/>
              <a:buChar char="•"/>
            </a:pPr>
            <a:r>
              <a:rPr b="0" lang="en-US" sz="1000" spc="-1" strike="noStrike">
                <a:solidFill>
                  <a:srgbClr val="000000"/>
                </a:solidFill>
                <a:latin typeface="Franklin Gothic Book"/>
                <a:ea typeface="Calibri"/>
              </a:rPr>
              <a:t>Figure: Evaluation of performance metrics relative to the baseline (Persistence) Model using Test Data</a:t>
            </a: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p:txBody>
      </p:sp>
      <p:pic>
        <p:nvPicPr>
          <p:cNvPr id="222" name="" descr=""/>
          <p:cNvPicPr/>
          <p:nvPr/>
        </p:nvPicPr>
        <p:blipFill>
          <a:blip r:embed="rId1"/>
          <a:stretch/>
        </p:blipFill>
        <p:spPr>
          <a:xfrm>
            <a:off x="3657600" y="2950920"/>
            <a:ext cx="5577840" cy="293688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Mod</a:t>
            </a:r>
            <a:r>
              <a:rPr b="1" lang="en-US" sz="2400" spc="-1" strike="noStrike">
                <a:solidFill>
                  <a:srgbClr val="000000"/>
                </a:solidFill>
                <a:latin typeface="Franklin Gothic Medium"/>
              </a:rPr>
              <a:t>el </a:t>
            </a:r>
            <a:r>
              <a:rPr b="1" lang="en-US" sz="2400" spc="-1" strike="noStrike">
                <a:solidFill>
                  <a:srgbClr val="000000"/>
                </a:solidFill>
                <a:latin typeface="Franklin Gothic Medium"/>
              </a:rPr>
              <a:t>Pred</a:t>
            </a:r>
            <a:r>
              <a:rPr b="1" lang="en-US" sz="2400" spc="-1" strike="noStrike">
                <a:solidFill>
                  <a:srgbClr val="000000"/>
                </a:solidFill>
                <a:latin typeface="Franklin Gothic Medium"/>
              </a:rPr>
              <a:t>ictio</a:t>
            </a:r>
            <a:r>
              <a:rPr b="1" lang="en-US" sz="2400" spc="-1" strike="noStrike">
                <a:solidFill>
                  <a:srgbClr val="000000"/>
                </a:solidFill>
                <a:latin typeface="Franklin Gothic Medium"/>
              </a:rPr>
              <a:t>ns – </a:t>
            </a:r>
            <a:r>
              <a:rPr b="1" lang="en-US" sz="2400" spc="-1" strike="noStrike">
                <a:solidFill>
                  <a:srgbClr val="000000"/>
                </a:solidFill>
                <a:latin typeface="Franklin Gothic Medium"/>
              </a:rPr>
              <a:t>Bas</a:t>
            </a:r>
            <a:r>
              <a:rPr b="1" lang="en-US" sz="2400" spc="-1" strike="noStrike">
                <a:solidFill>
                  <a:srgbClr val="000000"/>
                </a:solidFill>
                <a:latin typeface="Franklin Gothic Medium"/>
              </a:rPr>
              <a:t>elin</a:t>
            </a:r>
            <a:r>
              <a:rPr b="1" lang="en-US" sz="2400" spc="-1" strike="noStrike">
                <a:solidFill>
                  <a:srgbClr val="000000"/>
                </a:solidFill>
                <a:latin typeface="Franklin Gothic Medium"/>
              </a:rPr>
              <a:t>e </a:t>
            </a:r>
            <a:r>
              <a:rPr b="1" lang="en-US" sz="2400" spc="-1" strike="noStrike">
                <a:solidFill>
                  <a:srgbClr val="000000"/>
                </a:solidFill>
                <a:latin typeface="Franklin Gothic Medium"/>
              </a:rPr>
              <a:t>Mod</a:t>
            </a:r>
            <a:r>
              <a:rPr b="1" lang="en-US" sz="2400" spc="-1" strike="noStrike">
                <a:solidFill>
                  <a:srgbClr val="000000"/>
                </a:solidFill>
                <a:latin typeface="Franklin Gothic Medium"/>
              </a:rPr>
              <a:t>el </a:t>
            </a:r>
            <a:r>
              <a:rPr b="1" lang="en-US" sz="2400" spc="-1" strike="noStrike">
                <a:solidFill>
                  <a:srgbClr val="000000"/>
                </a:solidFill>
                <a:latin typeface="Franklin Gothic Medium"/>
              </a:rPr>
              <a:t>and </a:t>
            </a:r>
            <a:r>
              <a:rPr b="1" lang="en-US" sz="2400" spc="-1" strike="noStrike">
                <a:solidFill>
                  <a:srgbClr val="000000"/>
                </a:solidFill>
                <a:latin typeface="Franklin Gothic Medium"/>
              </a:rPr>
              <a:t>Sim</a:t>
            </a:r>
            <a:r>
              <a:rPr b="1" lang="en-US" sz="2400" spc="-1" strike="noStrike">
                <a:solidFill>
                  <a:srgbClr val="000000"/>
                </a:solidFill>
                <a:latin typeface="Franklin Gothic Medium"/>
              </a:rPr>
              <a:t>ple </a:t>
            </a:r>
            <a:r>
              <a:rPr b="1" lang="en-US" sz="2400" spc="-1" strike="noStrike">
                <a:solidFill>
                  <a:srgbClr val="000000"/>
                </a:solidFill>
                <a:latin typeface="Franklin Gothic Medium"/>
              </a:rPr>
              <a:t>Reg</a:t>
            </a:r>
            <a:r>
              <a:rPr b="1" lang="en-US" sz="2400" spc="-1" strike="noStrike">
                <a:solidFill>
                  <a:srgbClr val="000000"/>
                </a:solidFill>
                <a:latin typeface="Franklin Gothic Medium"/>
              </a:rPr>
              <a:t>ress</a:t>
            </a:r>
            <a:r>
              <a:rPr b="1" lang="en-US" sz="2400" spc="-1" strike="noStrike">
                <a:solidFill>
                  <a:srgbClr val="000000"/>
                </a:solidFill>
                <a:latin typeface="Franklin Gothic Medium"/>
              </a:rPr>
              <a:t>ion</a:t>
            </a:r>
            <a:endParaRPr b="0" lang="en-US" sz="2400" spc="-1" strike="noStrike">
              <a:solidFill>
                <a:srgbClr val="000000"/>
              </a:solidFill>
              <a:latin typeface="Calibri"/>
            </a:endParaRPr>
          </a:p>
        </p:txBody>
      </p:sp>
      <p:sp>
        <p:nvSpPr>
          <p:cNvPr id="224"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225"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26" name="TextShape 4"/>
          <p:cNvSpPr txBox="1"/>
          <p:nvPr/>
        </p:nvSpPr>
        <p:spPr>
          <a:xfrm>
            <a:off x="10356840" y="6356520"/>
            <a:ext cx="996480" cy="364680"/>
          </a:xfrm>
          <a:prstGeom prst="rect">
            <a:avLst/>
          </a:prstGeom>
          <a:noFill/>
          <a:ln>
            <a:noFill/>
          </a:ln>
        </p:spPr>
        <p:txBody>
          <a:bodyPr anchor="ctr">
            <a:noAutofit/>
          </a:bodyPr>
          <a:p>
            <a:pPr algn="r">
              <a:lnSpc>
                <a:spcPct val="100000"/>
              </a:lnSpc>
            </a:pPr>
            <a:fld id="{5B9986A8-D188-40C5-807C-C26DD2531DBD}" type="slidenum">
              <a:rPr b="0" lang="en-US" sz="1200" spc="-1" strike="noStrike">
                <a:solidFill>
                  <a:srgbClr val="8b8b8b"/>
                </a:solidFill>
                <a:latin typeface="Calibri"/>
              </a:rPr>
              <a:t>25</a:t>
            </a:fld>
            <a:endParaRPr b="0" lang="en-US" sz="1200" spc="-1" strike="noStrike">
              <a:latin typeface="Times New Roman"/>
            </a:endParaRPr>
          </a:p>
        </p:txBody>
      </p:sp>
      <p:pic>
        <p:nvPicPr>
          <p:cNvPr id="227" name="" descr=""/>
          <p:cNvPicPr/>
          <p:nvPr/>
        </p:nvPicPr>
        <p:blipFill>
          <a:blip r:embed="rId1"/>
          <a:stretch/>
        </p:blipFill>
        <p:spPr>
          <a:xfrm>
            <a:off x="914400" y="1828800"/>
            <a:ext cx="5112000" cy="1645920"/>
          </a:xfrm>
          <a:prstGeom prst="rect">
            <a:avLst/>
          </a:prstGeom>
          <a:ln>
            <a:noFill/>
          </a:ln>
        </p:spPr>
      </p:pic>
      <p:pic>
        <p:nvPicPr>
          <p:cNvPr id="228" name="" descr=""/>
          <p:cNvPicPr/>
          <p:nvPr/>
        </p:nvPicPr>
        <p:blipFill>
          <a:blip r:embed="rId2"/>
          <a:stretch/>
        </p:blipFill>
        <p:spPr>
          <a:xfrm>
            <a:off x="6315840" y="1097280"/>
            <a:ext cx="5479920" cy="5120640"/>
          </a:xfrm>
          <a:prstGeom prst="rect">
            <a:avLst/>
          </a:prstGeom>
          <a:ln>
            <a:noFill/>
          </a:ln>
        </p:spPr>
      </p:pic>
      <p:pic>
        <p:nvPicPr>
          <p:cNvPr id="229" name="" descr=""/>
          <p:cNvPicPr/>
          <p:nvPr/>
        </p:nvPicPr>
        <p:blipFill>
          <a:blip r:embed="rId3"/>
          <a:stretch/>
        </p:blipFill>
        <p:spPr>
          <a:xfrm>
            <a:off x="891360" y="3749040"/>
            <a:ext cx="5235120" cy="165888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Model Predictions – Generalized Linear Models</a:t>
            </a:r>
            <a:endParaRPr b="0" lang="en-US" sz="2400" spc="-1" strike="noStrike">
              <a:solidFill>
                <a:srgbClr val="000000"/>
              </a:solidFill>
              <a:latin typeface="Calibri"/>
            </a:endParaRPr>
          </a:p>
        </p:txBody>
      </p:sp>
      <p:sp>
        <p:nvSpPr>
          <p:cNvPr id="231"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a:t>
            </a:r>
            <a:r>
              <a:rPr b="0" lang="en-US" sz="1200" spc="-1" strike="noStrike">
                <a:solidFill>
                  <a:srgbClr val="8b8b8b"/>
                </a:solidFill>
                <a:latin typeface="Calibri"/>
              </a:rPr>
              <a:t>i</a:t>
            </a:r>
            <a:r>
              <a:rPr b="0" lang="en-US" sz="1200" spc="-1" strike="noStrike">
                <a:solidFill>
                  <a:srgbClr val="8b8b8b"/>
                </a:solidFill>
                <a:latin typeface="Calibri"/>
              </a:rPr>
              <a:t>n</a:t>
            </a:r>
            <a:r>
              <a:rPr b="0" lang="en-US" sz="1200" spc="-1" strike="noStrike">
                <a:solidFill>
                  <a:srgbClr val="8b8b8b"/>
                </a:solidFill>
                <a:latin typeface="Calibri"/>
              </a:rPr>
              <a:t>a</a:t>
            </a:r>
            <a:r>
              <a:rPr b="0" lang="en-US" sz="1200" spc="-1" strike="noStrike">
                <a:solidFill>
                  <a:srgbClr val="8b8b8b"/>
                </a:solidFill>
                <a:latin typeface="Calibri"/>
              </a:rPr>
              <a:t>l</a:t>
            </a:r>
            <a:r>
              <a:rPr b="0" lang="en-US" sz="1200" spc="-1" strike="noStrike">
                <a:solidFill>
                  <a:srgbClr val="8b8b8b"/>
                </a:solidFill>
                <a:latin typeface="Calibri"/>
              </a:rPr>
              <a:t> </a:t>
            </a:r>
            <a:r>
              <a:rPr b="0" lang="en-US" sz="1200" spc="-1" strike="noStrike">
                <a:solidFill>
                  <a:srgbClr val="8b8b8b"/>
                </a:solidFill>
                <a:latin typeface="Calibri"/>
              </a:rPr>
              <a:t>P</a:t>
            </a:r>
            <a:r>
              <a:rPr b="0" lang="en-US" sz="1200" spc="-1" strike="noStrike">
                <a:solidFill>
                  <a:srgbClr val="8b8b8b"/>
                </a:solidFill>
                <a:latin typeface="Calibri"/>
              </a:rPr>
              <a:t>r</a:t>
            </a:r>
            <a:r>
              <a:rPr b="0" lang="en-US" sz="1200" spc="-1" strike="noStrike">
                <a:solidFill>
                  <a:srgbClr val="8b8b8b"/>
                </a:solidFill>
                <a:latin typeface="Calibri"/>
              </a:rPr>
              <a:t>o</a:t>
            </a:r>
            <a:r>
              <a:rPr b="0" lang="en-US" sz="1200" spc="-1" strike="noStrike">
                <a:solidFill>
                  <a:srgbClr val="8b8b8b"/>
                </a:solidFill>
                <a:latin typeface="Calibri"/>
              </a:rPr>
              <a:t>j</a:t>
            </a:r>
            <a:r>
              <a:rPr b="0" lang="en-US" sz="1200" spc="-1" strike="noStrike">
                <a:solidFill>
                  <a:srgbClr val="8b8b8b"/>
                </a:solidFill>
                <a:latin typeface="Calibri"/>
              </a:rPr>
              <a:t>e</a:t>
            </a:r>
            <a:r>
              <a:rPr b="0" lang="en-US" sz="1200" spc="-1" strike="noStrike">
                <a:solidFill>
                  <a:srgbClr val="8b8b8b"/>
                </a:solidFill>
                <a:latin typeface="Calibri"/>
              </a:rPr>
              <a:t>c</a:t>
            </a:r>
            <a:r>
              <a:rPr b="0" lang="en-US" sz="1200" spc="-1" strike="noStrike">
                <a:solidFill>
                  <a:srgbClr val="8b8b8b"/>
                </a:solidFill>
                <a:latin typeface="Calibri"/>
              </a:rPr>
              <a:t>t</a:t>
            </a:r>
            <a:r>
              <a:rPr b="0" lang="en-US" sz="1200" spc="-1" strike="noStrike">
                <a:solidFill>
                  <a:srgbClr val="8b8b8b"/>
                </a:solidFill>
                <a:latin typeface="Calibri"/>
              </a:rPr>
              <a:t> </a:t>
            </a:r>
            <a:r>
              <a:rPr b="0" lang="en-US" sz="1200" spc="-1" strike="noStrike">
                <a:solidFill>
                  <a:srgbClr val="8b8b8b"/>
                </a:solidFill>
                <a:latin typeface="Calibri"/>
              </a:rPr>
              <a:t>G</a:t>
            </a:r>
            <a:r>
              <a:rPr b="0" lang="en-US" sz="1200" spc="-1" strike="noStrike">
                <a:solidFill>
                  <a:srgbClr val="8b8b8b"/>
                </a:solidFill>
                <a:latin typeface="Calibri"/>
              </a:rPr>
              <a:t>r</a:t>
            </a:r>
            <a:r>
              <a:rPr b="0" lang="en-US" sz="1200" spc="-1" strike="noStrike">
                <a:solidFill>
                  <a:srgbClr val="8b8b8b"/>
                </a:solidFill>
                <a:latin typeface="Calibri"/>
              </a:rPr>
              <a:t>o</a:t>
            </a:r>
            <a:r>
              <a:rPr b="0" lang="en-US" sz="1200" spc="-1" strike="noStrike">
                <a:solidFill>
                  <a:srgbClr val="8b8b8b"/>
                </a:solidFill>
                <a:latin typeface="Calibri"/>
              </a:rPr>
              <a:t>u</a:t>
            </a:r>
            <a:r>
              <a:rPr b="0" lang="en-US" sz="1200" spc="-1" strike="noStrike">
                <a:solidFill>
                  <a:srgbClr val="8b8b8b"/>
                </a:solidFill>
                <a:latin typeface="Calibri"/>
              </a:rPr>
              <a:t>p</a:t>
            </a:r>
            <a:r>
              <a:rPr b="0" lang="en-US" sz="1200" spc="-1" strike="noStrike">
                <a:solidFill>
                  <a:srgbClr val="8b8b8b"/>
                </a:solidFill>
                <a:latin typeface="Calibri"/>
              </a:rPr>
              <a:t> </a:t>
            </a:r>
            <a:r>
              <a:rPr b="0" lang="en-US" sz="1200" spc="-1" strike="noStrike">
                <a:solidFill>
                  <a:srgbClr val="8b8b8b"/>
                </a:solidFill>
                <a:latin typeface="Calibri"/>
              </a:rPr>
              <a:t>#</a:t>
            </a:r>
            <a:r>
              <a:rPr b="0" lang="en-US" sz="1200" spc="-1" strike="noStrike">
                <a:solidFill>
                  <a:srgbClr val="8b8b8b"/>
                </a:solidFill>
                <a:latin typeface="Calibri"/>
              </a:rPr>
              <a:t>1</a:t>
            </a:r>
            <a:r>
              <a:rPr b="0" lang="en-US" sz="1200" spc="-1" strike="noStrike">
                <a:solidFill>
                  <a:srgbClr val="8b8b8b"/>
                </a:solidFill>
                <a:latin typeface="Calibri"/>
              </a:rPr>
              <a:t>1</a:t>
            </a:r>
            <a:r>
              <a:rPr b="0" lang="en-US" sz="1200" spc="-1" strike="noStrike">
                <a:solidFill>
                  <a:srgbClr val="8b8b8b"/>
                </a:solidFill>
                <a:latin typeface="Calibri"/>
              </a:rPr>
              <a:t>1</a:t>
            </a:r>
            <a:r>
              <a:rPr b="0" lang="en-US" sz="1200" spc="-1" strike="noStrike">
                <a:solidFill>
                  <a:srgbClr val="8b8b8b"/>
                </a:solidFill>
                <a:latin typeface="Calibri"/>
              </a:rPr>
              <a:t> </a:t>
            </a:r>
            <a:r>
              <a:rPr b="0" lang="en-US" sz="1200" spc="-1" strike="noStrike">
                <a:solidFill>
                  <a:srgbClr val="8b8b8b"/>
                </a:solidFill>
                <a:latin typeface="Calibri"/>
              </a:rPr>
              <a:t> </a:t>
            </a:r>
            <a:r>
              <a:rPr b="0" lang="en-US" sz="1200" spc="-1" strike="noStrike">
                <a:solidFill>
                  <a:srgbClr val="8b8b8b"/>
                </a:solidFill>
                <a:latin typeface="Calibri"/>
              </a:rPr>
              <a:t>V</a:t>
            </a:r>
            <a:r>
              <a:rPr b="0" lang="en-US" sz="1200" spc="-1" strike="noStrike">
                <a:solidFill>
                  <a:srgbClr val="8b8b8b"/>
                </a:solidFill>
                <a:latin typeface="Calibri"/>
              </a:rPr>
              <a:t> </a:t>
            </a:r>
            <a:r>
              <a:rPr b="0" lang="en-US" sz="1200" spc="-1" strike="noStrike">
                <a:solidFill>
                  <a:srgbClr val="8b8b8b"/>
                </a:solidFill>
                <a:latin typeface="Calibri"/>
              </a:rPr>
              <a:t>B</a:t>
            </a:r>
            <a:r>
              <a:rPr b="0" lang="en-US" sz="1200" spc="-1" strike="noStrike">
                <a:solidFill>
                  <a:srgbClr val="8b8b8b"/>
                </a:solidFill>
                <a:latin typeface="Calibri"/>
              </a:rPr>
              <a:t>h</a:t>
            </a:r>
            <a:r>
              <a:rPr b="0" lang="en-US" sz="1200" spc="-1" strike="noStrike">
                <a:solidFill>
                  <a:srgbClr val="8b8b8b"/>
                </a:solidFill>
                <a:latin typeface="Calibri"/>
              </a:rPr>
              <a:t>a</a:t>
            </a:r>
            <a:r>
              <a:rPr b="0" lang="en-US" sz="1200" spc="-1" strike="noStrike">
                <a:solidFill>
                  <a:srgbClr val="8b8b8b"/>
                </a:solidFill>
                <a:latin typeface="Calibri"/>
              </a:rPr>
              <a:t>t</a:t>
            </a:r>
            <a:r>
              <a:rPr b="0" lang="en-US" sz="1200" spc="-1" strike="noStrike">
                <a:solidFill>
                  <a:srgbClr val="8b8b8b"/>
                </a:solidFill>
                <a:latin typeface="Calibri"/>
              </a:rPr>
              <a:t>i</a:t>
            </a:r>
            <a:r>
              <a:rPr b="0" lang="en-US" sz="1200" spc="-1" strike="noStrike">
                <a:solidFill>
                  <a:srgbClr val="8b8b8b"/>
                </a:solidFill>
                <a:latin typeface="Calibri"/>
              </a:rPr>
              <a:t>a</a:t>
            </a:r>
            <a:r>
              <a:rPr b="0" lang="en-US" sz="1200" spc="-1" strike="noStrike">
                <a:solidFill>
                  <a:srgbClr val="8b8b8b"/>
                </a:solidFill>
                <a:latin typeface="Calibri"/>
              </a:rPr>
              <a:t>,</a:t>
            </a:r>
            <a:r>
              <a:rPr b="0" lang="en-US" sz="1200" spc="-1" strike="noStrike">
                <a:solidFill>
                  <a:srgbClr val="8b8b8b"/>
                </a:solidFill>
                <a:latin typeface="Calibri"/>
              </a:rPr>
              <a:t> </a:t>
            </a:r>
            <a:r>
              <a:rPr b="0" lang="en-US" sz="1200" spc="-1" strike="noStrike">
                <a:solidFill>
                  <a:srgbClr val="8b8b8b"/>
                </a:solidFill>
                <a:latin typeface="Calibri"/>
              </a:rPr>
              <a:t>P</a:t>
            </a:r>
            <a:r>
              <a:rPr b="0" lang="en-US" sz="1200" spc="-1" strike="noStrike">
                <a:solidFill>
                  <a:srgbClr val="8b8b8b"/>
                </a:solidFill>
                <a:latin typeface="Calibri"/>
              </a:rPr>
              <a:t> </a:t>
            </a:r>
            <a:r>
              <a:rPr b="0" lang="en-US" sz="1200" spc="-1" strike="noStrike">
                <a:solidFill>
                  <a:srgbClr val="8b8b8b"/>
                </a:solidFill>
                <a:latin typeface="Calibri"/>
              </a:rPr>
              <a:t>B</a:t>
            </a:r>
            <a:r>
              <a:rPr b="0" lang="en-US" sz="1200" spc="-1" strike="noStrike">
                <a:solidFill>
                  <a:srgbClr val="8b8b8b"/>
                </a:solidFill>
                <a:latin typeface="Calibri"/>
              </a:rPr>
              <a:t>h</a:t>
            </a:r>
            <a:r>
              <a:rPr b="0" lang="en-US" sz="1200" spc="-1" strike="noStrike">
                <a:solidFill>
                  <a:srgbClr val="8b8b8b"/>
                </a:solidFill>
                <a:latin typeface="Calibri"/>
              </a:rPr>
              <a:t>a</a:t>
            </a:r>
            <a:r>
              <a:rPr b="0" lang="en-US" sz="1200" spc="-1" strike="noStrike">
                <a:solidFill>
                  <a:srgbClr val="8b8b8b"/>
                </a:solidFill>
                <a:latin typeface="Calibri"/>
              </a:rPr>
              <a:t>t</a:t>
            </a:r>
            <a:r>
              <a:rPr b="0" lang="en-US" sz="1200" spc="-1" strike="noStrike">
                <a:solidFill>
                  <a:srgbClr val="8b8b8b"/>
                </a:solidFill>
                <a:latin typeface="Calibri"/>
              </a:rPr>
              <a:t>t</a:t>
            </a:r>
            <a:r>
              <a:rPr b="0" lang="en-US" sz="1200" spc="-1" strike="noStrike">
                <a:solidFill>
                  <a:srgbClr val="8b8b8b"/>
                </a:solidFill>
                <a:latin typeface="Calibri"/>
              </a:rPr>
              <a:t>,</a:t>
            </a:r>
            <a:r>
              <a:rPr b="0" lang="en-US" sz="1200" spc="-1" strike="noStrike">
                <a:solidFill>
                  <a:srgbClr val="8b8b8b"/>
                </a:solidFill>
                <a:latin typeface="Calibri"/>
              </a:rPr>
              <a:t> </a:t>
            </a:r>
            <a:r>
              <a:rPr b="0" lang="en-US" sz="1200" spc="-1" strike="noStrike">
                <a:solidFill>
                  <a:srgbClr val="8b8b8b"/>
                </a:solidFill>
                <a:latin typeface="Calibri"/>
              </a:rPr>
              <a:t>L</a:t>
            </a:r>
            <a:r>
              <a:rPr b="0" lang="en-US" sz="1200" spc="-1" strike="noStrike">
                <a:solidFill>
                  <a:srgbClr val="8b8b8b"/>
                </a:solidFill>
                <a:latin typeface="Calibri"/>
              </a:rPr>
              <a:t> </a:t>
            </a:r>
            <a:r>
              <a:rPr b="0" lang="en-US" sz="1200" spc="-1" strike="noStrike">
                <a:solidFill>
                  <a:srgbClr val="8b8b8b"/>
                </a:solidFill>
                <a:latin typeface="Calibri"/>
              </a:rPr>
              <a:t>B</a:t>
            </a:r>
            <a:r>
              <a:rPr b="0" lang="en-US" sz="1200" spc="-1" strike="noStrike">
                <a:solidFill>
                  <a:srgbClr val="8b8b8b"/>
                </a:solidFill>
                <a:latin typeface="Calibri"/>
              </a:rPr>
              <a:t>o</a:t>
            </a:r>
            <a:r>
              <a:rPr b="0" lang="en-US" sz="1200" spc="-1" strike="noStrike">
                <a:solidFill>
                  <a:srgbClr val="8b8b8b"/>
                </a:solidFill>
                <a:latin typeface="Calibri"/>
              </a:rPr>
              <a:t>n</a:t>
            </a:r>
            <a:r>
              <a:rPr b="0" lang="en-US" sz="1200" spc="-1" strike="noStrike">
                <a:solidFill>
                  <a:srgbClr val="8b8b8b"/>
                </a:solidFill>
                <a:latin typeface="Calibri"/>
              </a:rPr>
              <a:t>d</a:t>
            </a:r>
            <a:r>
              <a:rPr b="0" lang="en-US" sz="1200" spc="-1" strike="noStrike">
                <a:solidFill>
                  <a:srgbClr val="8b8b8b"/>
                </a:solidFill>
                <a:latin typeface="Calibri"/>
              </a:rPr>
              <a:t>i</a:t>
            </a:r>
            <a:r>
              <a:rPr b="0" lang="en-US" sz="1200" spc="-1" strike="noStrike">
                <a:solidFill>
                  <a:srgbClr val="8b8b8b"/>
                </a:solidFill>
                <a:latin typeface="Calibri"/>
              </a:rPr>
              <a:t>l</a:t>
            </a:r>
            <a:r>
              <a:rPr b="0" lang="en-US" sz="1200" spc="-1" strike="noStrike">
                <a:solidFill>
                  <a:srgbClr val="8b8b8b"/>
                </a:solidFill>
                <a:latin typeface="Calibri"/>
              </a:rPr>
              <a:t>i</a:t>
            </a:r>
            <a:r>
              <a:rPr b="0" lang="en-US" sz="1200" spc="-1" strike="noStrike">
                <a:solidFill>
                  <a:srgbClr val="8b8b8b"/>
                </a:solidFill>
                <a:latin typeface="Calibri"/>
              </a:rPr>
              <a:t>,</a:t>
            </a:r>
            <a:r>
              <a:rPr b="0" lang="en-US" sz="1200" spc="-1" strike="noStrike">
                <a:solidFill>
                  <a:srgbClr val="8b8b8b"/>
                </a:solidFill>
                <a:latin typeface="Calibri"/>
              </a:rPr>
              <a:t> </a:t>
            </a:r>
            <a:r>
              <a:rPr b="0" lang="en-US" sz="1200" spc="-1" strike="noStrike">
                <a:solidFill>
                  <a:srgbClr val="8b8b8b"/>
                </a:solidFill>
                <a:latin typeface="Calibri"/>
              </a:rPr>
              <a:t>R</a:t>
            </a:r>
            <a:r>
              <a:rPr b="0" lang="en-US" sz="1200" spc="-1" strike="noStrike">
                <a:solidFill>
                  <a:srgbClr val="8b8b8b"/>
                </a:solidFill>
                <a:latin typeface="Calibri"/>
              </a:rPr>
              <a:t> </a:t>
            </a:r>
            <a:r>
              <a:rPr b="0" lang="en-US" sz="1200" spc="-1" strike="noStrike">
                <a:solidFill>
                  <a:srgbClr val="8b8b8b"/>
                </a:solidFill>
                <a:latin typeface="Calibri"/>
              </a:rPr>
              <a:t>S</a:t>
            </a:r>
            <a:r>
              <a:rPr b="0" lang="en-US" sz="1200" spc="-1" strike="noStrike">
                <a:solidFill>
                  <a:srgbClr val="8b8b8b"/>
                </a:solidFill>
                <a:latin typeface="Calibri"/>
              </a:rPr>
              <a:t>o</a:t>
            </a:r>
            <a:r>
              <a:rPr b="0" lang="en-US" sz="1200" spc="-1" strike="noStrike">
                <a:solidFill>
                  <a:srgbClr val="8b8b8b"/>
                </a:solidFill>
                <a:latin typeface="Calibri"/>
              </a:rPr>
              <a:t>o</a:t>
            </a:r>
            <a:r>
              <a:rPr b="0" lang="en-US" sz="1200" spc="-1" strike="noStrike">
                <a:solidFill>
                  <a:srgbClr val="8b8b8b"/>
                </a:solidFill>
                <a:latin typeface="Calibri"/>
              </a:rPr>
              <a:t>r</a:t>
            </a:r>
            <a:r>
              <a:rPr b="0" lang="en-US" sz="1200" spc="-1" strike="noStrike">
                <a:solidFill>
                  <a:srgbClr val="8b8b8b"/>
                </a:solidFill>
                <a:latin typeface="Calibri"/>
              </a:rPr>
              <a:t>i</a:t>
            </a:r>
            <a:endParaRPr b="0" lang="en-US" sz="1200" spc="-1" strike="noStrike">
              <a:latin typeface="Times New Roman"/>
            </a:endParaRPr>
          </a:p>
        </p:txBody>
      </p:sp>
      <p:sp>
        <p:nvSpPr>
          <p:cNvPr id="232"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33" name="TextShape 4"/>
          <p:cNvSpPr txBox="1"/>
          <p:nvPr/>
        </p:nvSpPr>
        <p:spPr>
          <a:xfrm>
            <a:off x="10356840" y="6356520"/>
            <a:ext cx="996480" cy="364680"/>
          </a:xfrm>
          <a:prstGeom prst="rect">
            <a:avLst/>
          </a:prstGeom>
          <a:noFill/>
          <a:ln>
            <a:noFill/>
          </a:ln>
        </p:spPr>
        <p:txBody>
          <a:bodyPr anchor="ctr">
            <a:noAutofit/>
          </a:bodyPr>
          <a:p>
            <a:pPr algn="r">
              <a:lnSpc>
                <a:spcPct val="100000"/>
              </a:lnSpc>
            </a:pPr>
            <a:fld id="{ADDB215D-A863-4704-88CA-8BC70AA37023}" type="slidenum">
              <a:rPr b="0" lang="en-US" sz="1200" spc="-1" strike="noStrike">
                <a:solidFill>
                  <a:srgbClr val="8b8b8b"/>
                </a:solidFill>
                <a:latin typeface="Calibri"/>
              </a:rPr>
              <a:t>26</a:t>
            </a:fld>
            <a:endParaRPr b="0" lang="en-US" sz="1200" spc="-1" strike="noStrike">
              <a:latin typeface="Times New Roman"/>
            </a:endParaRPr>
          </a:p>
        </p:txBody>
      </p:sp>
      <p:pic>
        <p:nvPicPr>
          <p:cNvPr id="234" name="" descr=""/>
          <p:cNvPicPr/>
          <p:nvPr/>
        </p:nvPicPr>
        <p:blipFill>
          <a:blip r:embed="rId1"/>
          <a:stretch/>
        </p:blipFill>
        <p:spPr>
          <a:xfrm>
            <a:off x="796320" y="1463040"/>
            <a:ext cx="2404080" cy="4297680"/>
          </a:xfrm>
          <a:prstGeom prst="rect">
            <a:avLst/>
          </a:prstGeom>
          <a:ln>
            <a:noFill/>
          </a:ln>
        </p:spPr>
      </p:pic>
      <p:pic>
        <p:nvPicPr>
          <p:cNvPr id="235" name="" descr=""/>
          <p:cNvPicPr/>
          <p:nvPr/>
        </p:nvPicPr>
        <p:blipFill>
          <a:blip r:embed="rId2"/>
          <a:stretch/>
        </p:blipFill>
        <p:spPr>
          <a:xfrm>
            <a:off x="3200400" y="2011680"/>
            <a:ext cx="2414520" cy="3200400"/>
          </a:xfrm>
          <a:prstGeom prst="rect">
            <a:avLst/>
          </a:prstGeom>
          <a:ln>
            <a:noFill/>
          </a:ln>
        </p:spPr>
      </p:pic>
      <p:pic>
        <p:nvPicPr>
          <p:cNvPr id="236" name="" descr=""/>
          <p:cNvPicPr/>
          <p:nvPr/>
        </p:nvPicPr>
        <p:blipFill>
          <a:blip r:embed="rId3"/>
          <a:stretch/>
        </p:blipFill>
        <p:spPr>
          <a:xfrm>
            <a:off x="5760720" y="2651760"/>
            <a:ext cx="6118920" cy="192024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Model Predictions – Gradient Boosting Regression Model</a:t>
            </a:r>
            <a:endParaRPr b="0" lang="en-US" sz="2400" spc="-1" strike="noStrike">
              <a:solidFill>
                <a:srgbClr val="000000"/>
              </a:solidFill>
              <a:latin typeface="Calibri"/>
            </a:endParaRPr>
          </a:p>
        </p:txBody>
      </p:sp>
      <p:sp>
        <p:nvSpPr>
          <p:cNvPr id="238"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239"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40" name="TextShape 4"/>
          <p:cNvSpPr txBox="1"/>
          <p:nvPr/>
        </p:nvSpPr>
        <p:spPr>
          <a:xfrm>
            <a:off x="10356840" y="6356520"/>
            <a:ext cx="996480" cy="364680"/>
          </a:xfrm>
          <a:prstGeom prst="rect">
            <a:avLst/>
          </a:prstGeom>
          <a:noFill/>
          <a:ln>
            <a:noFill/>
          </a:ln>
        </p:spPr>
        <p:txBody>
          <a:bodyPr anchor="ctr">
            <a:noAutofit/>
          </a:bodyPr>
          <a:p>
            <a:pPr algn="r">
              <a:lnSpc>
                <a:spcPct val="100000"/>
              </a:lnSpc>
            </a:pPr>
            <a:fld id="{F16822CB-8D6D-4CB7-9E4E-EC2F4E17D760}" type="slidenum">
              <a:rPr b="0" lang="en-US" sz="1200" spc="-1" strike="noStrike">
                <a:solidFill>
                  <a:srgbClr val="8b8b8b"/>
                </a:solidFill>
                <a:latin typeface="Calibri"/>
              </a:rPr>
              <a:t>27</a:t>
            </a:fld>
            <a:endParaRPr b="0" lang="en-US" sz="1200" spc="-1" strike="noStrike">
              <a:latin typeface="Times New Roman"/>
            </a:endParaRPr>
          </a:p>
        </p:txBody>
      </p:sp>
      <p:pic>
        <p:nvPicPr>
          <p:cNvPr id="241" name="" descr=""/>
          <p:cNvPicPr/>
          <p:nvPr/>
        </p:nvPicPr>
        <p:blipFill>
          <a:blip r:embed="rId1"/>
          <a:stretch/>
        </p:blipFill>
        <p:spPr>
          <a:xfrm>
            <a:off x="1010160" y="2103120"/>
            <a:ext cx="4019040" cy="2485800"/>
          </a:xfrm>
          <a:prstGeom prst="rect">
            <a:avLst/>
          </a:prstGeom>
          <a:ln>
            <a:noFill/>
          </a:ln>
        </p:spPr>
      </p:pic>
      <p:pic>
        <p:nvPicPr>
          <p:cNvPr id="242" name="" descr=""/>
          <p:cNvPicPr/>
          <p:nvPr/>
        </p:nvPicPr>
        <p:blipFill>
          <a:blip r:embed="rId2"/>
          <a:stretch/>
        </p:blipFill>
        <p:spPr>
          <a:xfrm>
            <a:off x="5212080" y="2309040"/>
            <a:ext cx="6675120" cy="217152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Model Predictions – Gradient Boosting Regression Model</a:t>
            </a:r>
            <a:endParaRPr b="0" lang="en-US" sz="2400" spc="-1" strike="noStrike">
              <a:solidFill>
                <a:srgbClr val="000000"/>
              </a:solidFill>
              <a:latin typeface="Calibri"/>
            </a:endParaRPr>
          </a:p>
        </p:txBody>
      </p:sp>
      <p:sp>
        <p:nvSpPr>
          <p:cNvPr id="244"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a:t>
            </a:r>
            <a:r>
              <a:rPr b="0" lang="en-US" sz="1200" spc="-1" strike="noStrike">
                <a:solidFill>
                  <a:srgbClr val="8b8b8b"/>
                </a:solidFill>
                <a:latin typeface="Calibri"/>
              </a:rPr>
              <a:t>i</a:t>
            </a:r>
            <a:r>
              <a:rPr b="0" lang="en-US" sz="1200" spc="-1" strike="noStrike">
                <a:solidFill>
                  <a:srgbClr val="8b8b8b"/>
                </a:solidFill>
                <a:latin typeface="Calibri"/>
              </a:rPr>
              <a:t>n</a:t>
            </a:r>
            <a:r>
              <a:rPr b="0" lang="en-US" sz="1200" spc="-1" strike="noStrike">
                <a:solidFill>
                  <a:srgbClr val="8b8b8b"/>
                </a:solidFill>
                <a:latin typeface="Calibri"/>
              </a:rPr>
              <a:t>a</a:t>
            </a:r>
            <a:r>
              <a:rPr b="0" lang="en-US" sz="1200" spc="-1" strike="noStrike">
                <a:solidFill>
                  <a:srgbClr val="8b8b8b"/>
                </a:solidFill>
                <a:latin typeface="Calibri"/>
              </a:rPr>
              <a:t>l</a:t>
            </a:r>
            <a:r>
              <a:rPr b="0" lang="en-US" sz="1200" spc="-1" strike="noStrike">
                <a:solidFill>
                  <a:srgbClr val="8b8b8b"/>
                </a:solidFill>
                <a:latin typeface="Calibri"/>
              </a:rPr>
              <a:t> </a:t>
            </a:r>
            <a:r>
              <a:rPr b="0" lang="en-US" sz="1200" spc="-1" strike="noStrike">
                <a:solidFill>
                  <a:srgbClr val="8b8b8b"/>
                </a:solidFill>
                <a:latin typeface="Calibri"/>
              </a:rPr>
              <a:t>P</a:t>
            </a:r>
            <a:r>
              <a:rPr b="0" lang="en-US" sz="1200" spc="-1" strike="noStrike">
                <a:solidFill>
                  <a:srgbClr val="8b8b8b"/>
                </a:solidFill>
                <a:latin typeface="Calibri"/>
              </a:rPr>
              <a:t>r</a:t>
            </a:r>
            <a:r>
              <a:rPr b="0" lang="en-US" sz="1200" spc="-1" strike="noStrike">
                <a:solidFill>
                  <a:srgbClr val="8b8b8b"/>
                </a:solidFill>
                <a:latin typeface="Calibri"/>
              </a:rPr>
              <a:t>o</a:t>
            </a:r>
            <a:r>
              <a:rPr b="0" lang="en-US" sz="1200" spc="-1" strike="noStrike">
                <a:solidFill>
                  <a:srgbClr val="8b8b8b"/>
                </a:solidFill>
                <a:latin typeface="Calibri"/>
              </a:rPr>
              <a:t>j</a:t>
            </a:r>
            <a:r>
              <a:rPr b="0" lang="en-US" sz="1200" spc="-1" strike="noStrike">
                <a:solidFill>
                  <a:srgbClr val="8b8b8b"/>
                </a:solidFill>
                <a:latin typeface="Calibri"/>
              </a:rPr>
              <a:t>e</a:t>
            </a:r>
            <a:r>
              <a:rPr b="0" lang="en-US" sz="1200" spc="-1" strike="noStrike">
                <a:solidFill>
                  <a:srgbClr val="8b8b8b"/>
                </a:solidFill>
                <a:latin typeface="Calibri"/>
              </a:rPr>
              <a:t>c</a:t>
            </a:r>
            <a:r>
              <a:rPr b="0" lang="en-US" sz="1200" spc="-1" strike="noStrike">
                <a:solidFill>
                  <a:srgbClr val="8b8b8b"/>
                </a:solidFill>
                <a:latin typeface="Calibri"/>
              </a:rPr>
              <a:t>t</a:t>
            </a:r>
            <a:r>
              <a:rPr b="0" lang="en-US" sz="1200" spc="-1" strike="noStrike">
                <a:solidFill>
                  <a:srgbClr val="8b8b8b"/>
                </a:solidFill>
                <a:latin typeface="Calibri"/>
              </a:rPr>
              <a:t> </a:t>
            </a:r>
            <a:r>
              <a:rPr b="0" lang="en-US" sz="1200" spc="-1" strike="noStrike">
                <a:solidFill>
                  <a:srgbClr val="8b8b8b"/>
                </a:solidFill>
                <a:latin typeface="Calibri"/>
              </a:rPr>
              <a:t>G</a:t>
            </a:r>
            <a:r>
              <a:rPr b="0" lang="en-US" sz="1200" spc="-1" strike="noStrike">
                <a:solidFill>
                  <a:srgbClr val="8b8b8b"/>
                </a:solidFill>
                <a:latin typeface="Calibri"/>
              </a:rPr>
              <a:t>r</a:t>
            </a:r>
            <a:r>
              <a:rPr b="0" lang="en-US" sz="1200" spc="-1" strike="noStrike">
                <a:solidFill>
                  <a:srgbClr val="8b8b8b"/>
                </a:solidFill>
                <a:latin typeface="Calibri"/>
              </a:rPr>
              <a:t>o</a:t>
            </a:r>
            <a:r>
              <a:rPr b="0" lang="en-US" sz="1200" spc="-1" strike="noStrike">
                <a:solidFill>
                  <a:srgbClr val="8b8b8b"/>
                </a:solidFill>
                <a:latin typeface="Calibri"/>
              </a:rPr>
              <a:t>u</a:t>
            </a:r>
            <a:r>
              <a:rPr b="0" lang="en-US" sz="1200" spc="-1" strike="noStrike">
                <a:solidFill>
                  <a:srgbClr val="8b8b8b"/>
                </a:solidFill>
                <a:latin typeface="Calibri"/>
              </a:rPr>
              <a:t>p</a:t>
            </a:r>
            <a:r>
              <a:rPr b="0" lang="en-US" sz="1200" spc="-1" strike="noStrike">
                <a:solidFill>
                  <a:srgbClr val="8b8b8b"/>
                </a:solidFill>
                <a:latin typeface="Calibri"/>
              </a:rPr>
              <a:t> </a:t>
            </a:r>
            <a:r>
              <a:rPr b="0" lang="en-US" sz="1200" spc="-1" strike="noStrike">
                <a:solidFill>
                  <a:srgbClr val="8b8b8b"/>
                </a:solidFill>
                <a:latin typeface="Calibri"/>
              </a:rPr>
              <a:t>#</a:t>
            </a:r>
            <a:r>
              <a:rPr b="0" lang="en-US" sz="1200" spc="-1" strike="noStrike">
                <a:solidFill>
                  <a:srgbClr val="8b8b8b"/>
                </a:solidFill>
                <a:latin typeface="Calibri"/>
              </a:rPr>
              <a:t>1</a:t>
            </a:r>
            <a:r>
              <a:rPr b="0" lang="en-US" sz="1200" spc="-1" strike="noStrike">
                <a:solidFill>
                  <a:srgbClr val="8b8b8b"/>
                </a:solidFill>
                <a:latin typeface="Calibri"/>
              </a:rPr>
              <a:t>1</a:t>
            </a:r>
            <a:r>
              <a:rPr b="0" lang="en-US" sz="1200" spc="-1" strike="noStrike">
                <a:solidFill>
                  <a:srgbClr val="8b8b8b"/>
                </a:solidFill>
                <a:latin typeface="Calibri"/>
              </a:rPr>
              <a:t>1</a:t>
            </a:r>
            <a:r>
              <a:rPr b="0" lang="en-US" sz="1200" spc="-1" strike="noStrike">
                <a:solidFill>
                  <a:srgbClr val="8b8b8b"/>
                </a:solidFill>
                <a:latin typeface="Calibri"/>
              </a:rPr>
              <a:t> </a:t>
            </a:r>
            <a:r>
              <a:rPr b="0" lang="en-US" sz="1200" spc="-1" strike="noStrike">
                <a:solidFill>
                  <a:srgbClr val="8b8b8b"/>
                </a:solidFill>
                <a:latin typeface="Calibri"/>
              </a:rPr>
              <a:t> </a:t>
            </a:r>
            <a:r>
              <a:rPr b="0" lang="en-US" sz="1200" spc="-1" strike="noStrike">
                <a:solidFill>
                  <a:srgbClr val="8b8b8b"/>
                </a:solidFill>
                <a:latin typeface="Calibri"/>
              </a:rPr>
              <a:t>V</a:t>
            </a:r>
            <a:r>
              <a:rPr b="0" lang="en-US" sz="1200" spc="-1" strike="noStrike">
                <a:solidFill>
                  <a:srgbClr val="8b8b8b"/>
                </a:solidFill>
                <a:latin typeface="Calibri"/>
              </a:rPr>
              <a:t> </a:t>
            </a:r>
            <a:r>
              <a:rPr b="0" lang="en-US" sz="1200" spc="-1" strike="noStrike">
                <a:solidFill>
                  <a:srgbClr val="8b8b8b"/>
                </a:solidFill>
                <a:latin typeface="Calibri"/>
              </a:rPr>
              <a:t>B</a:t>
            </a:r>
            <a:r>
              <a:rPr b="0" lang="en-US" sz="1200" spc="-1" strike="noStrike">
                <a:solidFill>
                  <a:srgbClr val="8b8b8b"/>
                </a:solidFill>
                <a:latin typeface="Calibri"/>
              </a:rPr>
              <a:t>h</a:t>
            </a:r>
            <a:r>
              <a:rPr b="0" lang="en-US" sz="1200" spc="-1" strike="noStrike">
                <a:solidFill>
                  <a:srgbClr val="8b8b8b"/>
                </a:solidFill>
                <a:latin typeface="Calibri"/>
              </a:rPr>
              <a:t>a</a:t>
            </a:r>
            <a:r>
              <a:rPr b="0" lang="en-US" sz="1200" spc="-1" strike="noStrike">
                <a:solidFill>
                  <a:srgbClr val="8b8b8b"/>
                </a:solidFill>
                <a:latin typeface="Calibri"/>
              </a:rPr>
              <a:t>t</a:t>
            </a:r>
            <a:r>
              <a:rPr b="0" lang="en-US" sz="1200" spc="-1" strike="noStrike">
                <a:solidFill>
                  <a:srgbClr val="8b8b8b"/>
                </a:solidFill>
                <a:latin typeface="Calibri"/>
              </a:rPr>
              <a:t>i</a:t>
            </a:r>
            <a:r>
              <a:rPr b="0" lang="en-US" sz="1200" spc="-1" strike="noStrike">
                <a:solidFill>
                  <a:srgbClr val="8b8b8b"/>
                </a:solidFill>
                <a:latin typeface="Calibri"/>
              </a:rPr>
              <a:t>a</a:t>
            </a:r>
            <a:r>
              <a:rPr b="0" lang="en-US" sz="1200" spc="-1" strike="noStrike">
                <a:solidFill>
                  <a:srgbClr val="8b8b8b"/>
                </a:solidFill>
                <a:latin typeface="Calibri"/>
              </a:rPr>
              <a:t>,</a:t>
            </a:r>
            <a:r>
              <a:rPr b="0" lang="en-US" sz="1200" spc="-1" strike="noStrike">
                <a:solidFill>
                  <a:srgbClr val="8b8b8b"/>
                </a:solidFill>
                <a:latin typeface="Calibri"/>
              </a:rPr>
              <a:t> </a:t>
            </a:r>
            <a:r>
              <a:rPr b="0" lang="en-US" sz="1200" spc="-1" strike="noStrike">
                <a:solidFill>
                  <a:srgbClr val="8b8b8b"/>
                </a:solidFill>
                <a:latin typeface="Calibri"/>
              </a:rPr>
              <a:t>P</a:t>
            </a:r>
            <a:r>
              <a:rPr b="0" lang="en-US" sz="1200" spc="-1" strike="noStrike">
                <a:solidFill>
                  <a:srgbClr val="8b8b8b"/>
                </a:solidFill>
                <a:latin typeface="Calibri"/>
              </a:rPr>
              <a:t> </a:t>
            </a:r>
            <a:r>
              <a:rPr b="0" lang="en-US" sz="1200" spc="-1" strike="noStrike">
                <a:solidFill>
                  <a:srgbClr val="8b8b8b"/>
                </a:solidFill>
                <a:latin typeface="Calibri"/>
              </a:rPr>
              <a:t>B</a:t>
            </a:r>
            <a:r>
              <a:rPr b="0" lang="en-US" sz="1200" spc="-1" strike="noStrike">
                <a:solidFill>
                  <a:srgbClr val="8b8b8b"/>
                </a:solidFill>
                <a:latin typeface="Calibri"/>
              </a:rPr>
              <a:t>h</a:t>
            </a:r>
            <a:r>
              <a:rPr b="0" lang="en-US" sz="1200" spc="-1" strike="noStrike">
                <a:solidFill>
                  <a:srgbClr val="8b8b8b"/>
                </a:solidFill>
                <a:latin typeface="Calibri"/>
              </a:rPr>
              <a:t>a</a:t>
            </a:r>
            <a:r>
              <a:rPr b="0" lang="en-US" sz="1200" spc="-1" strike="noStrike">
                <a:solidFill>
                  <a:srgbClr val="8b8b8b"/>
                </a:solidFill>
                <a:latin typeface="Calibri"/>
              </a:rPr>
              <a:t>t</a:t>
            </a:r>
            <a:r>
              <a:rPr b="0" lang="en-US" sz="1200" spc="-1" strike="noStrike">
                <a:solidFill>
                  <a:srgbClr val="8b8b8b"/>
                </a:solidFill>
                <a:latin typeface="Calibri"/>
              </a:rPr>
              <a:t>t</a:t>
            </a:r>
            <a:r>
              <a:rPr b="0" lang="en-US" sz="1200" spc="-1" strike="noStrike">
                <a:solidFill>
                  <a:srgbClr val="8b8b8b"/>
                </a:solidFill>
                <a:latin typeface="Calibri"/>
              </a:rPr>
              <a:t>,</a:t>
            </a:r>
            <a:r>
              <a:rPr b="0" lang="en-US" sz="1200" spc="-1" strike="noStrike">
                <a:solidFill>
                  <a:srgbClr val="8b8b8b"/>
                </a:solidFill>
                <a:latin typeface="Calibri"/>
              </a:rPr>
              <a:t> </a:t>
            </a:r>
            <a:r>
              <a:rPr b="0" lang="en-US" sz="1200" spc="-1" strike="noStrike">
                <a:solidFill>
                  <a:srgbClr val="8b8b8b"/>
                </a:solidFill>
                <a:latin typeface="Calibri"/>
              </a:rPr>
              <a:t>L</a:t>
            </a:r>
            <a:r>
              <a:rPr b="0" lang="en-US" sz="1200" spc="-1" strike="noStrike">
                <a:solidFill>
                  <a:srgbClr val="8b8b8b"/>
                </a:solidFill>
                <a:latin typeface="Calibri"/>
              </a:rPr>
              <a:t> </a:t>
            </a:r>
            <a:r>
              <a:rPr b="0" lang="en-US" sz="1200" spc="-1" strike="noStrike">
                <a:solidFill>
                  <a:srgbClr val="8b8b8b"/>
                </a:solidFill>
                <a:latin typeface="Calibri"/>
              </a:rPr>
              <a:t>B</a:t>
            </a:r>
            <a:r>
              <a:rPr b="0" lang="en-US" sz="1200" spc="-1" strike="noStrike">
                <a:solidFill>
                  <a:srgbClr val="8b8b8b"/>
                </a:solidFill>
                <a:latin typeface="Calibri"/>
              </a:rPr>
              <a:t>o</a:t>
            </a:r>
            <a:r>
              <a:rPr b="0" lang="en-US" sz="1200" spc="-1" strike="noStrike">
                <a:solidFill>
                  <a:srgbClr val="8b8b8b"/>
                </a:solidFill>
                <a:latin typeface="Calibri"/>
              </a:rPr>
              <a:t>n</a:t>
            </a:r>
            <a:r>
              <a:rPr b="0" lang="en-US" sz="1200" spc="-1" strike="noStrike">
                <a:solidFill>
                  <a:srgbClr val="8b8b8b"/>
                </a:solidFill>
                <a:latin typeface="Calibri"/>
              </a:rPr>
              <a:t>d</a:t>
            </a:r>
            <a:r>
              <a:rPr b="0" lang="en-US" sz="1200" spc="-1" strike="noStrike">
                <a:solidFill>
                  <a:srgbClr val="8b8b8b"/>
                </a:solidFill>
                <a:latin typeface="Calibri"/>
              </a:rPr>
              <a:t>i</a:t>
            </a:r>
            <a:r>
              <a:rPr b="0" lang="en-US" sz="1200" spc="-1" strike="noStrike">
                <a:solidFill>
                  <a:srgbClr val="8b8b8b"/>
                </a:solidFill>
                <a:latin typeface="Calibri"/>
              </a:rPr>
              <a:t>l</a:t>
            </a:r>
            <a:r>
              <a:rPr b="0" lang="en-US" sz="1200" spc="-1" strike="noStrike">
                <a:solidFill>
                  <a:srgbClr val="8b8b8b"/>
                </a:solidFill>
                <a:latin typeface="Calibri"/>
              </a:rPr>
              <a:t>i</a:t>
            </a:r>
            <a:r>
              <a:rPr b="0" lang="en-US" sz="1200" spc="-1" strike="noStrike">
                <a:solidFill>
                  <a:srgbClr val="8b8b8b"/>
                </a:solidFill>
                <a:latin typeface="Calibri"/>
              </a:rPr>
              <a:t>,</a:t>
            </a:r>
            <a:r>
              <a:rPr b="0" lang="en-US" sz="1200" spc="-1" strike="noStrike">
                <a:solidFill>
                  <a:srgbClr val="8b8b8b"/>
                </a:solidFill>
                <a:latin typeface="Calibri"/>
              </a:rPr>
              <a:t> </a:t>
            </a:r>
            <a:r>
              <a:rPr b="0" lang="en-US" sz="1200" spc="-1" strike="noStrike">
                <a:solidFill>
                  <a:srgbClr val="8b8b8b"/>
                </a:solidFill>
                <a:latin typeface="Calibri"/>
              </a:rPr>
              <a:t>R</a:t>
            </a:r>
            <a:r>
              <a:rPr b="0" lang="en-US" sz="1200" spc="-1" strike="noStrike">
                <a:solidFill>
                  <a:srgbClr val="8b8b8b"/>
                </a:solidFill>
                <a:latin typeface="Calibri"/>
              </a:rPr>
              <a:t> </a:t>
            </a:r>
            <a:r>
              <a:rPr b="0" lang="en-US" sz="1200" spc="-1" strike="noStrike">
                <a:solidFill>
                  <a:srgbClr val="8b8b8b"/>
                </a:solidFill>
                <a:latin typeface="Calibri"/>
              </a:rPr>
              <a:t>S</a:t>
            </a:r>
            <a:r>
              <a:rPr b="0" lang="en-US" sz="1200" spc="-1" strike="noStrike">
                <a:solidFill>
                  <a:srgbClr val="8b8b8b"/>
                </a:solidFill>
                <a:latin typeface="Calibri"/>
              </a:rPr>
              <a:t>o</a:t>
            </a:r>
            <a:r>
              <a:rPr b="0" lang="en-US" sz="1200" spc="-1" strike="noStrike">
                <a:solidFill>
                  <a:srgbClr val="8b8b8b"/>
                </a:solidFill>
                <a:latin typeface="Calibri"/>
              </a:rPr>
              <a:t>o</a:t>
            </a:r>
            <a:r>
              <a:rPr b="0" lang="en-US" sz="1200" spc="-1" strike="noStrike">
                <a:solidFill>
                  <a:srgbClr val="8b8b8b"/>
                </a:solidFill>
                <a:latin typeface="Calibri"/>
              </a:rPr>
              <a:t>r</a:t>
            </a:r>
            <a:r>
              <a:rPr b="0" lang="en-US" sz="1200" spc="-1" strike="noStrike">
                <a:solidFill>
                  <a:srgbClr val="8b8b8b"/>
                </a:solidFill>
                <a:latin typeface="Calibri"/>
              </a:rPr>
              <a:t>i</a:t>
            </a:r>
            <a:endParaRPr b="0" lang="en-US" sz="1200" spc="-1" strike="noStrike">
              <a:latin typeface="Times New Roman"/>
            </a:endParaRPr>
          </a:p>
        </p:txBody>
      </p:sp>
      <p:sp>
        <p:nvSpPr>
          <p:cNvPr id="245"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46" name="TextShape 4"/>
          <p:cNvSpPr txBox="1"/>
          <p:nvPr/>
        </p:nvSpPr>
        <p:spPr>
          <a:xfrm>
            <a:off x="10356840" y="6356520"/>
            <a:ext cx="996480" cy="364680"/>
          </a:xfrm>
          <a:prstGeom prst="rect">
            <a:avLst/>
          </a:prstGeom>
          <a:noFill/>
          <a:ln>
            <a:noFill/>
          </a:ln>
        </p:spPr>
        <p:txBody>
          <a:bodyPr anchor="ctr">
            <a:noAutofit/>
          </a:bodyPr>
          <a:p>
            <a:pPr algn="r">
              <a:lnSpc>
                <a:spcPct val="100000"/>
              </a:lnSpc>
            </a:pPr>
            <a:fld id="{2DC4E377-DDB1-489C-ABF8-981441E98D7C}" type="slidenum">
              <a:rPr b="0" lang="en-US" sz="1200" spc="-1" strike="noStrike">
                <a:solidFill>
                  <a:srgbClr val="8b8b8b"/>
                </a:solidFill>
                <a:latin typeface="Calibri"/>
              </a:rPr>
              <a:t>28</a:t>
            </a:fld>
            <a:endParaRPr b="0" lang="en-US" sz="1200" spc="-1" strike="noStrike">
              <a:latin typeface="Times New Roman"/>
            </a:endParaRPr>
          </a:p>
        </p:txBody>
      </p:sp>
      <p:pic>
        <p:nvPicPr>
          <p:cNvPr id="247" name="" descr=""/>
          <p:cNvPicPr/>
          <p:nvPr/>
        </p:nvPicPr>
        <p:blipFill>
          <a:blip r:embed="rId1"/>
          <a:stretch/>
        </p:blipFill>
        <p:spPr>
          <a:xfrm>
            <a:off x="6400800" y="3449160"/>
            <a:ext cx="5346720" cy="1671480"/>
          </a:xfrm>
          <a:prstGeom prst="rect">
            <a:avLst/>
          </a:prstGeom>
          <a:ln>
            <a:noFill/>
          </a:ln>
        </p:spPr>
      </p:pic>
      <p:pic>
        <p:nvPicPr>
          <p:cNvPr id="248" name="" descr=""/>
          <p:cNvPicPr/>
          <p:nvPr/>
        </p:nvPicPr>
        <p:blipFill>
          <a:blip r:embed="rId2"/>
          <a:stretch/>
        </p:blipFill>
        <p:spPr>
          <a:xfrm>
            <a:off x="6400800" y="1615320"/>
            <a:ext cx="5486400" cy="1585080"/>
          </a:xfrm>
          <a:prstGeom prst="rect">
            <a:avLst/>
          </a:prstGeom>
          <a:ln>
            <a:noFill/>
          </a:ln>
        </p:spPr>
      </p:pic>
      <p:pic>
        <p:nvPicPr>
          <p:cNvPr id="249" name="" descr=""/>
          <p:cNvPicPr/>
          <p:nvPr/>
        </p:nvPicPr>
        <p:blipFill>
          <a:blip r:embed="rId3"/>
          <a:stretch/>
        </p:blipFill>
        <p:spPr>
          <a:xfrm>
            <a:off x="948240" y="4297680"/>
            <a:ext cx="5269680" cy="1619640"/>
          </a:xfrm>
          <a:prstGeom prst="rect">
            <a:avLst/>
          </a:prstGeom>
          <a:ln>
            <a:noFill/>
          </a:ln>
        </p:spPr>
      </p:pic>
      <p:pic>
        <p:nvPicPr>
          <p:cNvPr id="250" name="" descr=""/>
          <p:cNvPicPr/>
          <p:nvPr/>
        </p:nvPicPr>
        <p:blipFill>
          <a:blip r:embed="rId4"/>
          <a:stretch/>
        </p:blipFill>
        <p:spPr>
          <a:xfrm>
            <a:off x="914400" y="2560320"/>
            <a:ext cx="5303520" cy="1645920"/>
          </a:xfrm>
          <a:prstGeom prst="rect">
            <a:avLst/>
          </a:prstGeom>
          <a:ln>
            <a:noFill/>
          </a:ln>
        </p:spPr>
      </p:pic>
      <p:pic>
        <p:nvPicPr>
          <p:cNvPr id="251" name="" descr=""/>
          <p:cNvPicPr/>
          <p:nvPr/>
        </p:nvPicPr>
        <p:blipFill>
          <a:blip r:embed="rId5"/>
          <a:stretch/>
        </p:blipFill>
        <p:spPr>
          <a:xfrm>
            <a:off x="962640" y="1005840"/>
            <a:ext cx="5163840" cy="151092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Conclusion</a:t>
            </a:r>
            <a:endParaRPr b="0" lang="en-US" sz="2400" spc="-1" strike="noStrike">
              <a:solidFill>
                <a:srgbClr val="000000"/>
              </a:solidFill>
              <a:latin typeface="Calibri"/>
            </a:endParaRPr>
          </a:p>
        </p:txBody>
      </p:sp>
      <p:sp>
        <p:nvSpPr>
          <p:cNvPr id="253"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254"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55" name="TextShape 4"/>
          <p:cNvSpPr txBox="1"/>
          <p:nvPr/>
        </p:nvSpPr>
        <p:spPr>
          <a:xfrm>
            <a:off x="10356840" y="6356520"/>
            <a:ext cx="996480" cy="364680"/>
          </a:xfrm>
          <a:prstGeom prst="rect">
            <a:avLst/>
          </a:prstGeom>
          <a:noFill/>
          <a:ln>
            <a:noFill/>
          </a:ln>
        </p:spPr>
        <p:txBody>
          <a:bodyPr anchor="ctr">
            <a:noAutofit/>
          </a:bodyPr>
          <a:p>
            <a:pPr algn="r">
              <a:lnSpc>
                <a:spcPct val="100000"/>
              </a:lnSpc>
            </a:pPr>
            <a:fld id="{7C26B808-1983-4C1C-933C-645D7F96D4E5}" type="slidenum">
              <a:rPr b="0" lang="en-US" sz="1200" spc="-1" strike="noStrike">
                <a:solidFill>
                  <a:srgbClr val="8b8b8b"/>
                </a:solidFill>
                <a:latin typeface="Calibri"/>
              </a:rPr>
              <a:t>29</a:t>
            </a:fld>
            <a:endParaRPr b="0" lang="en-US" sz="1200" spc="-1" strike="noStrike">
              <a:latin typeface="Times New Roman"/>
            </a:endParaRPr>
          </a:p>
        </p:txBody>
      </p:sp>
      <p:sp>
        <p:nvSpPr>
          <p:cNvPr id="256" name="CustomShape 5"/>
          <p:cNvSpPr/>
          <p:nvPr/>
        </p:nvSpPr>
        <p:spPr>
          <a:xfrm>
            <a:off x="681120" y="1080000"/>
            <a:ext cx="10515240" cy="4615560"/>
          </a:xfrm>
          <a:prstGeom prst="rect">
            <a:avLst/>
          </a:prstGeom>
          <a:noFill/>
          <a:ln>
            <a:noFill/>
          </a:ln>
        </p:spPr>
        <p:style>
          <a:lnRef idx="0"/>
          <a:fillRef idx="0"/>
          <a:effectRef idx="0"/>
          <a:fontRef idx="minor"/>
        </p:style>
        <p:txBody>
          <a:bodyPr lIns="90000" rIns="90000" tIns="45000" bIns="45000">
            <a:spAutoFit/>
          </a:bodyPr>
          <a:p>
            <a:pPr marL="285840" indent="-285480" algn="just">
              <a:lnSpc>
                <a:spcPct val="110000"/>
              </a:lnSpc>
              <a:buClr>
                <a:srgbClr val="000000"/>
              </a:buClr>
              <a:buFont typeface="Wingdings" charset="2"/>
              <a:buChar char=""/>
            </a:pPr>
            <a:r>
              <a:rPr b="0" lang="en-US" sz="1800" spc="-1" strike="noStrike">
                <a:solidFill>
                  <a:srgbClr val="000000"/>
                </a:solidFill>
                <a:latin typeface="Franklin Gothic Book"/>
                <a:ea typeface="Calibri"/>
              </a:rPr>
              <a:t>Time series decomposition of the training data shows that there could be an underlying seasonal factor in the data. We accounted for this by splitting the date variable into day-of-month and day-of-week.</a:t>
            </a:r>
            <a:endParaRPr b="0" lang="en-US" sz="1800" spc="-1" strike="noStrike">
              <a:latin typeface="Arial"/>
            </a:endParaRPr>
          </a:p>
          <a:p>
            <a:pPr marL="285840" indent="-285480" algn="just">
              <a:lnSpc>
                <a:spcPct val="110000"/>
              </a:lnSpc>
              <a:buClr>
                <a:srgbClr val="000000"/>
              </a:buClr>
              <a:buFont typeface="Wingdings" charset="2"/>
              <a:buChar char=""/>
            </a:pPr>
            <a:endParaRPr b="0" lang="en-US" sz="1800" spc="-1" strike="noStrike">
              <a:latin typeface="Arial"/>
            </a:endParaRPr>
          </a:p>
          <a:p>
            <a:pPr marL="285840" indent="-285480" algn="just">
              <a:lnSpc>
                <a:spcPct val="110000"/>
              </a:lnSpc>
              <a:buClr>
                <a:srgbClr val="000000"/>
              </a:buClr>
              <a:buFont typeface="Wingdings" charset="2"/>
              <a:buChar char=""/>
            </a:pPr>
            <a:r>
              <a:rPr b="0" lang="en-US" sz="1800" spc="-1" strike="noStrike">
                <a:solidFill>
                  <a:srgbClr val="000000"/>
                </a:solidFill>
                <a:latin typeface="Franklin Gothic Book"/>
                <a:ea typeface="Calibri"/>
              </a:rPr>
              <a:t>Adding the </a:t>
            </a:r>
            <a:r>
              <a:rPr b="1" lang="en-US" sz="1800" spc="-1" strike="noStrike">
                <a:solidFill>
                  <a:srgbClr val="000000"/>
                </a:solidFill>
                <a:latin typeface="Franklin Gothic Book"/>
                <a:ea typeface="Calibri"/>
              </a:rPr>
              <a:t>output of the persistence model</a:t>
            </a:r>
            <a:r>
              <a:rPr b="0" lang="en-US" sz="1800" spc="-1" strike="noStrike">
                <a:solidFill>
                  <a:srgbClr val="000000"/>
                </a:solidFill>
                <a:latin typeface="Franklin Gothic Book"/>
                <a:ea typeface="Calibri"/>
              </a:rPr>
              <a:t> as an input variable has improved the predictive capabilities of all models. Auto regressive models may still end up being more powerful than using proxy predictor variables for this particular problem.</a:t>
            </a:r>
            <a:endParaRPr b="0" lang="en-US" sz="1800" spc="-1" strike="noStrike">
              <a:latin typeface="Arial"/>
            </a:endParaRPr>
          </a:p>
          <a:p>
            <a:pPr marL="285840" indent="-285480" algn="just">
              <a:lnSpc>
                <a:spcPct val="110000"/>
              </a:lnSpc>
              <a:buClr>
                <a:srgbClr val="000000"/>
              </a:buClr>
              <a:buFont typeface="Wingdings" charset="2"/>
              <a:buChar char=""/>
            </a:pPr>
            <a:endParaRPr b="0" lang="en-US" sz="1800" spc="-1" strike="noStrike">
              <a:latin typeface="Arial"/>
            </a:endParaRPr>
          </a:p>
          <a:p>
            <a:pPr marL="285840" indent="-285480" algn="just">
              <a:lnSpc>
                <a:spcPct val="110000"/>
              </a:lnSpc>
              <a:buClr>
                <a:srgbClr val="000000"/>
              </a:buClr>
              <a:buFont typeface="Wingdings" charset="2"/>
              <a:buChar char=""/>
            </a:pPr>
            <a:endParaRPr b="0" lang="en-US" sz="1800" spc="-1" strike="noStrike">
              <a:latin typeface="Arial"/>
            </a:endParaRPr>
          </a:p>
          <a:p>
            <a:pPr marL="285840" indent="-285480" algn="just">
              <a:lnSpc>
                <a:spcPct val="110000"/>
              </a:lnSpc>
              <a:buClr>
                <a:srgbClr val="000000"/>
              </a:buClr>
              <a:buFont typeface="Wingdings" charset="2"/>
              <a:buChar char=""/>
            </a:pPr>
            <a:endParaRPr b="0" lang="en-US" sz="1800" spc="-1" strike="noStrike">
              <a:latin typeface="Arial"/>
            </a:endParaRPr>
          </a:p>
          <a:p>
            <a:pPr algn="just">
              <a:lnSpc>
                <a:spcPct val="110000"/>
              </a:lnSpc>
            </a:pPr>
            <a:endParaRPr b="0" lang="en-US" sz="1800" spc="-1" strike="noStrike">
              <a:latin typeface="Arial"/>
            </a:endParaRPr>
          </a:p>
          <a:p>
            <a:pPr algn="just">
              <a:lnSpc>
                <a:spcPct val="110000"/>
              </a:lnSpc>
            </a:pPr>
            <a:endParaRPr b="0" lang="en-US" sz="1800" spc="-1" strike="noStrike">
              <a:latin typeface="Arial"/>
            </a:endParaRPr>
          </a:p>
          <a:p>
            <a:pPr algn="just">
              <a:lnSpc>
                <a:spcPct val="110000"/>
              </a:lnSpc>
            </a:pPr>
            <a:endParaRPr b="0" lang="en-US" sz="1800" spc="-1" strike="noStrike">
              <a:latin typeface="Arial"/>
            </a:endParaRPr>
          </a:p>
          <a:p>
            <a:pPr algn="just">
              <a:lnSpc>
                <a:spcPct val="110000"/>
              </a:lnSpc>
            </a:pPr>
            <a:endParaRPr b="0" lang="en-US" sz="1800" spc="-1" strike="noStrike">
              <a:latin typeface="Arial"/>
            </a:endParaRPr>
          </a:p>
          <a:p>
            <a:pPr algn="just">
              <a:lnSpc>
                <a:spcPct val="11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838080" y="257040"/>
            <a:ext cx="10515240" cy="454680"/>
          </a:xfrm>
          <a:prstGeom prst="rect">
            <a:avLst/>
          </a:prstGeom>
          <a:noFill/>
          <a:ln>
            <a:noFill/>
          </a:ln>
        </p:spPr>
        <p:txBody>
          <a:bodyPr anchor="ctr">
            <a:normAutofit fontScale="77000"/>
          </a:bodyPr>
          <a:p>
            <a:pPr>
              <a:lnSpc>
                <a:spcPct val="90000"/>
              </a:lnSpc>
            </a:pPr>
            <a:r>
              <a:rPr b="1" lang="en-US" sz="3200" spc="-1" strike="noStrike">
                <a:solidFill>
                  <a:srgbClr val="000000"/>
                </a:solidFill>
                <a:latin typeface="Franklin Gothic Medium"/>
              </a:rPr>
              <a:t>Background</a:t>
            </a:r>
            <a:endParaRPr b="0" lang="en-US" sz="3200" spc="-1" strike="noStrike">
              <a:solidFill>
                <a:srgbClr val="000000"/>
              </a:solidFill>
              <a:latin typeface="Calibri"/>
            </a:endParaRPr>
          </a:p>
        </p:txBody>
      </p:sp>
      <p:sp>
        <p:nvSpPr>
          <p:cNvPr id="98" name="TextShape 2"/>
          <p:cNvSpPr txBox="1"/>
          <p:nvPr/>
        </p:nvSpPr>
        <p:spPr>
          <a:xfrm>
            <a:off x="822960" y="1279080"/>
            <a:ext cx="10515240" cy="4299120"/>
          </a:xfrm>
          <a:prstGeom prst="rect">
            <a:avLst/>
          </a:prstGeom>
          <a:noFill/>
          <a:ln>
            <a:noFill/>
          </a:ln>
        </p:spPr>
        <p:txBody>
          <a:bodyPr>
            <a:normAutofit/>
          </a:bodyPr>
          <a:p>
            <a:pPr marL="228600" indent="-228240" algn="just">
              <a:lnSpc>
                <a:spcPct val="90000"/>
              </a:lnSpc>
              <a:spcBef>
                <a:spcPts val="1001"/>
              </a:spcBef>
              <a:spcAft>
                <a:spcPts val="601"/>
              </a:spcAft>
              <a:buClr>
                <a:srgbClr val="000000"/>
              </a:buClr>
              <a:buFont typeface="Arial"/>
              <a:buChar char="•"/>
            </a:pPr>
            <a:r>
              <a:rPr b="0" lang="en-US" sz="1800" spc="-1" strike="noStrike">
                <a:solidFill>
                  <a:srgbClr val="000000"/>
                </a:solidFill>
                <a:latin typeface="Franklin Gothic Book"/>
                <a:ea typeface="Calibri"/>
              </a:rPr>
              <a:t>Since the start of the SARS-CoV-2 </a:t>
            </a:r>
            <a:r>
              <a:rPr b="0" lang="en-US" sz="1800" spc="-1" strike="noStrike">
                <a:solidFill>
                  <a:srgbClr val="000000"/>
                </a:solidFill>
                <a:latin typeface="Franklin Gothic Book"/>
                <a:ea typeface="Calibri"/>
              </a:rPr>
              <a:t>(COVID-19) pandemic, an accurate </a:t>
            </a:r>
            <a:r>
              <a:rPr b="0" lang="en-US" sz="1800" spc="-1" strike="noStrike">
                <a:solidFill>
                  <a:srgbClr val="000000"/>
                </a:solidFill>
                <a:latin typeface="Franklin Gothic Book"/>
                <a:ea typeface="Calibri"/>
              </a:rPr>
              <a:t>count of cases in the community is </a:t>
            </a:r>
            <a:r>
              <a:rPr b="0" lang="en-US" sz="1800" spc="-1" strike="noStrike">
                <a:solidFill>
                  <a:srgbClr val="000000"/>
                </a:solidFill>
                <a:latin typeface="Franklin Gothic Book"/>
                <a:ea typeface="Calibri"/>
              </a:rPr>
              <a:t>tracked by </a:t>
            </a:r>
            <a:r>
              <a:rPr b="1" lang="en-US" sz="1800" spc="-1" strike="noStrike">
                <a:solidFill>
                  <a:srgbClr val="000000"/>
                </a:solidFill>
                <a:latin typeface="Franklin Gothic Book"/>
                <a:ea typeface="Calibri"/>
              </a:rPr>
              <a:t>symptomatically and </a:t>
            </a:r>
            <a:r>
              <a:rPr b="1" lang="en-US" sz="1800" spc="-1" strike="noStrike">
                <a:solidFill>
                  <a:srgbClr val="000000"/>
                </a:solidFill>
                <a:latin typeface="Franklin Gothic Book"/>
                <a:ea typeface="Calibri"/>
              </a:rPr>
              <a:t>clinically diagnosed cases</a:t>
            </a:r>
            <a:r>
              <a:rPr b="0" lang="en-US" sz="1800" spc="-1" strike="noStrike">
                <a:solidFill>
                  <a:srgbClr val="000000"/>
                </a:solidFill>
                <a:latin typeface="Franklin Gothic Book"/>
                <a:ea typeface="Calibri"/>
              </a:rPr>
              <a:t>. </a:t>
            </a:r>
            <a:endParaRPr b="0" lang="en-US" sz="1800" spc="-1" strike="noStrike">
              <a:solidFill>
                <a:srgbClr val="000000"/>
              </a:solidFill>
              <a:latin typeface="Calibri"/>
            </a:endParaRPr>
          </a:p>
          <a:p>
            <a:pPr marL="228600" indent="-228240" algn="just">
              <a:lnSpc>
                <a:spcPct val="90000"/>
              </a:lnSpc>
              <a:spcBef>
                <a:spcPts val="1001"/>
              </a:spcBef>
              <a:spcAft>
                <a:spcPts val="601"/>
              </a:spcAft>
              <a:buClr>
                <a:srgbClr val="000000"/>
              </a:buClr>
              <a:buFont typeface="Arial"/>
              <a:buChar char="•"/>
            </a:pPr>
            <a:r>
              <a:rPr b="0" lang="en-US" sz="1800" spc="-1" strike="noStrike">
                <a:solidFill>
                  <a:srgbClr val="000000"/>
                </a:solidFill>
                <a:latin typeface="Franklin Gothic Book"/>
                <a:ea typeface="Calibri"/>
              </a:rPr>
              <a:t>This method has inherent </a:t>
            </a:r>
            <a:r>
              <a:rPr b="0" lang="en-US" sz="1800" spc="-1" strike="noStrike">
                <a:solidFill>
                  <a:srgbClr val="000000"/>
                </a:solidFill>
                <a:latin typeface="Franklin Gothic Book"/>
                <a:ea typeface="Calibri"/>
              </a:rPr>
              <a:t>drawback as many of the patients </a:t>
            </a:r>
            <a:r>
              <a:rPr b="1" lang="en-US" sz="1800" spc="-1" strike="noStrike">
                <a:solidFill>
                  <a:srgbClr val="000000"/>
                </a:solidFill>
                <a:latin typeface="Franklin Gothic Book"/>
                <a:ea typeface="Calibri"/>
              </a:rPr>
              <a:t>do not report the disease </a:t>
            </a:r>
            <a:r>
              <a:rPr b="1" lang="en-US" sz="1800" spc="-1" strike="noStrike">
                <a:solidFill>
                  <a:srgbClr val="000000"/>
                </a:solidFill>
                <a:latin typeface="Franklin Gothic Book"/>
                <a:ea typeface="Calibri"/>
              </a:rPr>
              <a:t>and/or maybe asymptomatic </a:t>
            </a:r>
            <a:r>
              <a:rPr b="0" lang="en-US" sz="1800" spc="-1" strike="noStrike">
                <a:solidFill>
                  <a:srgbClr val="000000"/>
                </a:solidFill>
                <a:latin typeface="Franklin Gothic Book"/>
                <a:ea typeface="Calibri"/>
              </a:rPr>
              <a:t>[1]. </a:t>
            </a:r>
            <a:endParaRPr b="0" lang="en-US" sz="1800" spc="-1" strike="noStrike">
              <a:solidFill>
                <a:srgbClr val="000000"/>
              </a:solidFill>
              <a:latin typeface="Calibri"/>
            </a:endParaRPr>
          </a:p>
          <a:p>
            <a:pPr marL="228600" indent="-228240" algn="just">
              <a:lnSpc>
                <a:spcPct val="90000"/>
              </a:lnSpc>
              <a:spcBef>
                <a:spcPts val="1001"/>
              </a:spcBef>
              <a:spcAft>
                <a:spcPts val="601"/>
              </a:spcAft>
              <a:buClr>
                <a:srgbClr val="000000"/>
              </a:buClr>
              <a:buFont typeface="Arial"/>
              <a:buChar char="•"/>
            </a:pPr>
            <a:r>
              <a:rPr b="0" lang="en-US" sz="1800" spc="-1" strike="noStrike">
                <a:solidFill>
                  <a:srgbClr val="000000"/>
                </a:solidFill>
                <a:latin typeface="Franklin Gothic Book"/>
                <a:ea typeface="Calibri"/>
              </a:rPr>
              <a:t>Studies have shown proof of </a:t>
            </a:r>
            <a:r>
              <a:rPr b="0" lang="en-US" sz="1800" spc="-1" strike="noStrike">
                <a:solidFill>
                  <a:srgbClr val="000000"/>
                </a:solidFill>
                <a:latin typeface="Franklin Gothic Book"/>
                <a:ea typeface="Calibri"/>
              </a:rPr>
              <a:t>gastro-intestinal disorders </a:t>
            </a:r>
            <a:r>
              <a:rPr b="0" lang="en-US" sz="1800" spc="-1" strike="noStrike">
                <a:solidFill>
                  <a:srgbClr val="000000"/>
                </a:solidFill>
                <a:latin typeface="Franklin Gothic Book"/>
                <a:ea typeface="Calibri"/>
              </a:rPr>
              <a:t>triggered by SARS-CoV-2 infections </a:t>
            </a:r>
            <a:r>
              <a:rPr b="0" lang="en-US" sz="1800" spc="-1" strike="noStrike">
                <a:solidFill>
                  <a:srgbClr val="000000"/>
                </a:solidFill>
                <a:latin typeface="Franklin Gothic Book"/>
                <a:ea typeface="Calibri"/>
              </a:rPr>
              <a:t>in patients and the </a:t>
            </a:r>
            <a:r>
              <a:rPr b="1" lang="en-US" sz="1800" spc="-1" strike="noStrike">
                <a:solidFill>
                  <a:srgbClr val="000000"/>
                </a:solidFill>
                <a:latin typeface="Franklin Gothic Book"/>
                <a:ea typeface="Calibri"/>
              </a:rPr>
              <a:t>occurrence of </a:t>
            </a:r>
            <a:r>
              <a:rPr b="1" lang="en-US" sz="1800" spc="-1" strike="noStrike">
                <a:solidFill>
                  <a:srgbClr val="000000"/>
                </a:solidFill>
                <a:latin typeface="Franklin Gothic Book"/>
                <a:ea typeface="Calibri"/>
              </a:rPr>
              <a:t>viral RNA</a:t>
            </a:r>
            <a:r>
              <a:rPr b="0" lang="en-US" sz="1800" spc="-1" strike="noStrike">
                <a:solidFill>
                  <a:srgbClr val="000000"/>
                </a:solidFill>
                <a:latin typeface="Franklin Gothic Book"/>
                <a:ea typeface="Calibri"/>
              </a:rPr>
              <a:t> in </a:t>
            </a:r>
            <a:r>
              <a:rPr b="1" lang="en-US" sz="1800" spc="-1" strike="noStrike">
                <a:solidFill>
                  <a:srgbClr val="000000"/>
                </a:solidFill>
                <a:latin typeface="Franklin Gothic Book"/>
                <a:ea typeface="Calibri"/>
              </a:rPr>
              <a:t>community </a:t>
            </a:r>
            <a:r>
              <a:rPr b="1" lang="en-US" sz="1800" spc="-1" strike="noStrike">
                <a:solidFill>
                  <a:srgbClr val="000000"/>
                </a:solidFill>
                <a:latin typeface="Franklin Gothic Book"/>
                <a:ea typeface="Calibri"/>
              </a:rPr>
              <a:t>wastewater</a:t>
            </a:r>
            <a:r>
              <a:rPr b="0" lang="en-US" sz="1800" spc="-1" strike="noStrike">
                <a:solidFill>
                  <a:srgbClr val="000000"/>
                </a:solidFill>
                <a:latin typeface="Franklin Gothic Book"/>
                <a:ea typeface="Calibri"/>
              </a:rPr>
              <a:t> plants [2]. </a:t>
            </a:r>
            <a:endParaRPr b="0" lang="en-US" sz="1800" spc="-1" strike="noStrike">
              <a:solidFill>
                <a:srgbClr val="000000"/>
              </a:solidFill>
              <a:latin typeface="Calibri"/>
            </a:endParaRPr>
          </a:p>
          <a:p>
            <a:pPr marL="228600" indent="-228240" algn="just">
              <a:lnSpc>
                <a:spcPct val="90000"/>
              </a:lnSpc>
              <a:spcBef>
                <a:spcPts val="1001"/>
              </a:spcBef>
              <a:spcAft>
                <a:spcPts val="601"/>
              </a:spcAft>
              <a:buClr>
                <a:srgbClr val="000000"/>
              </a:buClr>
              <a:buFont typeface="Arial"/>
              <a:buChar char="•"/>
            </a:pPr>
            <a:r>
              <a:rPr b="0" lang="en-US" sz="1800" spc="-1" strike="noStrike">
                <a:solidFill>
                  <a:srgbClr val="000000"/>
                </a:solidFill>
                <a:latin typeface="Franklin Gothic Book"/>
                <a:ea typeface="Calibri"/>
              </a:rPr>
              <a:t>Wastewater-based epidemiological </a:t>
            </a:r>
            <a:r>
              <a:rPr b="0" lang="en-US" sz="1800" spc="-1" strike="noStrike">
                <a:solidFill>
                  <a:srgbClr val="000000"/>
                </a:solidFill>
                <a:latin typeface="Franklin Gothic Book"/>
                <a:ea typeface="Calibri"/>
              </a:rPr>
              <a:t>surveillance can be used as an </a:t>
            </a:r>
            <a:r>
              <a:rPr b="0" lang="en-US" sz="1800" spc="-1" strike="noStrike">
                <a:solidFill>
                  <a:srgbClr val="000000"/>
                </a:solidFill>
                <a:latin typeface="Franklin Gothic Book"/>
                <a:ea typeface="Calibri"/>
              </a:rPr>
              <a:t>early warning system for disease </a:t>
            </a:r>
            <a:r>
              <a:rPr b="0" lang="en-US" sz="1800" spc="-1" strike="noStrike">
                <a:solidFill>
                  <a:srgbClr val="000000"/>
                </a:solidFill>
                <a:latin typeface="Franklin Gothic Book"/>
                <a:ea typeface="Calibri"/>
              </a:rPr>
              <a:t>outbreak and to forecast the rate </a:t>
            </a:r>
            <a:r>
              <a:rPr b="0" lang="en-US" sz="1800" spc="-1" strike="noStrike">
                <a:solidFill>
                  <a:srgbClr val="000000"/>
                </a:solidFill>
                <a:latin typeface="Franklin Gothic Book"/>
                <a:ea typeface="Calibri"/>
              </a:rPr>
              <a:t>of transmission in communities.</a:t>
            </a:r>
            <a:endParaRPr b="0" lang="en-US" sz="1800" spc="-1" strike="noStrike">
              <a:solidFill>
                <a:srgbClr val="000000"/>
              </a:solidFill>
              <a:latin typeface="Calibri"/>
            </a:endParaRPr>
          </a:p>
          <a:p>
            <a:pPr marL="228600" indent="-228240" algn="just">
              <a:lnSpc>
                <a:spcPct val="90000"/>
              </a:lnSpc>
              <a:spcBef>
                <a:spcPts val="1001"/>
              </a:spcBef>
              <a:spcAft>
                <a:spcPts val="601"/>
              </a:spcAft>
              <a:buClr>
                <a:srgbClr val="000000"/>
              </a:buClr>
              <a:buFont typeface="Arial"/>
              <a:buChar char="•"/>
            </a:pPr>
            <a:r>
              <a:rPr b="0" lang="en-US" sz="1800" spc="-1" strike="noStrike">
                <a:solidFill>
                  <a:srgbClr val="000000"/>
                </a:solidFill>
                <a:latin typeface="Franklin Gothic Book"/>
                <a:ea typeface="Calibri"/>
              </a:rPr>
              <a:t>We intend to explore the </a:t>
            </a:r>
            <a:r>
              <a:rPr b="0" lang="en-US" sz="1800" spc="-1" strike="noStrike">
                <a:solidFill>
                  <a:srgbClr val="000000"/>
                </a:solidFill>
                <a:latin typeface="Franklin Gothic Book"/>
                <a:ea typeface="Calibri"/>
              </a:rPr>
              <a:t>relationship between SARS-CoV-2 </a:t>
            </a:r>
            <a:r>
              <a:rPr b="0" lang="en-US" sz="1800" spc="-1" strike="noStrike">
                <a:solidFill>
                  <a:srgbClr val="000000"/>
                </a:solidFill>
                <a:latin typeface="Franklin Gothic Book"/>
                <a:ea typeface="Calibri"/>
              </a:rPr>
              <a:t>titers in </a:t>
            </a:r>
            <a:r>
              <a:rPr b="1" lang="en-US" sz="1800" spc="-1" strike="noStrike">
                <a:solidFill>
                  <a:srgbClr val="000000"/>
                </a:solidFill>
                <a:latin typeface="Franklin Gothic Book"/>
                <a:ea typeface="Calibri"/>
              </a:rPr>
              <a:t>urban wastewater</a:t>
            </a:r>
            <a:r>
              <a:rPr b="0" lang="en-US" sz="1800" spc="-1" strike="noStrike">
                <a:solidFill>
                  <a:srgbClr val="000000"/>
                </a:solidFill>
                <a:latin typeface="Franklin Gothic Book"/>
                <a:ea typeface="Calibri"/>
              </a:rPr>
              <a:t> and </a:t>
            </a:r>
            <a:r>
              <a:rPr b="0" lang="en-US" sz="1800" spc="-1" strike="noStrike">
                <a:solidFill>
                  <a:srgbClr val="000000"/>
                </a:solidFill>
                <a:latin typeface="Franklin Gothic Book"/>
                <a:ea typeface="Calibri"/>
              </a:rPr>
              <a:t>the </a:t>
            </a:r>
            <a:r>
              <a:rPr b="1" lang="en-US" sz="1800" spc="-1" strike="noStrike">
                <a:solidFill>
                  <a:srgbClr val="000000"/>
                </a:solidFill>
                <a:latin typeface="Franklin Gothic Book"/>
                <a:ea typeface="Calibri"/>
              </a:rPr>
              <a:t>rate of infections</a:t>
            </a:r>
            <a:r>
              <a:rPr b="0" lang="en-US" sz="1800" spc="-1" strike="noStrike">
                <a:solidFill>
                  <a:srgbClr val="000000"/>
                </a:solidFill>
                <a:latin typeface="Franklin Gothic Book"/>
                <a:ea typeface="Calibri"/>
              </a:rPr>
              <a:t> in nearby </a:t>
            </a:r>
            <a:r>
              <a:rPr b="0" lang="en-US" sz="1800" spc="-1" strike="noStrike">
                <a:solidFill>
                  <a:srgbClr val="000000"/>
                </a:solidFill>
                <a:latin typeface="Franklin Gothic Book"/>
                <a:ea typeface="Calibri"/>
              </a:rPr>
              <a:t>communities and </a:t>
            </a:r>
            <a:r>
              <a:rPr b="1" lang="en-US" sz="1800" spc="-1" strike="noStrike">
                <a:solidFill>
                  <a:srgbClr val="000000"/>
                </a:solidFill>
                <a:latin typeface="Franklin Gothic Book"/>
                <a:ea typeface="Calibri"/>
              </a:rPr>
              <a:t>design models </a:t>
            </a:r>
            <a:r>
              <a:rPr b="1" lang="en-US" sz="1800" spc="-1" strike="noStrike">
                <a:solidFill>
                  <a:srgbClr val="000000"/>
                </a:solidFill>
                <a:latin typeface="Franklin Gothic Book"/>
                <a:ea typeface="Calibri"/>
              </a:rPr>
              <a:t>to forecast</a:t>
            </a:r>
            <a:r>
              <a:rPr b="0" lang="en-US" sz="1800" spc="-1" strike="noStrike">
                <a:solidFill>
                  <a:srgbClr val="000000"/>
                </a:solidFill>
                <a:latin typeface="Franklin Gothic Book"/>
                <a:ea typeface="Calibri"/>
              </a:rPr>
              <a:t> the rate of infections </a:t>
            </a:r>
            <a:r>
              <a:rPr b="0" lang="en-US" sz="1800" spc="-1" strike="noStrike">
                <a:solidFill>
                  <a:srgbClr val="000000"/>
                </a:solidFill>
                <a:latin typeface="Franklin Gothic Book"/>
                <a:ea typeface="Calibri"/>
              </a:rPr>
              <a:t>using titer information as proxy </a:t>
            </a:r>
            <a:r>
              <a:rPr b="0" lang="en-US" sz="1800" spc="-1" strike="noStrike">
                <a:solidFill>
                  <a:srgbClr val="000000"/>
                </a:solidFill>
                <a:latin typeface="Franklin Gothic Book"/>
                <a:ea typeface="Calibri"/>
              </a:rPr>
              <a:t>data (a.k.a Nowcasting).</a:t>
            </a: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p:txBody>
      </p:sp>
      <p:sp>
        <p:nvSpPr>
          <p:cNvPr id="99" name="TextShape 3"/>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 </a:t>
            </a: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00"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01" name="TextShape 5"/>
          <p:cNvSpPr txBox="1"/>
          <p:nvPr/>
        </p:nvSpPr>
        <p:spPr>
          <a:xfrm>
            <a:off x="10356840" y="6356520"/>
            <a:ext cx="996480" cy="364680"/>
          </a:xfrm>
          <a:prstGeom prst="rect">
            <a:avLst/>
          </a:prstGeom>
          <a:noFill/>
          <a:ln>
            <a:noFill/>
          </a:ln>
        </p:spPr>
        <p:txBody>
          <a:bodyPr anchor="ctr">
            <a:noAutofit/>
          </a:bodyPr>
          <a:p>
            <a:pPr algn="r">
              <a:lnSpc>
                <a:spcPct val="100000"/>
              </a:lnSpc>
            </a:pPr>
            <a:fld id="{5B32769F-104E-496D-BBC7-3D6B445FF1A3}" type="slidenum">
              <a:rPr b="0" lang="en-US" sz="1200" spc="-1" strike="noStrike">
                <a:solidFill>
                  <a:srgbClr val="8b8b8b"/>
                </a:solidFill>
                <a:latin typeface="Calibri"/>
              </a:rPr>
              <a:t>3</a:t>
            </a:fld>
            <a:endParaRPr b="0" lang="en-US" sz="1200" spc="-1" strike="noStrike">
              <a:latin typeface="Times New Roman"/>
            </a:endParaRPr>
          </a:p>
        </p:txBody>
      </p:sp>
      <p:sp>
        <p:nvSpPr>
          <p:cNvPr id="102" name="TextShape 6"/>
          <p:cNvSpPr txBox="1"/>
          <p:nvPr/>
        </p:nvSpPr>
        <p:spPr>
          <a:xfrm>
            <a:off x="457200" y="5912280"/>
            <a:ext cx="11064240" cy="369000"/>
          </a:xfrm>
          <a:prstGeom prst="rect">
            <a:avLst/>
          </a:prstGeom>
          <a:noFill/>
          <a:ln>
            <a:noFill/>
          </a:ln>
        </p:spPr>
        <p:txBody>
          <a:bodyPr lIns="90000" rIns="90000" tIns="45000" bIns="45000">
            <a:noAutofit/>
          </a:bodyPr>
          <a:p>
            <a:pPr>
              <a:lnSpc>
                <a:spcPct val="110000"/>
              </a:lnSpc>
            </a:pPr>
            <a:r>
              <a:rPr b="0" i="1" lang="en-US" sz="900" spc="-1" strike="noStrike">
                <a:solidFill>
                  <a:srgbClr val="000000"/>
                </a:solidFill>
                <a:latin typeface="Times New Roman"/>
                <a:ea typeface="Calibri"/>
              </a:rPr>
              <a:t>[1] Wu et al. SARS-CoV-2 titers in wastewater foreshadow dynamics and clinical presentation of new COVID-19 cases (202)</a:t>
            </a:r>
            <a:endParaRPr b="0" i="1" lang="en-US" sz="900" spc="-1" strike="noStrike">
              <a:latin typeface="Arial"/>
            </a:endParaRPr>
          </a:p>
          <a:p>
            <a:pPr>
              <a:lnSpc>
                <a:spcPct val="110000"/>
              </a:lnSpc>
            </a:pPr>
            <a:r>
              <a:rPr b="0" i="1" lang="en-US" sz="900" spc="-1" strike="noStrike">
                <a:solidFill>
                  <a:srgbClr val="000000"/>
                </a:solidFill>
                <a:latin typeface="Times New Roman"/>
                <a:ea typeface="Calibri"/>
              </a:rPr>
              <a:t>[2] Xiao et al. Evidence for gastrointestinal infection of SARS-CoV-2 (2020)</a:t>
            </a:r>
            <a:endParaRPr b="0" i="1" lang="en-US" sz="9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Final Conclusion</a:t>
            </a:r>
            <a:endParaRPr b="0" lang="en-US" sz="2400" spc="-1" strike="noStrike">
              <a:solidFill>
                <a:srgbClr val="000000"/>
              </a:solidFill>
              <a:latin typeface="Calibri"/>
            </a:endParaRPr>
          </a:p>
        </p:txBody>
      </p:sp>
      <p:sp>
        <p:nvSpPr>
          <p:cNvPr id="258"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a:t>
            </a:r>
            <a:r>
              <a:rPr b="0" lang="en-US" sz="1200" spc="-1" strike="noStrike">
                <a:solidFill>
                  <a:srgbClr val="8b8b8b"/>
                </a:solidFill>
                <a:latin typeface="Calibri"/>
              </a:rPr>
              <a:t>Group #111  </a:t>
            </a:r>
            <a:r>
              <a:rPr b="0" lang="en-US" sz="1200" spc="-1" strike="noStrike">
                <a:solidFill>
                  <a:srgbClr val="8b8b8b"/>
                </a:solidFill>
                <a:latin typeface="Calibri"/>
              </a:rPr>
              <a:t>V Bhatia, P </a:t>
            </a:r>
            <a:r>
              <a:rPr b="0" lang="en-US" sz="1200" spc="-1" strike="noStrike">
                <a:solidFill>
                  <a:srgbClr val="8b8b8b"/>
                </a:solidFill>
                <a:latin typeface="Calibri"/>
              </a:rPr>
              <a:t>Bhatt, L </a:t>
            </a:r>
            <a:r>
              <a:rPr b="0" lang="en-US" sz="1200" spc="-1" strike="noStrike">
                <a:solidFill>
                  <a:srgbClr val="8b8b8b"/>
                </a:solidFill>
                <a:latin typeface="Calibri"/>
              </a:rPr>
              <a:t>Bondili, R </a:t>
            </a:r>
            <a:r>
              <a:rPr b="0" lang="en-US" sz="1200" spc="-1" strike="noStrike">
                <a:solidFill>
                  <a:srgbClr val="8b8b8b"/>
                </a:solidFill>
                <a:latin typeface="Calibri"/>
              </a:rPr>
              <a:t>Soori</a:t>
            </a:r>
            <a:endParaRPr b="0" lang="en-US" sz="1200" spc="-1" strike="noStrike">
              <a:latin typeface="Times New Roman"/>
            </a:endParaRPr>
          </a:p>
        </p:txBody>
      </p:sp>
      <p:sp>
        <p:nvSpPr>
          <p:cNvPr id="259"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60" name="TextShape 4"/>
          <p:cNvSpPr txBox="1"/>
          <p:nvPr/>
        </p:nvSpPr>
        <p:spPr>
          <a:xfrm>
            <a:off x="10356840" y="6356520"/>
            <a:ext cx="996480" cy="364680"/>
          </a:xfrm>
          <a:prstGeom prst="rect">
            <a:avLst/>
          </a:prstGeom>
          <a:noFill/>
          <a:ln>
            <a:noFill/>
          </a:ln>
        </p:spPr>
        <p:txBody>
          <a:bodyPr anchor="ctr">
            <a:noAutofit/>
          </a:bodyPr>
          <a:p>
            <a:pPr algn="r">
              <a:lnSpc>
                <a:spcPct val="100000"/>
              </a:lnSpc>
            </a:pPr>
            <a:fld id="{5214B17C-2D85-4608-AD78-1C03C74E2F9C}" type="slidenum">
              <a:rPr b="0" lang="en-US" sz="1200" spc="-1" strike="noStrike">
                <a:solidFill>
                  <a:srgbClr val="8b8b8b"/>
                </a:solidFill>
                <a:latin typeface="Calibri"/>
              </a:rPr>
              <a:t>30</a:t>
            </a:fld>
            <a:endParaRPr b="0" lang="en-US" sz="1200" spc="-1" strike="noStrike">
              <a:latin typeface="Times New Roman"/>
            </a:endParaRPr>
          </a:p>
        </p:txBody>
      </p:sp>
      <p:sp>
        <p:nvSpPr>
          <p:cNvPr id="261" name="CustomShape 5"/>
          <p:cNvSpPr/>
          <p:nvPr/>
        </p:nvSpPr>
        <p:spPr>
          <a:xfrm>
            <a:off x="681120" y="1080000"/>
            <a:ext cx="10515240" cy="4615560"/>
          </a:xfrm>
          <a:prstGeom prst="rect">
            <a:avLst/>
          </a:prstGeom>
          <a:noFill/>
          <a:ln>
            <a:noFill/>
          </a:ln>
        </p:spPr>
        <p:style>
          <a:lnRef idx="0"/>
          <a:fillRef idx="0"/>
          <a:effectRef idx="0"/>
          <a:fontRef idx="minor"/>
        </p:style>
        <p:txBody>
          <a:bodyPr lIns="90000" rIns="90000" tIns="45000" bIns="45000">
            <a:spAutoFit/>
          </a:bodyPr>
          <a:p>
            <a:pPr marL="285840" indent="-285480" algn="just">
              <a:lnSpc>
                <a:spcPct val="110000"/>
              </a:lnSpc>
              <a:buClr>
                <a:srgbClr val="000000"/>
              </a:buClr>
              <a:buFont typeface="Wingdings" charset="2"/>
              <a:buChar char=""/>
            </a:pP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m</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s</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r</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s</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d</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c</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m</a:t>
            </a:r>
            <a:r>
              <a:rPr b="0" lang="en-US" sz="1800" spc="-1" strike="noStrike">
                <a:solidFill>
                  <a:srgbClr val="000000"/>
                </a:solidFill>
                <a:latin typeface="Franklin Gothic Book"/>
                <a:ea typeface="Calibri"/>
              </a:rPr>
              <a:t>p</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s</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n</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f</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h</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r</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n</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n</a:t>
            </a:r>
            <a:r>
              <a:rPr b="0" lang="en-US" sz="1800" spc="-1" strike="noStrike">
                <a:solidFill>
                  <a:srgbClr val="000000"/>
                </a:solidFill>
                <a:latin typeface="Franklin Gothic Book"/>
                <a:ea typeface="Calibri"/>
              </a:rPr>
              <a:t>g</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d</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s</a:t>
            </a:r>
            <a:r>
              <a:rPr b="0" lang="en-US" sz="1800" spc="-1" strike="noStrike">
                <a:solidFill>
                  <a:srgbClr val="000000"/>
                </a:solidFill>
                <a:latin typeface="Franklin Gothic Book"/>
                <a:ea typeface="Calibri"/>
              </a:rPr>
              <a:t>h</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w</a:t>
            </a:r>
            <a:r>
              <a:rPr b="0" lang="en-US" sz="1800" spc="-1" strike="noStrike">
                <a:solidFill>
                  <a:srgbClr val="000000"/>
                </a:solidFill>
                <a:latin typeface="Franklin Gothic Book"/>
                <a:ea typeface="Calibri"/>
              </a:rPr>
              <a:t>s</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h</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h</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r</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c</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u</a:t>
            </a:r>
            <a:r>
              <a:rPr b="0" lang="en-US" sz="1800" spc="-1" strike="noStrike">
                <a:solidFill>
                  <a:srgbClr val="000000"/>
                </a:solidFill>
                <a:latin typeface="Franklin Gothic Book"/>
                <a:ea typeface="Calibri"/>
              </a:rPr>
              <a:t>l</a:t>
            </a:r>
            <a:r>
              <a:rPr b="0" lang="en-US" sz="1800" spc="-1" strike="noStrike">
                <a:solidFill>
                  <a:srgbClr val="000000"/>
                </a:solidFill>
                <a:latin typeface="Franklin Gothic Book"/>
                <a:ea typeface="Calibri"/>
              </a:rPr>
              <a:t>d</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b</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n</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u</a:t>
            </a:r>
            <a:r>
              <a:rPr b="0" lang="en-US" sz="1800" spc="-1" strike="noStrike">
                <a:solidFill>
                  <a:srgbClr val="000000"/>
                </a:solidFill>
                <a:latin typeface="Franklin Gothic Book"/>
                <a:ea typeface="Calibri"/>
              </a:rPr>
              <a:t>n</a:t>
            </a:r>
            <a:r>
              <a:rPr b="0" lang="en-US" sz="1800" spc="-1" strike="noStrike">
                <a:solidFill>
                  <a:srgbClr val="000000"/>
                </a:solidFill>
                <a:latin typeface="Franklin Gothic Book"/>
                <a:ea typeface="Calibri"/>
              </a:rPr>
              <a:t>d</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r</a:t>
            </a:r>
            <a:r>
              <a:rPr b="0" lang="en-US" sz="1800" spc="-1" strike="noStrike">
                <a:solidFill>
                  <a:srgbClr val="000000"/>
                </a:solidFill>
                <a:latin typeface="Franklin Gothic Book"/>
                <a:ea typeface="Calibri"/>
              </a:rPr>
              <a:t>l</a:t>
            </a:r>
            <a:r>
              <a:rPr b="0" lang="en-US" sz="1800" spc="-1" strike="noStrike">
                <a:solidFill>
                  <a:srgbClr val="000000"/>
                </a:solidFill>
                <a:latin typeface="Franklin Gothic Book"/>
                <a:ea typeface="Calibri"/>
              </a:rPr>
              <a:t>y</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n</a:t>
            </a:r>
            <a:r>
              <a:rPr b="0" lang="en-US" sz="1800" spc="-1" strike="noStrike">
                <a:solidFill>
                  <a:srgbClr val="000000"/>
                </a:solidFill>
                <a:latin typeface="Franklin Gothic Book"/>
                <a:ea typeface="Calibri"/>
              </a:rPr>
              <a:t>g</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s</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s</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n</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l</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f</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c</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r</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n</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h</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d</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W</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c</a:t>
            </a:r>
            <a:r>
              <a:rPr b="0" lang="en-US" sz="1800" spc="-1" strike="noStrike">
                <a:solidFill>
                  <a:srgbClr val="000000"/>
                </a:solidFill>
                <a:latin typeface="Franklin Gothic Book"/>
                <a:ea typeface="Calibri"/>
              </a:rPr>
              <a:t>c</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u</a:t>
            </a:r>
            <a:r>
              <a:rPr b="0" lang="en-US" sz="1800" spc="-1" strike="noStrike">
                <a:solidFill>
                  <a:srgbClr val="000000"/>
                </a:solidFill>
                <a:latin typeface="Franklin Gothic Book"/>
                <a:ea typeface="Calibri"/>
              </a:rPr>
              <a:t>n</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d</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f</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r</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h</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s</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b</a:t>
            </a:r>
            <a:r>
              <a:rPr b="0" lang="en-US" sz="1800" spc="-1" strike="noStrike">
                <a:solidFill>
                  <a:srgbClr val="000000"/>
                </a:solidFill>
                <a:latin typeface="Franklin Gothic Book"/>
                <a:ea typeface="Calibri"/>
              </a:rPr>
              <a:t>y</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s</a:t>
            </a:r>
            <a:r>
              <a:rPr b="0" lang="en-US" sz="1800" spc="-1" strike="noStrike">
                <a:solidFill>
                  <a:srgbClr val="000000"/>
                </a:solidFill>
                <a:latin typeface="Franklin Gothic Book"/>
                <a:ea typeface="Calibri"/>
              </a:rPr>
              <a:t>p</a:t>
            </a:r>
            <a:r>
              <a:rPr b="0" lang="en-US" sz="1800" spc="-1" strike="noStrike">
                <a:solidFill>
                  <a:srgbClr val="000000"/>
                </a:solidFill>
                <a:latin typeface="Franklin Gothic Book"/>
                <a:ea typeface="Calibri"/>
              </a:rPr>
              <a:t>l</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n</a:t>
            </a:r>
            <a:r>
              <a:rPr b="0" lang="en-US" sz="1800" spc="-1" strike="noStrike">
                <a:solidFill>
                  <a:srgbClr val="000000"/>
                </a:solidFill>
                <a:latin typeface="Franklin Gothic Book"/>
                <a:ea typeface="Calibri"/>
              </a:rPr>
              <a:t>g</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h</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d</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v</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r</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b</a:t>
            </a:r>
            <a:r>
              <a:rPr b="0" lang="en-US" sz="1800" spc="-1" strike="noStrike">
                <a:solidFill>
                  <a:srgbClr val="000000"/>
                </a:solidFill>
                <a:latin typeface="Franklin Gothic Book"/>
                <a:ea typeface="Calibri"/>
              </a:rPr>
              <a:t>l</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n</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d</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y</a:t>
            </a:r>
            <a:r>
              <a:rPr b="0" lang="en-US" sz="1800" spc="-1" strike="noStrike">
                <a:solidFill>
                  <a:srgbClr val="000000"/>
                </a:solidFill>
                <a:latin typeface="Franklin Gothic Book"/>
                <a:ea typeface="Calibri"/>
              </a:rPr>
              <a:t>-</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f</a:t>
            </a:r>
            <a:r>
              <a:rPr b="0" lang="en-US" sz="1800" spc="-1" strike="noStrike">
                <a:solidFill>
                  <a:srgbClr val="000000"/>
                </a:solidFill>
                <a:latin typeface="Franklin Gothic Book"/>
                <a:ea typeface="Calibri"/>
              </a:rPr>
              <a:t>-</a:t>
            </a:r>
            <a:r>
              <a:rPr b="0" lang="en-US" sz="1800" spc="-1" strike="noStrike">
                <a:solidFill>
                  <a:srgbClr val="000000"/>
                </a:solidFill>
                <a:latin typeface="Franklin Gothic Book"/>
                <a:ea typeface="Calibri"/>
              </a:rPr>
              <a:t>m</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n</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h</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n</a:t>
            </a:r>
            <a:r>
              <a:rPr b="0" lang="en-US" sz="1800" spc="-1" strike="noStrike">
                <a:solidFill>
                  <a:srgbClr val="000000"/>
                </a:solidFill>
                <a:latin typeface="Franklin Gothic Book"/>
                <a:ea typeface="Calibri"/>
              </a:rPr>
              <a:t>d</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d</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y</a:t>
            </a:r>
            <a:r>
              <a:rPr b="0" lang="en-US" sz="1800" spc="-1" strike="noStrike">
                <a:solidFill>
                  <a:srgbClr val="000000"/>
                </a:solidFill>
                <a:latin typeface="Franklin Gothic Book"/>
                <a:ea typeface="Calibri"/>
              </a:rPr>
              <a:t>-</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f</a:t>
            </a:r>
            <a:r>
              <a:rPr b="0" lang="en-US" sz="1800" spc="-1" strike="noStrike">
                <a:solidFill>
                  <a:srgbClr val="000000"/>
                </a:solidFill>
                <a:latin typeface="Franklin Gothic Book"/>
                <a:ea typeface="Calibri"/>
              </a:rPr>
              <a:t>-</a:t>
            </a:r>
            <a:r>
              <a:rPr b="0" lang="en-US" sz="1800" spc="-1" strike="noStrike">
                <a:solidFill>
                  <a:srgbClr val="000000"/>
                </a:solidFill>
                <a:latin typeface="Franklin Gothic Book"/>
                <a:ea typeface="Calibri"/>
              </a:rPr>
              <a:t>w</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k</a:t>
            </a:r>
            <a:r>
              <a:rPr b="0" lang="en-US" sz="1800" spc="-1" strike="noStrike">
                <a:solidFill>
                  <a:srgbClr val="000000"/>
                </a:solidFill>
                <a:latin typeface="Franklin Gothic Book"/>
                <a:ea typeface="Calibri"/>
              </a:rPr>
              <a:t>.</a:t>
            </a:r>
            <a:endParaRPr b="0" lang="en-US" sz="1800" spc="-1" strike="noStrike">
              <a:latin typeface="Arial"/>
            </a:endParaRPr>
          </a:p>
          <a:p>
            <a:pPr marL="285840" indent="-285480" algn="just">
              <a:lnSpc>
                <a:spcPct val="110000"/>
              </a:lnSpc>
              <a:buClr>
                <a:srgbClr val="000000"/>
              </a:buClr>
              <a:buFont typeface="Wingdings" charset="2"/>
              <a:buChar char=""/>
            </a:pPr>
            <a:endParaRPr b="0" lang="en-US" sz="1800" spc="-1" strike="noStrike">
              <a:latin typeface="Arial"/>
            </a:endParaRPr>
          </a:p>
          <a:p>
            <a:pPr marL="285840" indent="-285480" algn="just">
              <a:lnSpc>
                <a:spcPct val="110000"/>
              </a:lnSpc>
              <a:buClr>
                <a:srgbClr val="000000"/>
              </a:buClr>
              <a:buFont typeface="Wingdings" charset="2"/>
              <a:buChar char=""/>
            </a:pP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d</a:t>
            </a:r>
            <a:r>
              <a:rPr b="0" lang="en-US" sz="1800" spc="-1" strike="noStrike">
                <a:solidFill>
                  <a:srgbClr val="000000"/>
                </a:solidFill>
                <a:latin typeface="Franklin Gothic Book"/>
                <a:ea typeface="Calibri"/>
              </a:rPr>
              <a:t>d</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n</a:t>
            </a:r>
            <a:r>
              <a:rPr b="0" lang="en-US" sz="1800" spc="-1" strike="noStrike">
                <a:solidFill>
                  <a:srgbClr val="000000"/>
                </a:solidFill>
                <a:latin typeface="Franklin Gothic Book"/>
                <a:ea typeface="Calibri"/>
              </a:rPr>
              <a:t>g</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h</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 </a:t>
            </a:r>
            <a:r>
              <a:rPr b="1" lang="en-US" sz="1800" spc="-1" strike="noStrike">
                <a:solidFill>
                  <a:srgbClr val="000000"/>
                </a:solidFill>
                <a:latin typeface="Franklin Gothic Book"/>
                <a:ea typeface="Calibri"/>
              </a:rPr>
              <a:t>o</a:t>
            </a:r>
            <a:r>
              <a:rPr b="1" lang="en-US" sz="1800" spc="-1" strike="noStrike">
                <a:solidFill>
                  <a:srgbClr val="000000"/>
                </a:solidFill>
                <a:latin typeface="Franklin Gothic Book"/>
                <a:ea typeface="Calibri"/>
              </a:rPr>
              <a:t>u</a:t>
            </a:r>
            <a:r>
              <a:rPr b="1" lang="en-US" sz="1800" spc="-1" strike="noStrike">
                <a:solidFill>
                  <a:srgbClr val="000000"/>
                </a:solidFill>
                <a:latin typeface="Franklin Gothic Book"/>
                <a:ea typeface="Calibri"/>
              </a:rPr>
              <a:t>t</a:t>
            </a:r>
            <a:r>
              <a:rPr b="1" lang="en-US" sz="1800" spc="-1" strike="noStrike">
                <a:solidFill>
                  <a:srgbClr val="000000"/>
                </a:solidFill>
                <a:latin typeface="Franklin Gothic Book"/>
                <a:ea typeface="Calibri"/>
              </a:rPr>
              <a:t>p</a:t>
            </a:r>
            <a:r>
              <a:rPr b="1" lang="en-US" sz="1800" spc="-1" strike="noStrike">
                <a:solidFill>
                  <a:srgbClr val="000000"/>
                </a:solidFill>
                <a:latin typeface="Franklin Gothic Book"/>
                <a:ea typeface="Calibri"/>
              </a:rPr>
              <a:t>u</a:t>
            </a:r>
            <a:r>
              <a:rPr b="1" lang="en-US" sz="1800" spc="-1" strike="noStrike">
                <a:solidFill>
                  <a:srgbClr val="000000"/>
                </a:solidFill>
                <a:latin typeface="Franklin Gothic Book"/>
                <a:ea typeface="Calibri"/>
              </a:rPr>
              <a:t>t</a:t>
            </a:r>
            <a:r>
              <a:rPr b="1" lang="en-US" sz="1800" spc="-1" strike="noStrike">
                <a:solidFill>
                  <a:srgbClr val="000000"/>
                </a:solidFill>
                <a:latin typeface="Franklin Gothic Book"/>
                <a:ea typeface="Calibri"/>
              </a:rPr>
              <a:t> </a:t>
            </a:r>
            <a:r>
              <a:rPr b="1" lang="en-US" sz="1800" spc="-1" strike="noStrike">
                <a:solidFill>
                  <a:srgbClr val="000000"/>
                </a:solidFill>
                <a:latin typeface="Franklin Gothic Book"/>
                <a:ea typeface="Calibri"/>
              </a:rPr>
              <a:t>o</a:t>
            </a:r>
            <a:r>
              <a:rPr b="1" lang="en-US" sz="1800" spc="-1" strike="noStrike">
                <a:solidFill>
                  <a:srgbClr val="000000"/>
                </a:solidFill>
                <a:latin typeface="Franklin Gothic Book"/>
                <a:ea typeface="Calibri"/>
              </a:rPr>
              <a:t>f</a:t>
            </a:r>
            <a:r>
              <a:rPr b="1" lang="en-US" sz="1800" spc="-1" strike="noStrike">
                <a:solidFill>
                  <a:srgbClr val="000000"/>
                </a:solidFill>
                <a:latin typeface="Franklin Gothic Book"/>
                <a:ea typeface="Calibri"/>
              </a:rPr>
              <a:t> </a:t>
            </a:r>
            <a:r>
              <a:rPr b="1" lang="en-US" sz="1800" spc="-1" strike="noStrike">
                <a:solidFill>
                  <a:srgbClr val="000000"/>
                </a:solidFill>
                <a:latin typeface="Franklin Gothic Book"/>
                <a:ea typeface="Calibri"/>
              </a:rPr>
              <a:t>t</a:t>
            </a:r>
            <a:r>
              <a:rPr b="1" lang="en-US" sz="1800" spc="-1" strike="noStrike">
                <a:solidFill>
                  <a:srgbClr val="000000"/>
                </a:solidFill>
                <a:latin typeface="Franklin Gothic Book"/>
                <a:ea typeface="Calibri"/>
              </a:rPr>
              <a:t>h</a:t>
            </a:r>
            <a:r>
              <a:rPr b="1" lang="en-US" sz="1800" spc="-1" strike="noStrike">
                <a:solidFill>
                  <a:srgbClr val="000000"/>
                </a:solidFill>
                <a:latin typeface="Franklin Gothic Book"/>
                <a:ea typeface="Calibri"/>
              </a:rPr>
              <a:t>e</a:t>
            </a:r>
            <a:r>
              <a:rPr b="1" lang="en-US" sz="1800" spc="-1" strike="noStrike">
                <a:solidFill>
                  <a:srgbClr val="000000"/>
                </a:solidFill>
                <a:latin typeface="Franklin Gothic Book"/>
                <a:ea typeface="Calibri"/>
              </a:rPr>
              <a:t> </a:t>
            </a:r>
            <a:r>
              <a:rPr b="1" lang="en-US" sz="1800" spc="-1" strike="noStrike">
                <a:solidFill>
                  <a:srgbClr val="000000"/>
                </a:solidFill>
                <a:latin typeface="Franklin Gothic Book"/>
                <a:ea typeface="Calibri"/>
              </a:rPr>
              <a:t>p</a:t>
            </a:r>
            <a:r>
              <a:rPr b="1" lang="en-US" sz="1800" spc="-1" strike="noStrike">
                <a:solidFill>
                  <a:srgbClr val="000000"/>
                </a:solidFill>
                <a:latin typeface="Franklin Gothic Book"/>
                <a:ea typeface="Calibri"/>
              </a:rPr>
              <a:t>e</a:t>
            </a:r>
            <a:r>
              <a:rPr b="1" lang="en-US" sz="1800" spc="-1" strike="noStrike">
                <a:solidFill>
                  <a:srgbClr val="000000"/>
                </a:solidFill>
                <a:latin typeface="Franklin Gothic Book"/>
                <a:ea typeface="Calibri"/>
              </a:rPr>
              <a:t>r</a:t>
            </a:r>
            <a:r>
              <a:rPr b="1" lang="en-US" sz="1800" spc="-1" strike="noStrike">
                <a:solidFill>
                  <a:srgbClr val="000000"/>
                </a:solidFill>
                <a:latin typeface="Franklin Gothic Book"/>
                <a:ea typeface="Calibri"/>
              </a:rPr>
              <a:t>s</a:t>
            </a:r>
            <a:r>
              <a:rPr b="1" lang="en-US" sz="1800" spc="-1" strike="noStrike">
                <a:solidFill>
                  <a:srgbClr val="000000"/>
                </a:solidFill>
                <a:latin typeface="Franklin Gothic Book"/>
                <a:ea typeface="Calibri"/>
              </a:rPr>
              <a:t>i</a:t>
            </a:r>
            <a:r>
              <a:rPr b="1" lang="en-US" sz="1800" spc="-1" strike="noStrike">
                <a:solidFill>
                  <a:srgbClr val="000000"/>
                </a:solidFill>
                <a:latin typeface="Franklin Gothic Book"/>
                <a:ea typeface="Calibri"/>
              </a:rPr>
              <a:t>s</a:t>
            </a:r>
            <a:r>
              <a:rPr b="1" lang="en-US" sz="1800" spc="-1" strike="noStrike">
                <a:solidFill>
                  <a:srgbClr val="000000"/>
                </a:solidFill>
                <a:latin typeface="Franklin Gothic Book"/>
                <a:ea typeface="Calibri"/>
              </a:rPr>
              <a:t>t</a:t>
            </a:r>
            <a:r>
              <a:rPr b="1" lang="en-US" sz="1800" spc="-1" strike="noStrike">
                <a:solidFill>
                  <a:srgbClr val="000000"/>
                </a:solidFill>
                <a:latin typeface="Franklin Gothic Book"/>
                <a:ea typeface="Calibri"/>
              </a:rPr>
              <a:t>e</a:t>
            </a:r>
            <a:r>
              <a:rPr b="1" lang="en-US" sz="1800" spc="-1" strike="noStrike">
                <a:solidFill>
                  <a:srgbClr val="000000"/>
                </a:solidFill>
                <a:latin typeface="Franklin Gothic Book"/>
                <a:ea typeface="Calibri"/>
              </a:rPr>
              <a:t>n</a:t>
            </a:r>
            <a:r>
              <a:rPr b="1" lang="en-US" sz="1800" spc="-1" strike="noStrike">
                <a:solidFill>
                  <a:srgbClr val="000000"/>
                </a:solidFill>
                <a:latin typeface="Franklin Gothic Book"/>
                <a:ea typeface="Calibri"/>
              </a:rPr>
              <a:t>c</a:t>
            </a:r>
            <a:r>
              <a:rPr b="1" lang="en-US" sz="1800" spc="-1" strike="noStrike">
                <a:solidFill>
                  <a:srgbClr val="000000"/>
                </a:solidFill>
                <a:latin typeface="Franklin Gothic Book"/>
                <a:ea typeface="Calibri"/>
              </a:rPr>
              <a:t>e</a:t>
            </a:r>
            <a:r>
              <a:rPr b="1" lang="en-US" sz="1800" spc="-1" strike="noStrike">
                <a:solidFill>
                  <a:srgbClr val="000000"/>
                </a:solidFill>
                <a:latin typeface="Franklin Gothic Book"/>
                <a:ea typeface="Calibri"/>
              </a:rPr>
              <a:t> </a:t>
            </a:r>
            <a:r>
              <a:rPr b="1" lang="en-US" sz="1800" spc="-1" strike="noStrike">
                <a:solidFill>
                  <a:srgbClr val="000000"/>
                </a:solidFill>
                <a:latin typeface="Franklin Gothic Book"/>
                <a:ea typeface="Calibri"/>
              </a:rPr>
              <a:t>m</a:t>
            </a:r>
            <a:r>
              <a:rPr b="1" lang="en-US" sz="1800" spc="-1" strike="noStrike">
                <a:solidFill>
                  <a:srgbClr val="000000"/>
                </a:solidFill>
                <a:latin typeface="Franklin Gothic Book"/>
                <a:ea typeface="Calibri"/>
              </a:rPr>
              <a:t>o</a:t>
            </a:r>
            <a:r>
              <a:rPr b="1" lang="en-US" sz="1800" spc="-1" strike="noStrike">
                <a:solidFill>
                  <a:srgbClr val="000000"/>
                </a:solidFill>
                <a:latin typeface="Franklin Gothic Book"/>
                <a:ea typeface="Calibri"/>
              </a:rPr>
              <a:t>d</a:t>
            </a:r>
            <a:r>
              <a:rPr b="1" lang="en-US" sz="1800" spc="-1" strike="noStrike">
                <a:solidFill>
                  <a:srgbClr val="000000"/>
                </a:solidFill>
                <a:latin typeface="Franklin Gothic Book"/>
                <a:ea typeface="Calibri"/>
              </a:rPr>
              <a:t>e</a:t>
            </a:r>
            <a:r>
              <a:rPr b="1" lang="en-US" sz="1800" spc="-1" strike="noStrike">
                <a:solidFill>
                  <a:srgbClr val="000000"/>
                </a:solidFill>
                <a:latin typeface="Franklin Gothic Book"/>
                <a:ea typeface="Calibri"/>
              </a:rPr>
              <a:t>l</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s</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n</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n</a:t>
            </a:r>
            <a:r>
              <a:rPr b="0" lang="en-US" sz="1800" spc="-1" strike="noStrike">
                <a:solidFill>
                  <a:srgbClr val="000000"/>
                </a:solidFill>
                <a:latin typeface="Franklin Gothic Book"/>
                <a:ea typeface="Calibri"/>
              </a:rPr>
              <a:t>p</a:t>
            </a:r>
            <a:r>
              <a:rPr b="0" lang="en-US" sz="1800" spc="-1" strike="noStrike">
                <a:solidFill>
                  <a:srgbClr val="000000"/>
                </a:solidFill>
                <a:latin typeface="Franklin Gothic Book"/>
                <a:ea typeface="Calibri"/>
              </a:rPr>
              <a:t>u</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v</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r</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b</a:t>
            </a:r>
            <a:r>
              <a:rPr b="0" lang="en-US" sz="1800" spc="-1" strike="noStrike">
                <a:solidFill>
                  <a:srgbClr val="000000"/>
                </a:solidFill>
                <a:latin typeface="Franklin Gothic Book"/>
                <a:ea typeface="Calibri"/>
              </a:rPr>
              <a:t>l</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h</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s</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m</a:t>
            </a:r>
            <a:r>
              <a:rPr b="0" lang="en-US" sz="1800" spc="-1" strike="noStrike">
                <a:solidFill>
                  <a:srgbClr val="000000"/>
                </a:solidFill>
                <a:latin typeface="Franklin Gothic Book"/>
                <a:ea typeface="Calibri"/>
              </a:rPr>
              <a:t>p</a:t>
            </a:r>
            <a:r>
              <a:rPr b="0" lang="en-US" sz="1800" spc="-1" strike="noStrike">
                <a:solidFill>
                  <a:srgbClr val="000000"/>
                </a:solidFill>
                <a:latin typeface="Franklin Gothic Book"/>
                <a:ea typeface="Calibri"/>
              </a:rPr>
              <a:t>r</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v</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d</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h</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p</a:t>
            </a:r>
            <a:r>
              <a:rPr b="0" lang="en-US" sz="1800" spc="-1" strike="noStrike">
                <a:solidFill>
                  <a:srgbClr val="000000"/>
                </a:solidFill>
                <a:latin typeface="Franklin Gothic Book"/>
                <a:ea typeface="Calibri"/>
              </a:rPr>
              <a:t>r</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d</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c</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v</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c</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p</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b</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l</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s</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f</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l</a:t>
            </a:r>
            <a:r>
              <a:rPr b="0" lang="en-US" sz="1800" spc="-1" strike="noStrike">
                <a:solidFill>
                  <a:srgbClr val="000000"/>
                </a:solidFill>
                <a:latin typeface="Franklin Gothic Book"/>
                <a:ea typeface="Calibri"/>
              </a:rPr>
              <a:t>l</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m</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d</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l</a:t>
            </a:r>
            <a:r>
              <a:rPr b="0" lang="en-US" sz="1800" spc="-1" strike="noStrike">
                <a:solidFill>
                  <a:srgbClr val="000000"/>
                </a:solidFill>
                <a:latin typeface="Franklin Gothic Book"/>
                <a:ea typeface="Calibri"/>
              </a:rPr>
              <a:t>s</a:t>
            </a:r>
            <a:r>
              <a:rPr b="0" lang="en-US" sz="1800" spc="-1" strike="noStrike">
                <a:solidFill>
                  <a:srgbClr val="000000"/>
                </a:solidFill>
                <a:latin typeface="Franklin Gothic Book"/>
                <a:ea typeface="Calibri"/>
              </a:rPr>
              <a:t>.</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u</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r</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g</a:t>
            </a:r>
            <a:r>
              <a:rPr b="0" lang="en-US" sz="1800" spc="-1" strike="noStrike">
                <a:solidFill>
                  <a:srgbClr val="000000"/>
                </a:solidFill>
                <a:latin typeface="Franklin Gothic Book"/>
                <a:ea typeface="Calibri"/>
              </a:rPr>
              <a:t>r</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s</a:t>
            </a:r>
            <a:r>
              <a:rPr b="0" lang="en-US" sz="1800" spc="-1" strike="noStrike">
                <a:solidFill>
                  <a:srgbClr val="000000"/>
                </a:solidFill>
                <a:latin typeface="Franklin Gothic Book"/>
                <a:ea typeface="Calibri"/>
              </a:rPr>
              <a:t>s</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v</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m</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d</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l</a:t>
            </a:r>
            <a:r>
              <a:rPr b="0" lang="en-US" sz="1800" spc="-1" strike="noStrike">
                <a:solidFill>
                  <a:srgbClr val="000000"/>
                </a:solidFill>
                <a:latin typeface="Franklin Gothic Book"/>
                <a:ea typeface="Calibri"/>
              </a:rPr>
              <a:t>s</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m</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y</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s</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l</a:t>
            </a:r>
            <a:r>
              <a:rPr b="0" lang="en-US" sz="1800" spc="-1" strike="noStrike">
                <a:solidFill>
                  <a:srgbClr val="000000"/>
                </a:solidFill>
                <a:latin typeface="Franklin Gothic Book"/>
                <a:ea typeface="Calibri"/>
              </a:rPr>
              <a:t>l</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n</a:t>
            </a:r>
            <a:r>
              <a:rPr b="0" lang="en-US" sz="1800" spc="-1" strike="noStrike">
                <a:solidFill>
                  <a:srgbClr val="000000"/>
                </a:solidFill>
                <a:latin typeface="Franklin Gothic Book"/>
                <a:ea typeface="Calibri"/>
              </a:rPr>
              <a:t>d</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u</a:t>
            </a:r>
            <a:r>
              <a:rPr b="0" lang="en-US" sz="1800" spc="-1" strike="noStrike">
                <a:solidFill>
                  <a:srgbClr val="000000"/>
                </a:solidFill>
                <a:latin typeface="Franklin Gothic Book"/>
                <a:ea typeface="Calibri"/>
              </a:rPr>
              <a:t>p</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b</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n</a:t>
            </a:r>
            <a:r>
              <a:rPr b="0" lang="en-US" sz="1800" spc="-1" strike="noStrike">
                <a:solidFill>
                  <a:srgbClr val="000000"/>
                </a:solidFill>
                <a:latin typeface="Franklin Gothic Book"/>
                <a:ea typeface="Calibri"/>
              </a:rPr>
              <a:t>g</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m</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r</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p</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w</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r</a:t>
            </a:r>
            <a:r>
              <a:rPr b="0" lang="en-US" sz="1800" spc="-1" strike="noStrike">
                <a:solidFill>
                  <a:srgbClr val="000000"/>
                </a:solidFill>
                <a:latin typeface="Franklin Gothic Book"/>
                <a:ea typeface="Calibri"/>
              </a:rPr>
              <a:t>f</a:t>
            </a:r>
            <a:r>
              <a:rPr b="0" lang="en-US" sz="1800" spc="-1" strike="noStrike">
                <a:solidFill>
                  <a:srgbClr val="000000"/>
                </a:solidFill>
                <a:latin typeface="Franklin Gothic Book"/>
                <a:ea typeface="Calibri"/>
              </a:rPr>
              <a:t>u</a:t>
            </a:r>
            <a:r>
              <a:rPr b="0" lang="en-US" sz="1800" spc="-1" strike="noStrike">
                <a:solidFill>
                  <a:srgbClr val="000000"/>
                </a:solidFill>
                <a:latin typeface="Franklin Gothic Book"/>
                <a:ea typeface="Calibri"/>
              </a:rPr>
              <a:t>l</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h</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n</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u</a:t>
            </a:r>
            <a:r>
              <a:rPr b="0" lang="en-US" sz="1800" spc="-1" strike="noStrike">
                <a:solidFill>
                  <a:srgbClr val="000000"/>
                </a:solidFill>
                <a:latin typeface="Franklin Gothic Book"/>
                <a:ea typeface="Calibri"/>
              </a:rPr>
              <a:t>s</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n</a:t>
            </a:r>
            <a:r>
              <a:rPr b="0" lang="en-US" sz="1800" spc="-1" strike="noStrike">
                <a:solidFill>
                  <a:srgbClr val="000000"/>
                </a:solidFill>
                <a:latin typeface="Franklin Gothic Book"/>
                <a:ea typeface="Calibri"/>
              </a:rPr>
              <a:t>g</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p</a:t>
            </a:r>
            <a:r>
              <a:rPr b="0" lang="en-US" sz="1800" spc="-1" strike="noStrike">
                <a:solidFill>
                  <a:srgbClr val="000000"/>
                </a:solidFill>
                <a:latin typeface="Franklin Gothic Book"/>
                <a:ea typeface="Calibri"/>
              </a:rPr>
              <a:t>r</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x</a:t>
            </a:r>
            <a:r>
              <a:rPr b="0" lang="en-US" sz="1800" spc="-1" strike="noStrike">
                <a:solidFill>
                  <a:srgbClr val="000000"/>
                </a:solidFill>
                <a:latin typeface="Franklin Gothic Book"/>
                <a:ea typeface="Calibri"/>
              </a:rPr>
              <a:t>y</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p</a:t>
            </a:r>
            <a:r>
              <a:rPr b="0" lang="en-US" sz="1800" spc="-1" strike="noStrike">
                <a:solidFill>
                  <a:srgbClr val="000000"/>
                </a:solidFill>
                <a:latin typeface="Franklin Gothic Book"/>
                <a:ea typeface="Calibri"/>
              </a:rPr>
              <a:t>r</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d</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c</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r</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v</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r</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b</a:t>
            </a:r>
            <a:r>
              <a:rPr b="0" lang="en-US" sz="1800" spc="-1" strike="noStrike">
                <a:solidFill>
                  <a:srgbClr val="000000"/>
                </a:solidFill>
                <a:latin typeface="Franklin Gothic Book"/>
                <a:ea typeface="Calibri"/>
              </a:rPr>
              <a:t>l</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s</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f</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r</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h</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s</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p</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r</a:t>
            </a:r>
            <a:r>
              <a:rPr b="0" lang="en-US" sz="1800" spc="-1" strike="noStrike">
                <a:solidFill>
                  <a:srgbClr val="000000"/>
                </a:solidFill>
                <a:latin typeface="Franklin Gothic Book"/>
                <a:ea typeface="Calibri"/>
              </a:rPr>
              <a:t>t</a:t>
            </a:r>
            <a:r>
              <a:rPr b="0" lang="en-US" sz="1800" spc="-1" strike="noStrike">
                <a:solidFill>
                  <a:srgbClr val="000000"/>
                </a:solidFill>
                <a:latin typeface="Franklin Gothic Book"/>
                <a:ea typeface="Calibri"/>
              </a:rPr>
              <a:t>i</a:t>
            </a:r>
            <a:r>
              <a:rPr b="0" lang="en-US" sz="1800" spc="-1" strike="noStrike">
                <a:solidFill>
                  <a:srgbClr val="000000"/>
                </a:solidFill>
                <a:latin typeface="Franklin Gothic Book"/>
                <a:ea typeface="Calibri"/>
              </a:rPr>
              <a:t>c</a:t>
            </a:r>
            <a:r>
              <a:rPr b="0" lang="en-US" sz="1800" spc="-1" strike="noStrike">
                <a:solidFill>
                  <a:srgbClr val="000000"/>
                </a:solidFill>
                <a:latin typeface="Franklin Gothic Book"/>
                <a:ea typeface="Calibri"/>
              </a:rPr>
              <a:t>u</a:t>
            </a:r>
            <a:r>
              <a:rPr b="0" lang="en-US" sz="1800" spc="-1" strike="noStrike">
                <a:solidFill>
                  <a:srgbClr val="000000"/>
                </a:solidFill>
                <a:latin typeface="Franklin Gothic Book"/>
                <a:ea typeface="Calibri"/>
              </a:rPr>
              <a:t>l</a:t>
            </a:r>
            <a:r>
              <a:rPr b="0" lang="en-US" sz="1800" spc="-1" strike="noStrike">
                <a:solidFill>
                  <a:srgbClr val="000000"/>
                </a:solidFill>
                <a:latin typeface="Franklin Gothic Book"/>
                <a:ea typeface="Calibri"/>
              </a:rPr>
              <a:t>a</a:t>
            </a:r>
            <a:r>
              <a:rPr b="0" lang="en-US" sz="1800" spc="-1" strike="noStrike">
                <a:solidFill>
                  <a:srgbClr val="000000"/>
                </a:solidFill>
                <a:latin typeface="Franklin Gothic Book"/>
                <a:ea typeface="Calibri"/>
              </a:rPr>
              <a:t>r</a:t>
            </a:r>
            <a:r>
              <a:rPr b="0" lang="en-US" sz="1800" spc="-1" strike="noStrike">
                <a:solidFill>
                  <a:srgbClr val="000000"/>
                </a:solidFill>
                <a:latin typeface="Franklin Gothic Book"/>
                <a:ea typeface="Calibri"/>
              </a:rPr>
              <a:t> </a:t>
            </a:r>
            <a:r>
              <a:rPr b="0" lang="en-US" sz="1800" spc="-1" strike="noStrike">
                <a:solidFill>
                  <a:srgbClr val="000000"/>
                </a:solidFill>
                <a:latin typeface="Franklin Gothic Book"/>
                <a:ea typeface="Calibri"/>
              </a:rPr>
              <a:t>p</a:t>
            </a:r>
            <a:r>
              <a:rPr b="0" lang="en-US" sz="1800" spc="-1" strike="noStrike">
                <a:solidFill>
                  <a:srgbClr val="000000"/>
                </a:solidFill>
                <a:latin typeface="Franklin Gothic Book"/>
                <a:ea typeface="Calibri"/>
              </a:rPr>
              <a:t>r</a:t>
            </a:r>
            <a:r>
              <a:rPr b="0" lang="en-US" sz="1800" spc="-1" strike="noStrike">
                <a:solidFill>
                  <a:srgbClr val="000000"/>
                </a:solidFill>
                <a:latin typeface="Franklin Gothic Book"/>
                <a:ea typeface="Calibri"/>
              </a:rPr>
              <a:t>o</a:t>
            </a:r>
            <a:r>
              <a:rPr b="0" lang="en-US" sz="1800" spc="-1" strike="noStrike">
                <a:solidFill>
                  <a:srgbClr val="000000"/>
                </a:solidFill>
                <a:latin typeface="Franklin Gothic Book"/>
                <a:ea typeface="Calibri"/>
              </a:rPr>
              <a:t>b</a:t>
            </a:r>
            <a:r>
              <a:rPr b="0" lang="en-US" sz="1800" spc="-1" strike="noStrike">
                <a:solidFill>
                  <a:srgbClr val="000000"/>
                </a:solidFill>
                <a:latin typeface="Franklin Gothic Book"/>
                <a:ea typeface="Calibri"/>
              </a:rPr>
              <a:t>l</a:t>
            </a:r>
            <a:r>
              <a:rPr b="0" lang="en-US" sz="1800" spc="-1" strike="noStrike">
                <a:solidFill>
                  <a:srgbClr val="000000"/>
                </a:solidFill>
                <a:latin typeface="Franklin Gothic Book"/>
                <a:ea typeface="Calibri"/>
              </a:rPr>
              <a:t>e</a:t>
            </a:r>
            <a:r>
              <a:rPr b="0" lang="en-US" sz="1800" spc="-1" strike="noStrike">
                <a:solidFill>
                  <a:srgbClr val="000000"/>
                </a:solidFill>
                <a:latin typeface="Franklin Gothic Book"/>
                <a:ea typeface="Calibri"/>
              </a:rPr>
              <a:t>m</a:t>
            </a:r>
            <a:r>
              <a:rPr b="0" lang="en-US" sz="1800" spc="-1" strike="noStrike">
                <a:solidFill>
                  <a:srgbClr val="000000"/>
                </a:solidFill>
                <a:latin typeface="Franklin Gothic Book"/>
                <a:ea typeface="Calibri"/>
              </a:rPr>
              <a:t>.</a:t>
            </a:r>
            <a:endParaRPr b="0" lang="en-US" sz="1800" spc="-1" strike="noStrike">
              <a:latin typeface="Arial"/>
            </a:endParaRPr>
          </a:p>
          <a:p>
            <a:pPr marL="285840" indent="-285480" algn="just">
              <a:lnSpc>
                <a:spcPct val="110000"/>
              </a:lnSpc>
              <a:buClr>
                <a:srgbClr val="000000"/>
              </a:buClr>
              <a:buFont typeface="Wingdings" charset="2"/>
              <a:buChar char=""/>
            </a:pPr>
            <a:endParaRPr b="0" lang="en-US" sz="1800" spc="-1" strike="noStrike">
              <a:latin typeface="Arial"/>
            </a:endParaRPr>
          </a:p>
          <a:p>
            <a:pPr marL="285840" indent="-285480" algn="just">
              <a:lnSpc>
                <a:spcPct val="110000"/>
              </a:lnSpc>
              <a:buClr>
                <a:srgbClr val="000000"/>
              </a:buClr>
              <a:buFont typeface="Wingdings" charset="2"/>
              <a:buChar char=""/>
            </a:pPr>
            <a:endParaRPr b="0" lang="en-US" sz="1800" spc="-1" strike="noStrike">
              <a:latin typeface="Arial"/>
            </a:endParaRPr>
          </a:p>
          <a:p>
            <a:pPr marL="285840" indent="-285480" algn="just">
              <a:lnSpc>
                <a:spcPct val="110000"/>
              </a:lnSpc>
              <a:buClr>
                <a:srgbClr val="000000"/>
              </a:buClr>
              <a:buFont typeface="Wingdings" charset="2"/>
              <a:buChar char=""/>
            </a:pPr>
            <a:endParaRPr b="0" lang="en-US" sz="1800" spc="-1" strike="noStrike">
              <a:latin typeface="Arial"/>
            </a:endParaRPr>
          </a:p>
          <a:p>
            <a:pPr algn="just">
              <a:lnSpc>
                <a:spcPct val="110000"/>
              </a:lnSpc>
            </a:pPr>
            <a:endParaRPr b="0" lang="en-US" sz="1800" spc="-1" strike="noStrike">
              <a:latin typeface="Arial"/>
            </a:endParaRPr>
          </a:p>
          <a:p>
            <a:pPr algn="just">
              <a:lnSpc>
                <a:spcPct val="110000"/>
              </a:lnSpc>
            </a:pPr>
            <a:endParaRPr b="0" lang="en-US" sz="1800" spc="-1" strike="noStrike">
              <a:latin typeface="Arial"/>
            </a:endParaRPr>
          </a:p>
          <a:p>
            <a:pPr algn="just">
              <a:lnSpc>
                <a:spcPct val="110000"/>
              </a:lnSpc>
            </a:pPr>
            <a:endParaRPr b="0" lang="en-US" sz="1800" spc="-1" strike="noStrike">
              <a:latin typeface="Arial"/>
            </a:endParaRPr>
          </a:p>
          <a:p>
            <a:pPr algn="just">
              <a:lnSpc>
                <a:spcPct val="110000"/>
              </a:lnSpc>
            </a:pPr>
            <a:endParaRPr b="0" lang="en-US" sz="1800" spc="-1" strike="noStrike">
              <a:latin typeface="Arial"/>
            </a:endParaRPr>
          </a:p>
          <a:p>
            <a:pPr algn="just">
              <a:lnSpc>
                <a:spcPct val="11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838080" y="18936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Acknowledgments</a:t>
            </a:r>
            <a:endParaRPr b="0" lang="en-US" sz="2400" spc="-1" strike="noStrike">
              <a:solidFill>
                <a:srgbClr val="000000"/>
              </a:solidFill>
              <a:latin typeface="Calibri"/>
            </a:endParaRPr>
          </a:p>
        </p:txBody>
      </p:sp>
      <p:sp>
        <p:nvSpPr>
          <p:cNvPr id="263" name="TextShape 2"/>
          <p:cNvSpPr txBox="1"/>
          <p:nvPr/>
        </p:nvSpPr>
        <p:spPr>
          <a:xfrm>
            <a:off x="838080" y="852480"/>
            <a:ext cx="10515240" cy="5503320"/>
          </a:xfrm>
          <a:prstGeom prst="rect">
            <a:avLst/>
          </a:prstGeom>
          <a:noFill/>
          <a:ln>
            <a:noFill/>
          </a:ln>
        </p:spPr>
        <p:txBody>
          <a:bodyPr>
            <a:normAutofit/>
          </a:bodyPr>
          <a:p>
            <a:pPr marL="343080" indent="-342720">
              <a:lnSpc>
                <a:spcPct val="110000"/>
              </a:lnSpc>
              <a:buClr>
                <a:srgbClr val="000000"/>
              </a:buClr>
              <a:buFont typeface="Calibri Light"/>
              <a:buAutoNum type="arabicPeriod"/>
            </a:pPr>
            <a:r>
              <a:rPr b="0" lang="en-US" sz="1600" spc="-1" strike="noStrike">
                <a:solidFill>
                  <a:srgbClr val="000000"/>
                </a:solidFill>
                <a:latin typeface="Franklin Gothic Medium"/>
                <a:ea typeface="Calibri"/>
              </a:rPr>
              <a:t>We acknowledge and thank the contributions of the following people for their help and guidance with this project.</a:t>
            </a:r>
            <a:endParaRPr b="0" lang="en-US" sz="1600" spc="-1" strike="noStrike">
              <a:solidFill>
                <a:srgbClr val="000000"/>
              </a:solidFill>
              <a:latin typeface="Calibri"/>
            </a:endParaRPr>
          </a:p>
          <a:p>
            <a:pPr marL="343080" indent="-342720">
              <a:lnSpc>
                <a:spcPct val="110000"/>
              </a:lnSpc>
              <a:buClr>
                <a:srgbClr val="000000"/>
              </a:buClr>
              <a:buFont typeface="Calibri Light"/>
              <a:buAutoNum type="arabicPeriod"/>
            </a:pPr>
            <a:r>
              <a:rPr b="0" lang="en-US" sz="1600" spc="-1" strike="noStrike">
                <a:solidFill>
                  <a:srgbClr val="000000"/>
                </a:solidFill>
                <a:latin typeface="Franklin Gothic Medium"/>
                <a:ea typeface="Calibri"/>
              </a:rPr>
              <a:t> </a:t>
            </a:r>
            <a:endParaRPr b="0" lang="en-US" sz="1600" spc="-1" strike="noStrike">
              <a:solidFill>
                <a:srgbClr val="000000"/>
              </a:solidFill>
              <a:latin typeface="Calibri"/>
            </a:endParaRPr>
          </a:p>
          <a:p>
            <a:pPr lvl="1" marL="685800" indent="-228240">
              <a:lnSpc>
                <a:spcPct val="90000"/>
              </a:lnSpc>
              <a:spcBef>
                <a:spcPts val="499"/>
              </a:spcBef>
              <a:spcAft>
                <a:spcPts val="601"/>
              </a:spcAft>
              <a:buClr>
                <a:srgbClr val="000000"/>
              </a:buClr>
              <a:buFont typeface="Arial"/>
              <a:buChar char="•"/>
            </a:pPr>
            <a:r>
              <a:rPr b="0" lang="en-US" sz="1800" spc="-1" strike="noStrike">
                <a:solidFill>
                  <a:srgbClr val="000000"/>
                </a:solidFill>
                <a:latin typeface="Times New Roman"/>
                <a:ea typeface="Times New Roman"/>
              </a:rPr>
              <a:t>Mentor: Dr. Mauricio Santillana </a:t>
            </a:r>
            <a:endParaRPr b="0" lang="en-US" sz="1800" spc="-1" strike="noStrike">
              <a:solidFill>
                <a:srgbClr val="000000"/>
              </a:solidFill>
              <a:latin typeface="Calibri"/>
            </a:endParaRPr>
          </a:p>
          <a:p>
            <a:pPr lvl="1" marL="685800" indent="-228240">
              <a:lnSpc>
                <a:spcPct val="90000"/>
              </a:lnSpc>
              <a:spcBef>
                <a:spcPts val="499"/>
              </a:spcBef>
              <a:spcAft>
                <a:spcPts val="601"/>
              </a:spcAft>
              <a:buClr>
                <a:srgbClr val="000000"/>
              </a:buClr>
              <a:buFont typeface="Arial"/>
              <a:buChar char="•"/>
            </a:pPr>
            <a:r>
              <a:rPr b="0" lang="en-US" sz="1800" spc="-1" strike="noStrike">
                <a:solidFill>
                  <a:srgbClr val="000000"/>
                </a:solidFill>
                <a:latin typeface="Times New Roman"/>
                <a:ea typeface="Times New Roman"/>
              </a:rPr>
              <a:t>CS109b Teaching Staff - Pavlos Protopapas, Mark Glickman, Chris Tanner </a:t>
            </a:r>
            <a:endParaRPr b="0" lang="en-US" sz="1800" spc="-1" strike="noStrike">
              <a:solidFill>
                <a:srgbClr val="000000"/>
              </a:solidFill>
              <a:latin typeface="Calibri"/>
            </a:endParaRPr>
          </a:p>
          <a:p>
            <a:pPr lvl="1" marL="685800" indent="-228240">
              <a:lnSpc>
                <a:spcPct val="90000"/>
              </a:lnSpc>
              <a:spcBef>
                <a:spcPts val="499"/>
              </a:spcBef>
              <a:spcAft>
                <a:spcPts val="601"/>
              </a:spcAft>
              <a:buClr>
                <a:srgbClr val="000000"/>
              </a:buClr>
              <a:buFont typeface="Arial"/>
              <a:buChar char="•"/>
            </a:pPr>
            <a:r>
              <a:rPr b="0" lang="en-US" sz="1800" spc="-1" strike="noStrike">
                <a:solidFill>
                  <a:srgbClr val="000000"/>
                </a:solidFill>
                <a:latin typeface="Times New Roman"/>
                <a:ea typeface="Times New Roman"/>
              </a:rPr>
              <a:t>Teaching Fellows and Teaching Assistants</a:t>
            </a:r>
            <a:endParaRPr b="0" lang="en-US" sz="1800" spc="-1" strike="noStrike">
              <a:solidFill>
                <a:srgbClr val="000000"/>
              </a:solidFill>
              <a:latin typeface="Calibri"/>
            </a:endParaRPr>
          </a:p>
          <a:p>
            <a:pPr lvl="1" marL="685800" indent="-228240">
              <a:lnSpc>
                <a:spcPct val="90000"/>
              </a:lnSpc>
              <a:spcBef>
                <a:spcPts val="499"/>
              </a:spcBef>
              <a:spcAft>
                <a:spcPts val="601"/>
              </a:spcAft>
              <a:buClr>
                <a:srgbClr val="000000"/>
              </a:buClr>
              <a:buFont typeface="Arial"/>
              <a:buChar char="•"/>
            </a:pPr>
            <a:r>
              <a:rPr b="0" lang="en-US" sz="1800" spc="-1" strike="noStrike">
                <a:solidFill>
                  <a:srgbClr val="000000"/>
                </a:solidFill>
                <a:latin typeface="Times New Roman"/>
                <a:ea typeface="Times New Roman"/>
              </a:rPr>
              <a:t>Fellow Students of CS109b (Spring’ 2021)</a:t>
            </a:r>
            <a:endParaRPr b="0" lang="en-US" sz="1800" spc="-1" strike="noStrike">
              <a:solidFill>
                <a:srgbClr val="000000"/>
              </a:solidFill>
              <a:latin typeface="Calibri"/>
            </a:endParaRPr>
          </a:p>
          <a:p>
            <a:endParaRPr b="0" lang="en-US" sz="1800" spc="-1" strike="noStrike">
              <a:solidFill>
                <a:srgbClr val="000000"/>
              </a:solidFill>
              <a:latin typeface="Calibri"/>
            </a:endParaRPr>
          </a:p>
        </p:txBody>
      </p:sp>
      <p:sp>
        <p:nvSpPr>
          <p:cNvPr id="264" name="TextShape 3"/>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a:t>
            </a:r>
            <a:r>
              <a:rPr b="0" lang="en-US" sz="1200" spc="-1" strike="noStrike">
                <a:solidFill>
                  <a:srgbClr val="8b8b8b"/>
                </a:solidFill>
                <a:latin typeface="Calibri"/>
              </a:rPr>
              <a:t>i</a:t>
            </a:r>
            <a:r>
              <a:rPr b="0" lang="en-US" sz="1200" spc="-1" strike="noStrike">
                <a:solidFill>
                  <a:srgbClr val="8b8b8b"/>
                </a:solidFill>
                <a:latin typeface="Calibri"/>
              </a:rPr>
              <a:t>n</a:t>
            </a:r>
            <a:r>
              <a:rPr b="0" lang="en-US" sz="1200" spc="-1" strike="noStrike">
                <a:solidFill>
                  <a:srgbClr val="8b8b8b"/>
                </a:solidFill>
                <a:latin typeface="Calibri"/>
              </a:rPr>
              <a:t>a</a:t>
            </a:r>
            <a:r>
              <a:rPr b="0" lang="en-US" sz="1200" spc="-1" strike="noStrike">
                <a:solidFill>
                  <a:srgbClr val="8b8b8b"/>
                </a:solidFill>
                <a:latin typeface="Calibri"/>
              </a:rPr>
              <a:t>l</a:t>
            </a:r>
            <a:r>
              <a:rPr b="0" lang="en-US" sz="1200" spc="-1" strike="noStrike">
                <a:solidFill>
                  <a:srgbClr val="8b8b8b"/>
                </a:solidFill>
                <a:latin typeface="Calibri"/>
              </a:rPr>
              <a:t> </a:t>
            </a:r>
            <a:r>
              <a:rPr b="0" lang="en-US" sz="1200" spc="-1" strike="noStrike">
                <a:solidFill>
                  <a:srgbClr val="8b8b8b"/>
                </a:solidFill>
                <a:latin typeface="Calibri"/>
              </a:rPr>
              <a:t>P</a:t>
            </a:r>
            <a:r>
              <a:rPr b="0" lang="en-US" sz="1200" spc="-1" strike="noStrike">
                <a:solidFill>
                  <a:srgbClr val="8b8b8b"/>
                </a:solidFill>
                <a:latin typeface="Calibri"/>
              </a:rPr>
              <a:t>r</a:t>
            </a:r>
            <a:r>
              <a:rPr b="0" lang="en-US" sz="1200" spc="-1" strike="noStrike">
                <a:solidFill>
                  <a:srgbClr val="8b8b8b"/>
                </a:solidFill>
                <a:latin typeface="Calibri"/>
              </a:rPr>
              <a:t>o</a:t>
            </a:r>
            <a:r>
              <a:rPr b="0" lang="en-US" sz="1200" spc="-1" strike="noStrike">
                <a:solidFill>
                  <a:srgbClr val="8b8b8b"/>
                </a:solidFill>
                <a:latin typeface="Calibri"/>
              </a:rPr>
              <a:t>j</a:t>
            </a:r>
            <a:r>
              <a:rPr b="0" lang="en-US" sz="1200" spc="-1" strike="noStrike">
                <a:solidFill>
                  <a:srgbClr val="8b8b8b"/>
                </a:solidFill>
                <a:latin typeface="Calibri"/>
              </a:rPr>
              <a:t>e</a:t>
            </a:r>
            <a:r>
              <a:rPr b="0" lang="en-US" sz="1200" spc="-1" strike="noStrike">
                <a:solidFill>
                  <a:srgbClr val="8b8b8b"/>
                </a:solidFill>
                <a:latin typeface="Calibri"/>
              </a:rPr>
              <a:t>c</a:t>
            </a:r>
            <a:r>
              <a:rPr b="0" lang="en-US" sz="1200" spc="-1" strike="noStrike">
                <a:solidFill>
                  <a:srgbClr val="8b8b8b"/>
                </a:solidFill>
                <a:latin typeface="Calibri"/>
              </a:rPr>
              <a:t>t</a:t>
            </a:r>
            <a:r>
              <a:rPr b="0" lang="en-US" sz="1200" spc="-1" strike="noStrike">
                <a:solidFill>
                  <a:srgbClr val="8b8b8b"/>
                </a:solidFill>
                <a:latin typeface="Calibri"/>
              </a:rPr>
              <a:t> </a:t>
            </a:r>
            <a:r>
              <a:rPr b="0" lang="en-US" sz="1200" spc="-1" strike="noStrike">
                <a:solidFill>
                  <a:srgbClr val="8b8b8b"/>
                </a:solidFill>
                <a:latin typeface="Calibri"/>
              </a:rPr>
              <a:t>G</a:t>
            </a:r>
            <a:r>
              <a:rPr b="0" lang="en-US" sz="1200" spc="-1" strike="noStrike">
                <a:solidFill>
                  <a:srgbClr val="8b8b8b"/>
                </a:solidFill>
                <a:latin typeface="Calibri"/>
              </a:rPr>
              <a:t>r</a:t>
            </a:r>
            <a:r>
              <a:rPr b="0" lang="en-US" sz="1200" spc="-1" strike="noStrike">
                <a:solidFill>
                  <a:srgbClr val="8b8b8b"/>
                </a:solidFill>
                <a:latin typeface="Calibri"/>
              </a:rPr>
              <a:t>o</a:t>
            </a:r>
            <a:r>
              <a:rPr b="0" lang="en-US" sz="1200" spc="-1" strike="noStrike">
                <a:solidFill>
                  <a:srgbClr val="8b8b8b"/>
                </a:solidFill>
                <a:latin typeface="Calibri"/>
              </a:rPr>
              <a:t>u</a:t>
            </a:r>
            <a:r>
              <a:rPr b="0" lang="en-US" sz="1200" spc="-1" strike="noStrike">
                <a:solidFill>
                  <a:srgbClr val="8b8b8b"/>
                </a:solidFill>
                <a:latin typeface="Calibri"/>
              </a:rPr>
              <a:t>p</a:t>
            </a:r>
            <a:r>
              <a:rPr b="0" lang="en-US" sz="1200" spc="-1" strike="noStrike">
                <a:solidFill>
                  <a:srgbClr val="8b8b8b"/>
                </a:solidFill>
                <a:latin typeface="Calibri"/>
              </a:rPr>
              <a:t> </a:t>
            </a:r>
            <a:r>
              <a:rPr b="0" lang="en-US" sz="1200" spc="-1" strike="noStrike">
                <a:solidFill>
                  <a:srgbClr val="8b8b8b"/>
                </a:solidFill>
                <a:latin typeface="Calibri"/>
              </a:rPr>
              <a:t>#</a:t>
            </a:r>
            <a:r>
              <a:rPr b="0" lang="en-US" sz="1200" spc="-1" strike="noStrike">
                <a:solidFill>
                  <a:srgbClr val="8b8b8b"/>
                </a:solidFill>
                <a:latin typeface="Calibri"/>
              </a:rPr>
              <a:t>1</a:t>
            </a:r>
            <a:r>
              <a:rPr b="0" lang="en-US" sz="1200" spc="-1" strike="noStrike">
                <a:solidFill>
                  <a:srgbClr val="8b8b8b"/>
                </a:solidFill>
                <a:latin typeface="Calibri"/>
              </a:rPr>
              <a:t>1</a:t>
            </a:r>
            <a:r>
              <a:rPr b="0" lang="en-US" sz="1200" spc="-1" strike="noStrike">
                <a:solidFill>
                  <a:srgbClr val="8b8b8b"/>
                </a:solidFill>
                <a:latin typeface="Calibri"/>
              </a:rPr>
              <a:t>1</a:t>
            </a:r>
            <a:r>
              <a:rPr b="0" lang="en-US" sz="1200" spc="-1" strike="noStrike">
                <a:solidFill>
                  <a:srgbClr val="8b8b8b"/>
                </a:solidFill>
                <a:latin typeface="Calibri"/>
              </a:rPr>
              <a:t> </a:t>
            </a:r>
            <a:r>
              <a:rPr b="0" lang="en-US" sz="1200" spc="-1" strike="noStrike">
                <a:solidFill>
                  <a:srgbClr val="8b8b8b"/>
                </a:solidFill>
                <a:latin typeface="Calibri"/>
              </a:rPr>
              <a:t> </a:t>
            </a:r>
            <a:r>
              <a:rPr b="0" lang="en-US" sz="1200" spc="-1" strike="noStrike">
                <a:solidFill>
                  <a:srgbClr val="8b8b8b"/>
                </a:solidFill>
                <a:latin typeface="Calibri"/>
              </a:rPr>
              <a:t>V</a:t>
            </a:r>
            <a:r>
              <a:rPr b="0" lang="en-US" sz="1200" spc="-1" strike="noStrike">
                <a:solidFill>
                  <a:srgbClr val="8b8b8b"/>
                </a:solidFill>
                <a:latin typeface="Calibri"/>
              </a:rPr>
              <a:t> </a:t>
            </a:r>
            <a:r>
              <a:rPr b="0" lang="en-US" sz="1200" spc="-1" strike="noStrike">
                <a:solidFill>
                  <a:srgbClr val="8b8b8b"/>
                </a:solidFill>
                <a:latin typeface="Calibri"/>
              </a:rPr>
              <a:t>B</a:t>
            </a:r>
            <a:r>
              <a:rPr b="0" lang="en-US" sz="1200" spc="-1" strike="noStrike">
                <a:solidFill>
                  <a:srgbClr val="8b8b8b"/>
                </a:solidFill>
                <a:latin typeface="Calibri"/>
              </a:rPr>
              <a:t>h</a:t>
            </a:r>
            <a:r>
              <a:rPr b="0" lang="en-US" sz="1200" spc="-1" strike="noStrike">
                <a:solidFill>
                  <a:srgbClr val="8b8b8b"/>
                </a:solidFill>
                <a:latin typeface="Calibri"/>
              </a:rPr>
              <a:t>a</a:t>
            </a:r>
            <a:r>
              <a:rPr b="0" lang="en-US" sz="1200" spc="-1" strike="noStrike">
                <a:solidFill>
                  <a:srgbClr val="8b8b8b"/>
                </a:solidFill>
                <a:latin typeface="Calibri"/>
              </a:rPr>
              <a:t>t</a:t>
            </a:r>
            <a:r>
              <a:rPr b="0" lang="en-US" sz="1200" spc="-1" strike="noStrike">
                <a:solidFill>
                  <a:srgbClr val="8b8b8b"/>
                </a:solidFill>
                <a:latin typeface="Calibri"/>
              </a:rPr>
              <a:t>i</a:t>
            </a:r>
            <a:r>
              <a:rPr b="0" lang="en-US" sz="1200" spc="-1" strike="noStrike">
                <a:solidFill>
                  <a:srgbClr val="8b8b8b"/>
                </a:solidFill>
                <a:latin typeface="Calibri"/>
              </a:rPr>
              <a:t>a</a:t>
            </a:r>
            <a:r>
              <a:rPr b="0" lang="en-US" sz="1200" spc="-1" strike="noStrike">
                <a:solidFill>
                  <a:srgbClr val="8b8b8b"/>
                </a:solidFill>
                <a:latin typeface="Calibri"/>
              </a:rPr>
              <a:t>,</a:t>
            </a:r>
            <a:r>
              <a:rPr b="0" lang="en-US" sz="1200" spc="-1" strike="noStrike">
                <a:solidFill>
                  <a:srgbClr val="8b8b8b"/>
                </a:solidFill>
                <a:latin typeface="Calibri"/>
              </a:rPr>
              <a:t> </a:t>
            </a:r>
            <a:r>
              <a:rPr b="0" lang="en-US" sz="1200" spc="-1" strike="noStrike">
                <a:solidFill>
                  <a:srgbClr val="8b8b8b"/>
                </a:solidFill>
                <a:latin typeface="Calibri"/>
              </a:rPr>
              <a:t>P</a:t>
            </a:r>
            <a:r>
              <a:rPr b="0" lang="en-US" sz="1200" spc="-1" strike="noStrike">
                <a:solidFill>
                  <a:srgbClr val="8b8b8b"/>
                </a:solidFill>
                <a:latin typeface="Calibri"/>
              </a:rPr>
              <a:t> </a:t>
            </a:r>
            <a:r>
              <a:rPr b="0" lang="en-US" sz="1200" spc="-1" strike="noStrike">
                <a:solidFill>
                  <a:srgbClr val="8b8b8b"/>
                </a:solidFill>
                <a:latin typeface="Calibri"/>
              </a:rPr>
              <a:t>B</a:t>
            </a:r>
            <a:r>
              <a:rPr b="0" lang="en-US" sz="1200" spc="-1" strike="noStrike">
                <a:solidFill>
                  <a:srgbClr val="8b8b8b"/>
                </a:solidFill>
                <a:latin typeface="Calibri"/>
              </a:rPr>
              <a:t>h</a:t>
            </a:r>
            <a:r>
              <a:rPr b="0" lang="en-US" sz="1200" spc="-1" strike="noStrike">
                <a:solidFill>
                  <a:srgbClr val="8b8b8b"/>
                </a:solidFill>
                <a:latin typeface="Calibri"/>
              </a:rPr>
              <a:t>a</a:t>
            </a:r>
            <a:r>
              <a:rPr b="0" lang="en-US" sz="1200" spc="-1" strike="noStrike">
                <a:solidFill>
                  <a:srgbClr val="8b8b8b"/>
                </a:solidFill>
                <a:latin typeface="Calibri"/>
              </a:rPr>
              <a:t>t</a:t>
            </a:r>
            <a:r>
              <a:rPr b="0" lang="en-US" sz="1200" spc="-1" strike="noStrike">
                <a:solidFill>
                  <a:srgbClr val="8b8b8b"/>
                </a:solidFill>
                <a:latin typeface="Calibri"/>
              </a:rPr>
              <a:t>t</a:t>
            </a:r>
            <a:r>
              <a:rPr b="0" lang="en-US" sz="1200" spc="-1" strike="noStrike">
                <a:solidFill>
                  <a:srgbClr val="8b8b8b"/>
                </a:solidFill>
                <a:latin typeface="Calibri"/>
              </a:rPr>
              <a:t>,</a:t>
            </a:r>
            <a:r>
              <a:rPr b="0" lang="en-US" sz="1200" spc="-1" strike="noStrike">
                <a:solidFill>
                  <a:srgbClr val="8b8b8b"/>
                </a:solidFill>
                <a:latin typeface="Calibri"/>
              </a:rPr>
              <a:t> </a:t>
            </a:r>
            <a:r>
              <a:rPr b="0" lang="en-US" sz="1200" spc="-1" strike="noStrike">
                <a:solidFill>
                  <a:srgbClr val="8b8b8b"/>
                </a:solidFill>
                <a:latin typeface="Calibri"/>
              </a:rPr>
              <a:t>L</a:t>
            </a:r>
            <a:r>
              <a:rPr b="0" lang="en-US" sz="1200" spc="-1" strike="noStrike">
                <a:solidFill>
                  <a:srgbClr val="8b8b8b"/>
                </a:solidFill>
                <a:latin typeface="Calibri"/>
              </a:rPr>
              <a:t> </a:t>
            </a:r>
            <a:r>
              <a:rPr b="0" lang="en-US" sz="1200" spc="-1" strike="noStrike">
                <a:solidFill>
                  <a:srgbClr val="8b8b8b"/>
                </a:solidFill>
                <a:latin typeface="Calibri"/>
              </a:rPr>
              <a:t>B</a:t>
            </a:r>
            <a:r>
              <a:rPr b="0" lang="en-US" sz="1200" spc="-1" strike="noStrike">
                <a:solidFill>
                  <a:srgbClr val="8b8b8b"/>
                </a:solidFill>
                <a:latin typeface="Calibri"/>
              </a:rPr>
              <a:t>o</a:t>
            </a:r>
            <a:r>
              <a:rPr b="0" lang="en-US" sz="1200" spc="-1" strike="noStrike">
                <a:solidFill>
                  <a:srgbClr val="8b8b8b"/>
                </a:solidFill>
                <a:latin typeface="Calibri"/>
              </a:rPr>
              <a:t>n</a:t>
            </a:r>
            <a:r>
              <a:rPr b="0" lang="en-US" sz="1200" spc="-1" strike="noStrike">
                <a:solidFill>
                  <a:srgbClr val="8b8b8b"/>
                </a:solidFill>
                <a:latin typeface="Calibri"/>
              </a:rPr>
              <a:t>d</a:t>
            </a:r>
            <a:r>
              <a:rPr b="0" lang="en-US" sz="1200" spc="-1" strike="noStrike">
                <a:solidFill>
                  <a:srgbClr val="8b8b8b"/>
                </a:solidFill>
                <a:latin typeface="Calibri"/>
              </a:rPr>
              <a:t>i</a:t>
            </a:r>
            <a:r>
              <a:rPr b="0" lang="en-US" sz="1200" spc="-1" strike="noStrike">
                <a:solidFill>
                  <a:srgbClr val="8b8b8b"/>
                </a:solidFill>
                <a:latin typeface="Calibri"/>
              </a:rPr>
              <a:t>l</a:t>
            </a:r>
            <a:r>
              <a:rPr b="0" lang="en-US" sz="1200" spc="-1" strike="noStrike">
                <a:solidFill>
                  <a:srgbClr val="8b8b8b"/>
                </a:solidFill>
                <a:latin typeface="Calibri"/>
              </a:rPr>
              <a:t>i</a:t>
            </a:r>
            <a:r>
              <a:rPr b="0" lang="en-US" sz="1200" spc="-1" strike="noStrike">
                <a:solidFill>
                  <a:srgbClr val="8b8b8b"/>
                </a:solidFill>
                <a:latin typeface="Calibri"/>
              </a:rPr>
              <a:t>,</a:t>
            </a:r>
            <a:r>
              <a:rPr b="0" lang="en-US" sz="1200" spc="-1" strike="noStrike">
                <a:solidFill>
                  <a:srgbClr val="8b8b8b"/>
                </a:solidFill>
                <a:latin typeface="Calibri"/>
              </a:rPr>
              <a:t> </a:t>
            </a:r>
            <a:r>
              <a:rPr b="0" lang="en-US" sz="1200" spc="-1" strike="noStrike">
                <a:solidFill>
                  <a:srgbClr val="8b8b8b"/>
                </a:solidFill>
                <a:latin typeface="Calibri"/>
              </a:rPr>
              <a:t>R</a:t>
            </a:r>
            <a:r>
              <a:rPr b="0" lang="en-US" sz="1200" spc="-1" strike="noStrike">
                <a:solidFill>
                  <a:srgbClr val="8b8b8b"/>
                </a:solidFill>
                <a:latin typeface="Calibri"/>
              </a:rPr>
              <a:t> </a:t>
            </a:r>
            <a:r>
              <a:rPr b="0" lang="en-US" sz="1200" spc="-1" strike="noStrike">
                <a:solidFill>
                  <a:srgbClr val="8b8b8b"/>
                </a:solidFill>
                <a:latin typeface="Calibri"/>
              </a:rPr>
              <a:t>S</a:t>
            </a:r>
            <a:r>
              <a:rPr b="0" lang="en-US" sz="1200" spc="-1" strike="noStrike">
                <a:solidFill>
                  <a:srgbClr val="8b8b8b"/>
                </a:solidFill>
                <a:latin typeface="Calibri"/>
              </a:rPr>
              <a:t>o</a:t>
            </a:r>
            <a:r>
              <a:rPr b="0" lang="en-US" sz="1200" spc="-1" strike="noStrike">
                <a:solidFill>
                  <a:srgbClr val="8b8b8b"/>
                </a:solidFill>
                <a:latin typeface="Calibri"/>
              </a:rPr>
              <a:t>o</a:t>
            </a:r>
            <a:r>
              <a:rPr b="0" lang="en-US" sz="1200" spc="-1" strike="noStrike">
                <a:solidFill>
                  <a:srgbClr val="8b8b8b"/>
                </a:solidFill>
                <a:latin typeface="Calibri"/>
              </a:rPr>
              <a:t>r</a:t>
            </a:r>
            <a:r>
              <a:rPr b="0" lang="en-US" sz="1200" spc="-1" strike="noStrike">
                <a:solidFill>
                  <a:srgbClr val="8b8b8b"/>
                </a:solidFill>
                <a:latin typeface="Calibri"/>
              </a:rPr>
              <a:t>i</a:t>
            </a:r>
            <a:endParaRPr b="0" lang="en-US" sz="1200" spc="-1" strike="noStrike">
              <a:latin typeface="Times New Roman"/>
            </a:endParaRPr>
          </a:p>
        </p:txBody>
      </p:sp>
      <p:sp>
        <p:nvSpPr>
          <p:cNvPr id="265"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66" name="TextShape 5"/>
          <p:cNvSpPr txBox="1"/>
          <p:nvPr/>
        </p:nvSpPr>
        <p:spPr>
          <a:xfrm>
            <a:off x="10356840" y="6356520"/>
            <a:ext cx="996480" cy="364680"/>
          </a:xfrm>
          <a:prstGeom prst="rect">
            <a:avLst/>
          </a:prstGeom>
          <a:noFill/>
          <a:ln>
            <a:noFill/>
          </a:ln>
        </p:spPr>
        <p:txBody>
          <a:bodyPr anchor="ctr">
            <a:noAutofit/>
          </a:bodyPr>
          <a:p>
            <a:pPr algn="r">
              <a:lnSpc>
                <a:spcPct val="100000"/>
              </a:lnSpc>
            </a:pPr>
            <a:fld id="{83CD4BAD-839F-4D50-80AF-9751C1994C40}" type="slidenum">
              <a:rPr b="0" lang="en-US" sz="1200" spc="-1" strike="noStrike">
                <a:solidFill>
                  <a:srgbClr val="8b8b8b"/>
                </a:solidFill>
                <a:latin typeface="Calibri"/>
              </a:rPr>
              <a:t>31</a:t>
            </a:fld>
            <a:endParaRPr b="0" lang="en-US" sz="1200" spc="-1" strike="noStrike">
              <a:latin typeface="Times New Roman"/>
            </a:endParaRPr>
          </a:p>
        </p:txBody>
      </p:sp>
      <p:sp>
        <p:nvSpPr>
          <p:cNvPr id="267" name="TextShape 6"/>
          <p:cNvSpPr txBox="1"/>
          <p:nvPr/>
        </p:nvSpPr>
        <p:spPr>
          <a:xfrm>
            <a:off x="838080" y="3657600"/>
            <a:ext cx="10515240" cy="1020240"/>
          </a:xfrm>
          <a:prstGeom prst="rect">
            <a:avLst/>
          </a:prstGeom>
          <a:noFill/>
          <a:ln>
            <a:noFill/>
          </a:ln>
        </p:spPr>
        <p:txBody>
          <a:bodyPr anchor="ctr">
            <a:normAutofit/>
          </a:bodyPr>
          <a:p>
            <a:pPr algn="ctr">
              <a:lnSpc>
                <a:spcPct val="90000"/>
              </a:lnSpc>
            </a:pPr>
            <a:r>
              <a:rPr b="1" lang="en-US" sz="3200" spc="-1" strike="noStrike">
                <a:solidFill>
                  <a:srgbClr val="000000"/>
                </a:solidFill>
                <a:latin typeface="Franklin Gothic Medium"/>
              </a:rPr>
              <a:t>THANK YOU</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838080" y="365040"/>
            <a:ext cx="10515240" cy="1325160"/>
          </a:xfrm>
          <a:prstGeom prst="rect">
            <a:avLst/>
          </a:prstGeom>
          <a:noFill/>
          <a:ln>
            <a:noFill/>
          </a:ln>
        </p:spPr>
        <p:txBody>
          <a:bodyPr lIns="0" rIns="0" tIns="0" bIns="0" anchor="ctr">
            <a:noAutofit/>
          </a:bodyPr>
          <a:p>
            <a:r>
              <a:rPr b="0" lang="en-US" sz="1800" spc="-1" strike="noStrike">
                <a:solidFill>
                  <a:srgbClr val="000000"/>
                </a:solidFill>
                <a:latin typeface="Calibri"/>
              </a:rPr>
              <a:t>BACKUP SLIDES</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838080" y="257040"/>
            <a:ext cx="10515240" cy="454680"/>
          </a:xfrm>
          <a:prstGeom prst="rect">
            <a:avLst/>
          </a:prstGeom>
          <a:noFill/>
          <a:ln>
            <a:noFill/>
          </a:ln>
        </p:spPr>
        <p:txBody>
          <a:bodyPr anchor="ctr">
            <a:normAutofit fontScale="90000"/>
          </a:bodyPr>
          <a:p>
            <a:pPr>
              <a:lnSpc>
                <a:spcPct val="90000"/>
              </a:lnSpc>
            </a:pPr>
            <a:r>
              <a:rPr b="1" lang="en-US" sz="2900" spc="-1" strike="noStrike">
                <a:solidFill>
                  <a:srgbClr val="000000"/>
                </a:solidFill>
                <a:latin typeface="Franklin Gothic Medium"/>
              </a:rPr>
              <a:t>Pro</a:t>
            </a:r>
            <a:r>
              <a:rPr b="1" lang="en-US" sz="2900" spc="-1" strike="noStrike">
                <a:solidFill>
                  <a:srgbClr val="000000"/>
                </a:solidFill>
                <a:latin typeface="Franklin Gothic Medium"/>
              </a:rPr>
              <a:t>ject </a:t>
            </a:r>
            <a:r>
              <a:rPr b="1" lang="en-US" sz="2900" spc="-1" strike="noStrike">
                <a:solidFill>
                  <a:srgbClr val="000000"/>
                </a:solidFill>
                <a:latin typeface="Franklin Gothic Medium"/>
              </a:rPr>
              <a:t>Pro</a:t>
            </a:r>
            <a:r>
              <a:rPr b="1" lang="en-US" sz="2900" spc="-1" strike="noStrike">
                <a:solidFill>
                  <a:srgbClr val="000000"/>
                </a:solidFill>
                <a:latin typeface="Franklin Gothic Medium"/>
              </a:rPr>
              <a:t>pos</a:t>
            </a:r>
            <a:r>
              <a:rPr b="1" lang="en-US" sz="2900" spc="-1" strike="noStrike">
                <a:solidFill>
                  <a:srgbClr val="000000"/>
                </a:solidFill>
                <a:latin typeface="Franklin Gothic Medium"/>
              </a:rPr>
              <a:t>al</a:t>
            </a:r>
            <a:endParaRPr b="0" lang="en-US" sz="2900" spc="-1" strike="noStrike">
              <a:solidFill>
                <a:srgbClr val="000000"/>
              </a:solidFill>
              <a:latin typeface="Calibri"/>
            </a:endParaRPr>
          </a:p>
        </p:txBody>
      </p:sp>
      <p:sp>
        <p:nvSpPr>
          <p:cNvPr id="270" name="TextShape 2"/>
          <p:cNvSpPr txBox="1"/>
          <p:nvPr/>
        </p:nvSpPr>
        <p:spPr>
          <a:xfrm>
            <a:off x="838080" y="852480"/>
            <a:ext cx="10515240" cy="4299120"/>
          </a:xfrm>
          <a:prstGeom prst="rect">
            <a:avLst/>
          </a:prstGeom>
          <a:noFill/>
          <a:ln>
            <a:noFill/>
          </a:ln>
        </p:spPr>
        <p:txBody>
          <a:bodyPr>
            <a:normAutofit/>
          </a:bodyPr>
          <a:p>
            <a:pPr>
              <a:lnSpc>
                <a:spcPct val="90000"/>
              </a:lnSpc>
              <a:spcBef>
                <a:spcPts val="1001"/>
              </a:spcBef>
              <a:spcAft>
                <a:spcPts val="601"/>
              </a:spcAft>
            </a:pPr>
            <a:endParaRPr b="0" lang="en-US" sz="2800" spc="-1" strike="noStrike">
              <a:solidFill>
                <a:srgbClr val="000000"/>
              </a:solidFill>
              <a:latin typeface="Calibri"/>
            </a:endParaRPr>
          </a:p>
          <a:p>
            <a:pPr marL="228600" indent="-228240">
              <a:lnSpc>
                <a:spcPct val="90000"/>
              </a:lnSpc>
              <a:spcBef>
                <a:spcPts val="1001"/>
              </a:spcBef>
              <a:spcAft>
                <a:spcPts val="601"/>
              </a:spcAft>
              <a:buClr>
                <a:srgbClr val="000000"/>
              </a:buClr>
              <a:buFont typeface="Arial"/>
              <a:buChar char="•"/>
            </a:pPr>
            <a:r>
              <a:rPr b="0" lang="en-US" sz="1800" spc="-1" strike="noStrike">
                <a:solidFill>
                  <a:srgbClr val="000000"/>
                </a:solidFill>
                <a:latin typeface="Franklin Gothic Book"/>
              </a:rPr>
              <a:t>We intend to explore and establish the relationship between wastewater surveillance </a:t>
            </a:r>
            <a:r>
              <a:rPr b="0" lang="en-US" sz="1800" spc="-1" strike="noStrike">
                <a:solidFill>
                  <a:srgbClr val="000000"/>
                </a:solidFill>
                <a:latin typeface="Franklin Gothic Book"/>
              </a:rPr>
              <a:t>data collected and maintained by the Massachusetts Water Resources Authority, and </a:t>
            </a:r>
            <a:r>
              <a:rPr b="0" lang="en-US" sz="1800" spc="-1" strike="noStrike">
                <a:solidFill>
                  <a:srgbClr val="000000"/>
                </a:solidFill>
                <a:latin typeface="Franklin Gothic Book"/>
              </a:rPr>
              <a:t>the outbreak of COVID-19 in the neighboring communities. </a:t>
            </a:r>
            <a:endParaRPr b="0" lang="en-US" sz="1800" spc="-1" strike="noStrike">
              <a:solidFill>
                <a:srgbClr val="000000"/>
              </a:solidFill>
              <a:latin typeface="Calibri"/>
            </a:endParaRPr>
          </a:p>
          <a:p>
            <a:pPr marL="228600" indent="-228240">
              <a:lnSpc>
                <a:spcPct val="90000"/>
              </a:lnSpc>
              <a:spcBef>
                <a:spcPts val="1001"/>
              </a:spcBef>
              <a:spcAft>
                <a:spcPts val="601"/>
              </a:spcAft>
              <a:buClr>
                <a:srgbClr val="000000"/>
              </a:buClr>
              <a:buFont typeface="Arial"/>
              <a:buChar char="•"/>
            </a:pPr>
            <a:r>
              <a:rPr b="0" lang="en-US" sz="1800" spc="-1" strike="noStrike">
                <a:solidFill>
                  <a:srgbClr val="000000"/>
                </a:solidFill>
                <a:latin typeface="Franklin Gothic Book"/>
              </a:rPr>
              <a:t>We used supervised learning techniques to develop models which can closely predict </a:t>
            </a:r>
            <a:r>
              <a:rPr b="0" lang="en-US" sz="1800" spc="-1" strike="noStrike">
                <a:solidFill>
                  <a:srgbClr val="000000"/>
                </a:solidFill>
                <a:latin typeface="Franklin Gothic Book"/>
              </a:rPr>
              <a:t>the current count of COVID-19 cases in the community using solely the data available </a:t>
            </a:r>
            <a:r>
              <a:rPr b="0" lang="en-US" sz="1800" spc="-1" strike="noStrike">
                <a:solidFill>
                  <a:srgbClr val="000000"/>
                </a:solidFill>
                <a:latin typeface="Franklin Gothic Book"/>
              </a:rPr>
              <a:t>from wastewater viral titers</a:t>
            </a: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p:txBody>
      </p:sp>
      <p:sp>
        <p:nvSpPr>
          <p:cNvPr id="271" name="TextShape 3"/>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272"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73" name="TextShape 5"/>
          <p:cNvSpPr txBox="1"/>
          <p:nvPr/>
        </p:nvSpPr>
        <p:spPr>
          <a:xfrm>
            <a:off x="10356840" y="6356520"/>
            <a:ext cx="996480" cy="364680"/>
          </a:xfrm>
          <a:prstGeom prst="rect">
            <a:avLst/>
          </a:prstGeom>
          <a:noFill/>
          <a:ln>
            <a:noFill/>
          </a:ln>
        </p:spPr>
        <p:txBody>
          <a:bodyPr anchor="ctr">
            <a:noAutofit/>
          </a:bodyPr>
          <a:p>
            <a:pPr algn="r">
              <a:lnSpc>
                <a:spcPct val="100000"/>
              </a:lnSpc>
            </a:pPr>
            <a:fld id="{3E3066D9-5A43-4F9C-908F-2EFC0AAB0209}" type="slidenum">
              <a:rPr b="0" lang="en-US" sz="1200" spc="-1" strike="noStrike">
                <a:solidFill>
                  <a:srgbClr val="8b8b8b"/>
                </a:solidFill>
                <a:latin typeface="Calibri"/>
              </a:rPr>
              <a:t>33</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4114800" y="3100320"/>
            <a:ext cx="10515240" cy="5312160"/>
          </a:xfrm>
          <a:prstGeom prst="rect">
            <a:avLst/>
          </a:prstGeom>
          <a:noFill/>
          <a:ln>
            <a:noFill/>
          </a:ln>
        </p:spPr>
        <p:txBody>
          <a:bodyPr>
            <a:normAutofit/>
          </a:bodyPr>
          <a:p>
            <a:pPr marL="432000" indent="-324000">
              <a:lnSpc>
                <a:spcPct val="90000"/>
              </a:lnSpc>
              <a:spcBef>
                <a:spcPts val="1001"/>
              </a:spcBef>
              <a:spcAft>
                <a:spcPts val="601"/>
              </a:spcAft>
              <a:buClr>
                <a:srgbClr val="000000"/>
              </a:buClr>
              <a:buFont typeface="Wingdings" charset="2"/>
              <a:buChar char=""/>
            </a:pPr>
            <a:r>
              <a:rPr b="1" lang="en-US" sz="4000" spc="-1" strike="noStrike">
                <a:solidFill>
                  <a:srgbClr val="000000"/>
                </a:solidFill>
                <a:latin typeface="Calibri"/>
                <a:ea typeface="Noto Sans CJK SC"/>
              </a:rPr>
              <a:t>DATASETS</a:t>
            </a:r>
            <a:endParaRPr b="0" lang="en-US" sz="4000" spc="-1" strike="noStrike">
              <a:solidFill>
                <a:srgbClr val="000000"/>
              </a:solidFill>
              <a:latin typeface="Calibri"/>
              <a:ea typeface="Noto Sans CJK SC"/>
            </a:endParaRPr>
          </a:p>
          <a:p>
            <a:pPr>
              <a:lnSpc>
                <a:spcPct val="90000"/>
              </a:lnSpc>
              <a:spcBef>
                <a:spcPts val="1001"/>
              </a:spcBef>
              <a:spcAft>
                <a:spcPts val="601"/>
              </a:spcAft>
            </a:pPr>
            <a:endParaRPr b="0" lang="en-US" sz="4000" spc="-1" strike="noStrike">
              <a:solidFill>
                <a:srgbClr val="000000"/>
              </a:solidFill>
              <a:latin typeface="Calibri"/>
              <a:ea typeface="Noto Sans CJK S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600" spc="-1" strike="noStrike">
                <a:solidFill>
                  <a:srgbClr val="000000"/>
                </a:solidFill>
                <a:latin typeface="Franklin Gothic Medium"/>
              </a:rPr>
              <a:t>Dataset</a:t>
            </a:r>
            <a:endParaRPr b="0" lang="en-US" sz="2600" spc="-1" strike="noStrike">
              <a:solidFill>
                <a:srgbClr val="000000"/>
              </a:solidFill>
              <a:latin typeface="Calibri"/>
            </a:endParaRPr>
          </a:p>
        </p:txBody>
      </p:sp>
      <p:sp>
        <p:nvSpPr>
          <p:cNvPr id="105" name="TextShape 2"/>
          <p:cNvSpPr txBox="1"/>
          <p:nvPr/>
        </p:nvSpPr>
        <p:spPr>
          <a:xfrm>
            <a:off x="838080" y="852480"/>
            <a:ext cx="10515240" cy="1063440"/>
          </a:xfrm>
          <a:prstGeom prst="rect">
            <a:avLst/>
          </a:prstGeom>
          <a:noFill/>
          <a:ln>
            <a:noFill/>
          </a:ln>
        </p:spPr>
        <p:txBody>
          <a:bodyPr>
            <a:normAutofit/>
          </a:bodyPr>
          <a:p>
            <a:pPr marL="228600" indent="-228240">
              <a:lnSpc>
                <a:spcPct val="90000"/>
              </a:lnSpc>
              <a:spcBef>
                <a:spcPts val="1001"/>
              </a:spcBef>
              <a:spcAft>
                <a:spcPts val="601"/>
              </a:spcAft>
              <a:buClr>
                <a:srgbClr val="000000"/>
              </a:buClr>
              <a:buFont typeface="Arial"/>
              <a:buChar char="•"/>
            </a:pPr>
            <a:r>
              <a:rPr b="1" lang="en-US" sz="1800" spc="-1" strike="noStrike">
                <a:solidFill>
                  <a:srgbClr val="000000"/>
                </a:solidFill>
                <a:latin typeface="Franklin Gothic Book"/>
                <a:ea typeface="Calibri"/>
              </a:rPr>
              <a:t>MWRA Wastewater COVID-19 Tracking Data -  </a:t>
            </a:r>
            <a:r>
              <a:rPr b="0" lang="en-US" sz="1800" spc="-1" strike="noStrike">
                <a:solidFill>
                  <a:srgbClr val="000000"/>
                </a:solidFill>
                <a:latin typeface="Franklin Gothic Book"/>
                <a:ea typeface="Calibri"/>
              </a:rPr>
              <a:t>Collected by Massachusetts Water Resources </a:t>
            </a:r>
            <a:r>
              <a:rPr b="0" lang="en-US" sz="1800" spc="-1" strike="noStrike">
                <a:solidFill>
                  <a:srgbClr val="000000"/>
                </a:solidFill>
                <a:latin typeface="Franklin Gothic Book"/>
                <a:ea typeface="Calibri"/>
              </a:rPr>
              <a:t>Authority measuring the quantity of SARS-CoV-2 </a:t>
            </a:r>
            <a:r>
              <a:rPr b="0" lang="en-US" sz="1800" spc="-1" strike="noStrike">
                <a:solidFill>
                  <a:srgbClr val="000000"/>
                </a:solidFill>
                <a:latin typeface="Franklin Gothic Book"/>
                <a:ea typeface="Calibri"/>
              </a:rPr>
              <a:t>viral RNA samples in sewage wastewater for </a:t>
            </a:r>
            <a:r>
              <a:rPr b="0" lang="en-US" sz="1800" spc="-1" strike="noStrike">
                <a:solidFill>
                  <a:srgbClr val="000000"/>
                </a:solidFill>
                <a:latin typeface="Franklin Gothic Book"/>
                <a:ea typeface="Calibri"/>
              </a:rPr>
              <a:t>Boston’s Southern and Northern districts</a:t>
            </a: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p:txBody>
      </p:sp>
      <p:sp>
        <p:nvSpPr>
          <p:cNvPr id="106" name="TextShape 3"/>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07"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08" name="TextShape 5"/>
          <p:cNvSpPr txBox="1"/>
          <p:nvPr/>
        </p:nvSpPr>
        <p:spPr>
          <a:xfrm>
            <a:off x="10356840" y="6356520"/>
            <a:ext cx="996480" cy="364680"/>
          </a:xfrm>
          <a:prstGeom prst="rect">
            <a:avLst/>
          </a:prstGeom>
          <a:noFill/>
          <a:ln>
            <a:noFill/>
          </a:ln>
        </p:spPr>
        <p:txBody>
          <a:bodyPr anchor="ctr">
            <a:noAutofit/>
          </a:bodyPr>
          <a:p>
            <a:pPr algn="r">
              <a:lnSpc>
                <a:spcPct val="100000"/>
              </a:lnSpc>
            </a:pPr>
            <a:fld id="{D840A09A-E6DB-49CE-8E02-239BD34C01CC}" type="slidenum">
              <a:rPr b="0" lang="en-US" sz="1200" spc="-1" strike="noStrike">
                <a:solidFill>
                  <a:srgbClr val="8b8b8b"/>
                </a:solidFill>
                <a:latin typeface="Calibri"/>
              </a:rPr>
              <a:t>5</a:t>
            </a:fld>
            <a:endParaRPr b="0" lang="en-US" sz="1200" spc="-1" strike="noStrike">
              <a:latin typeface="Times New Roman"/>
            </a:endParaRPr>
          </a:p>
        </p:txBody>
      </p:sp>
      <p:pic>
        <p:nvPicPr>
          <p:cNvPr id="109" name="" descr=""/>
          <p:cNvPicPr/>
          <p:nvPr/>
        </p:nvPicPr>
        <p:blipFill>
          <a:blip r:embed="rId1"/>
          <a:stretch/>
        </p:blipFill>
        <p:spPr>
          <a:xfrm>
            <a:off x="457200" y="2103120"/>
            <a:ext cx="6492240" cy="3474720"/>
          </a:xfrm>
          <a:prstGeom prst="rect">
            <a:avLst/>
          </a:prstGeom>
          <a:ln>
            <a:noFill/>
          </a:ln>
        </p:spPr>
      </p:pic>
      <p:pic>
        <p:nvPicPr>
          <p:cNvPr id="110" name="" descr=""/>
          <p:cNvPicPr/>
          <p:nvPr/>
        </p:nvPicPr>
        <p:blipFill>
          <a:blip r:embed="rId2"/>
          <a:stretch/>
        </p:blipFill>
        <p:spPr>
          <a:xfrm>
            <a:off x="7589520" y="2265480"/>
            <a:ext cx="3749040" cy="3038040"/>
          </a:xfrm>
          <a:prstGeom prst="rect">
            <a:avLst/>
          </a:prstGeom>
          <a:ln>
            <a:noFill/>
          </a:ln>
        </p:spPr>
      </p:pic>
      <p:sp>
        <p:nvSpPr>
          <p:cNvPr id="111" name="TextShape 6"/>
          <p:cNvSpPr txBox="1"/>
          <p:nvPr/>
        </p:nvSpPr>
        <p:spPr>
          <a:xfrm>
            <a:off x="365760" y="6135480"/>
            <a:ext cx="11064240" cy="539640"/>
          </a:xfrm>
          <a:prstGeom prst="rect">
            <a:avLst/>
          </a:prstGeom>
          <a:noFill/>
          <a:ln>
            <a:noFill/>
          </a:ln>
        </p:spPr>
        <p:txBody>
          <a:bodyPr lIns="90000" rIns="90000" tIns="45000" bIns="45000">
            <a:noAutofit/>
          </a:bodyPr>
          <a:p>
            <a:pPr>
              <a:lnSpc>
                <a:spcPct val="110000"/>
              </a:lnSpc>
            </a:pPr>
            <a:r>
              <a:rPr b="0" lang="en-US" sz="900" spc="-1" strike="noStrike" u="sng">
                <a:solidFill>
                  <a:srgbClr val="0563c1"/>
                </a:solidFill>
                <a:uFillTx/>
                <a:latin typeface="Times New Roman"/>
                <a:ea typeface="Calibri"/>
              </a:rPr>
              <a:t>Source: </a:t>
            </a:r>
            <a:r>
              <a:rPr b="0" lang="en-US" sz="900" spc="-1" strike="noStrike" u="sng">
                <a:solidFill>
                  <a:srgbClr val="0563c1"/>
                </a:solidFill>
                <a:uFillTx/>
                <a:latin typeface="Times New Roman"/>
                <a:ea typeface="Calibri"/>
                <a:hlinkClick r:id="rId3"/>
              </a:rPr>
              <a:t>https://www.mwra.com/biobot/biobotdata.htm</a:t>
            </a:r>
            <a:endParaRPr b="0" i="1" lang="en-US" sz="900" spc="-1" strike="noStrike">
              <a:latin typeface="Arial"/>
            </a:endParaRPr>
          </a:p>
          <a:p>
            <a:pPr>
              <a:lnSpc>
                <a:spcPct val="110000"/>
              </a:lnSpc>
            </a:pPr>
            <a:endParaRPr b="0" i="1" lang="en-US" sz="900" spc="-1" strike="noStrike">
              <a:latin typeface="Arial"/>
            </a:endParaRPr>
          </a:p>
        </p:txBody>
      </p:sp>
      <p:sp>
        <p:nvSpPr>
          <p:cNvPr id="112" name="TextShape 7"/>
          <p:cNvSpPr txBox="1"/>
          <p:nvPr/>
        </p:nvSpPr>
        <p:spPr>
          <a:xfrm>
            <a:off x="1829160" y="5669280"/>
            <a:ext cx="3931560" cy="365760"/>
          </a:xfrm>
          <a:prstGeom prst="rect">
            <a:avLst/>
          </a:prstGeom>
          <a:noFill/>
          <a:ln>
            <a:noFill/>
          </a:ln>
        </p:spPr>
        <p:txBody>
          <a:bodyPr>
            <a:normAutofit fontScale="70000"/>
          </a:bodyPr>
          <a:p>
            <a:pPr marL="228600" indent="-228240">
              <a:lnSpc>
                <a:spcPct val="90000"/>
              </a:lnSpc>
              <a:spcBef>
                <a:spcPts val="1001"/>
              </a:spcBef>
              <a:spcAft>
                <a:spcPts val="601"/>
              </a:spcAft>
              <a:buClr>
                <a:srgbClr val="000000"/>
              </a:buClr>
              <a:buFont typeface="Arial"/>
              <a:buChar char="•"/>
            </a:pPr>
            <a:r>
              <a:rPr b="0" lang="en-US" sz="1000" spc="-1" strike="noStrike">
                <a:solidFill>
                  <a:srgbClr val="000000"/>
                </a:solidFill>
                <a:latin typeface="Franklin Gothic Book"/>
                <a:ea typeface="Calibri"/>
              </a:rPr>
              <a:t>Figure: Viral RNA collection data over time in Boston Counties</a:t>
            </a: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p:txBody>
      </p:sp>
      <p:sp>
        <p:nvSpPr>
          <p:cNvPr id="113" name="TextShape 8"/>
          <p:cNvSpPr txBox="1"/>
          <p:nvPr/>
        </p:nvSpPr>
        <p:spPr>
          <a:xfrm>
            <a:off x="7589520" y="5394960"/>
            <a:ext cx="3931560" cy="365760"/>
          </a:xfrm>
          <a:prstGeom prst="rect">
            <a:avLst/>
          </a:prstGeom>
          <a:noFill/>
          <a:ln>
            <a:noFill/>
          </a:ln>
        </p:spPr>
        <p:txBody>
          <a:bodyPr>
            <a:normAutofit fontScale="70000"/>
          </a:bodyPr>
          <a:p>
            <a:pPr marL="228600" indent="-228240">
              <a:lnSpc>
                <a:spcPct val="90000"/>
              </a:lnSpc>
              <a:spcBef>
                <a:spcPts val="1001"/>
              </a:spcBef>
              <a:spcAft>
                <a:spcPts val="601"/>
              </a:spcAft>
              <a:buClr>
                <a:srgbClr val="000000"/>
              </a:buClr>
              <a:buFont typeface="Arial"/>
              <a:buChar char="•"/>
            </a:pPr>
            <a:r>
              <a:rPr b="0" lang="en-US" sz="1000" spc="-1" strike="noStrike">
                <a:solidFill>
                  <a:srgbClr val="000000"/>
                </a:solidFill>
                <a:latin typeface="Franklin Gothic Book"/>
                <a:ea typeface="Calibri"/>
              </a:rPr>
              <a:t>Figure: Northern (Green) and Southern (Orange) Boston Districts</a:t>
            </a:r>
            <a:endParaRPr b="0" lang="en-US" sz="1000" spc="-1" strike="noStrike">
              <a:solidFill>
                <a:srgbClr val="000000"/>
              </a:solidFill>
              <a:latin typeface="Calibri"/>
            </a:endParaRPr>
          </a:p>
          <a:p>
            <a:pPr marL="228600" indent="-228240">
              <a:lnSpc>
                <a:spcPct val="90000"/>
              </a:lnSpc>
              <a:spcBef>
                <a:spcPts val="1001"/>
              </a:spcBef>
              <a:spcAft>
                <a:spcPts val="601"/>
              </a:spcAft>
              <a:buClr>
                <a:srgbClr val="000000"/>
              </a:buClr>
              <a:buFont typeface="Arial"/>
              <a:buChar char="•"/>
            </a:pPr>
            <a:endParaRPr b="0" lang="en-US" sz="1000" spc="-1" strike="noStrike">
              <a:solidFill>
                <a:srgbClr val="000000"/>
              </a:solidFill>
              <a:latin typeface="Calibri"/>
            </a:endParaRPr>
          </a:p>
          <a:p>
            <a:pPr marL="228600" indent="-228240">
              <a:lnSpc>
                <a:spcPct val="90000"/>
              </a:lnSpc>
              <a:spcBef>
                <a:spcPts val="1001"/>
              </a:spcBef>
              <a:spcAft>
                <a:spcPts val="601"/>
              </a:spcAft>
              <a:buClr>
                <a:srgbClr val="000000"/>
              </a:buClr>
              <a:buFont typeface="Arial"/>
              <a:buChar char="•"/>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a:p>
            <a:pPr>
              <a:lnSpc>
                <a:spcPct val="90000"/>
              </a:lnSpc>
              <a:spcBef>
                <a:spcPts val="1001"/>
              </a:spcBef>
              <a:spcAft>
                <a:spcPts val="601"/>
              </a:spcAft>
            </a:pPr>
            <a:endParaRPr b="0" lang="en-US" sz="1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Dataset</a:t>
            </a:r>
            <a:endParaRPr b="0" lang="en-US" sz="2400" spc="-1" strike="noStrike">
              <a:solidFill>
                <a:srgbClr val="000000"/>
              </a:solidFill>
              <a:latin typeface="Calibri"/>
            </a:endParaRPr>
          </a:p>
        </p:txBody>
      </p:sp>
      <p:sp>
        <p:nvSpPr>
          <p:cNvPr id="115" name="TextShape 2"/>
          <p:cNvSpPr txBox="1"/>
          <p:nvPr/>
        </p:nvSpPr>
        <p:spPr>
          <a:xfrm>
            <a:off x="838080" y="852480"/>
            <a:ext cx="10515240" cy="993240"/>
          </a:xfrm>
          <a:prstGeom prst="rect">
            <a:avLst/>
          </a:prstGeom>
          <a:noFill/>
          <a:ln>
            <a:noFill/>
          </a:ln>
        </p:spPr>
        <p:txBody>
          <a:bodyPr>
            <a:normAutofit/>
          </a:bodyPr>
          <a:p>
            <a:pPr marL="228600" indent="-228240">
              <a:lnSpc>
                <a:spcPct val="90000"/>
              </a:lnSpc>
              <a:spcBef>
                <a:spcPts val="1001"/>
              </a:spcBef>
              <a:spcAft>
                <a:spcPts val="601"/>
              </a:spcAft>
              <a:buClr>
                <a:srgbClr val="000000"/>
              </a:buClr>
              <a:buFont typeface="Arial"/>
              <a:buChar char="•"/>
            </a:pPr>
            <a:r>
              <a:rPr b="1" lang="en-US" sz="1800" spc="-1" strike="noStrike">
                <a:solidFill>
                  <a:srgbClr val="000000"/>
                </a:solidFill>
                <a:latin typeface="Franklin Gothic Book"/>
                <a:ea typeface="Calibri"/>
              </a:rPr>
              <a:t>Massachusetts official COVID-19 Case Count: </a:t>
            </a:r>
            <a:r>
              <a:rPr b="0" lang="en-US" sz="1800" spc="-1" strike="noStrike">
                <a:solidFill>
                  <a:srgbClr val="000000"/>
                </a:solidFill>
                <a:latin typeface="Franklin Gothic Book"/>
                <a:ea typeface="Calibri"/>
              </a:rPr>
              <a:t>Publicly available dataset provided </a:t>
            </a:r>
            <a:r>
              <a:rPr b="0" lang="en-US" sz="1800" spc="-1" strike="noStrike">
                <a:solidFill>
                  <a:srgbClr val="000000"/>
                </a:solidFill>
                <a:latin typeface="Franklin Gothic Book"/>
                <a:ea typeface="Calibri"/>
              </a:rPr>
              <a:t>by the Massachusetts Department of Public Health</a:t>
            </a: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a:p>
            <a:pPr>
              <a:lnSpc>
                <a:spcPct val="90000"/>
              </a:lnSpc>
              <a:spcBef>
                <a:spcPts val="1001"/>
              </a:spcBef>
              <a:spcAft>
                <a:spcPts val="601"/>
              </a:spcAft>
            </a:pPr>
            <a:endParaRPr b="0" lang="en-US" sz="1800" spc="-1" strike="noStrike">
              <a:solidFill>
                <a:srgbClr val="000000"/>
              </a:solidFill>
              <a:latin typeface="Calibri"/>
            </a:endParaRPr>
          </a:p>
        </p:txBody>
      </p:sp>
      <p:sp>
        <p:nvSpPr>
          <p:cNvPr id="116" name="TextShape 3"/>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17"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18" name="TextShape 5"/>
          <p:cNvSpPr txBox="1"/>
          <p:nvPr/>
        </p:nvSpPr>
        <p:spPr>
          <a:xfrm>
            <a:off x="10356840" y="6356520"/>
            <a:ext cx="996480" cy="364680"/>
          </a:xfrm>
          <a:prstGeom prst="rect">
            <a:avLst/>
          </a:prstGeom>
          <a:noFill/>
          <a:ln>
            <a:noFill/>
          </a:ln>
        </p:spPr>
        <p:txBody>
          <a:bodyPr anchor="ctr">
            <a:noAutofit/>
          </a:bodyPr>
          <a:p>
            <a:pPr algn="r">
              <a:lnSpc>
                <a:spcPct val="100000"/>
              </a:lnSpc>
            </a:pPr>
            <a:fld id="{1F25E760-4FCD-4634-BD00-58B730F5E732}" type="slidenum">
              <a:rPr b="0" lang="en-US" sz="1200" spc="-1" strike="noStrike">
                <a:solidFill>
                  <a:srgbClr val="8b8b8b"/>
                </a:solidFill>
                <a:latin typeface="Calibri"/>
              </a:rPr>
              <a:t>6</a:t>
            </a:fld>
            <a:endParaRPr b="0" lang="en-US" sz="1200" spc="-1" strike="noStrike">
              <a:latin typeface="Times New Roman"/>
            </a:endParaRPr>
          </a:p>
        </p:txBody>
      </p:sp>
      <p:pic>
        <p:nvPicPr>
          <p:cNvPr id="119" name="" descr=""/>
          <p:cNvPicPr/>
          <p:nvPr/>
        </p:nvPicPr>
        <p:blipFill>
          <a:blip r:embed="rId1"/>
          <a:stretch/>
        </p:blipFill>
        <p:spPr>
          <a:xfrm>
            <a:off x="1371600" y="1594440"/>
            <a:ext cx="9144000" cy="4379040"/>
          </a:xfrm>
          <a:prstGeom prst="rect">
            <a:avLst/>
          </a:prstGeom>
          <a:ln>
            <a:noFill/>
          </a:ln>
        </p:spPr>
      </p:pic>
      <p:sp>
        <p:nvSpPr>
          <p:cNvPr id="120" name="TextShape 6"/>
          <p:cNvSpPr txBox="1"/>
          <p:nvPr/>
        </p:nvSpPr>
        <p:spPr>
          <a:xfrm>
            <a:off x="548640" y="6035040"/>
            <a:ext cx="11064240" cy="539640"/>
          </a:xfrm>
          <a:prstGeom prst="rect">
            <a:avLst/>
          </a:prstGeom>
          <a:noFill/>
          <a:ln>
            <a:noFill/>
          </a:ln>
        </p:spPr>
        <p:txBody>
          <a:bodyPr lIns="90000" rIns="90000" tIns="45000" bIns="45000">
            <a:noAutofit/>
          </a:bodyPr>
          <a:p>
            <a:pPr>
              <a:lnSpc>
                <a:spcPct val="110000"/>
              </a:lnSpc>
            </a:pPr>
            <a:r>
              <a:rPr b="0" i="1" lang="en-US" sz="900" spc="-1" strike="noStrike" u="sng">
                <a:solidFill>
                  <a:srgbClr val="0563c1"/>
                </a:solidFill>
                <a:uFillTx/>
                <a:latin typeface="Times New Roman"/>
                <a:ea typeface="Calibri"/>
              </a:rPr>
              <a:t>Source: https://www.mass.gov/info-details/covid-19-response-reporting#covid-19-interactive-data-dashboard-</a:t>
            </a:r>
            <a:endParaRPr b="0" i="1" lang="en-US" sz="900" spc="-1" strike="noStrike">
              <a:latin typeface="Arial"/>
            </a:endParaRPr>
          </a:p>
          <a:p>
            <a:pPr>
              <a:lnSpc>
                <a:spcPct val="110000"/>
              </a:lnSpc>
            </a:pPr>
            <a:endParaRPr b="0" i="1" lang="en-US" sz="9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2286360" y="3017520"/>
            <a:ext cx="10515240" cy="5312160"/>
          </a:xfrm>
          <a:prstGeom prst="rect">
            <a:avLst/>
          </a:prstGeom>
          <a:noFill/>
          <a:ln>
            <a:noFill/>
          </a:ln>
        </p:spPr>
        <p:txBody>
          <a:bodyPr>
            <a:normAutofit/>
          </a:bodyPr>
          <a:p>
            <a:pPr marL="432000" indent="-324000">
              <a:lnSpc>
                <a:spcPct val="90000"/>
              </a:lnSpc>
              <a:spcBef>
                <a:spcPts val="1001"/>
              </a:spcBef>
              <a:spcAft>
                <a:spcPts val="601"/>
              </a:spcAft>
              <a:buClr>
                <a:srgbClr val="000000"/>
              </a:buClr>
              <a:buFont typeface="Wingdings" charset="2"/>
              <a:buChar char=""/>
            </a:pPr>
            <a:r>
              <a:rPr b="1" lang="en-US" sz="4000" spc="-1" strike="noStrike">
                <a:solidFill>
                  <a:srgbClr val="000000"/>
                </a:solidFill>
                <a:latin typeface="Calibri"/>
                <a:ea typeface="Noto Sans CJK SC"/>
              </a:rPr>
              <a:t>EXPLORATORY DATA ANALYSIS</a:t>
            </a:r>
            <a:endParaRPr b="0" lang="en-US" sz="4000" spc="-1" strike="noStrike">
              <a:solidFill>
                <a:srgbClr val="000000"/>
              </a:solidFill>
              <a:latin typeface="Calibri"/>
              <a:ea typeface="Noto Sans CJK SC"/>
            </a:endParaRPr>
          </a:p>
          <a:p>
            <a:pPr>
              <a:lnSpc>
                <a:spcPct val="90000"/>
              </a:lnSpc>
              <a:spcBef>
                <a:spcPts val="1001"/>
              </a:spcBef>
              <a:spcAft>
                <a:spcPts val="601"/>
              </a:spcAft>
            </a:pPr>
            <a:endParaRPr b="0" lang="en-US" sz="4000" spc="-1" strike="noStrike">
              <a:solidFill>
                <a:srgbClr val="000000"/>
              </a:solidFill>
              <a:latin typeface="Calibri"/>
              <a:ea typeface="Noto Sans CJK S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Exploratory Data Analysis – MWRA </a:t>
            </a:r>
            <a:endParaRPr b="0" lang="en-US" sz="2400" spc="-1" strike="noStrike">
              <a:solidFill>
                <a:srgbClr val="000000"/>
              </a:solidFill>
              <a:latin typeface="Calibri"/>
            </a:endParaRPr>
          </a:p>
        </p:txBody>
      </p:sp>
      <p:sp>
        <p:nvSpPr>
          <p:cNvPr id="123"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a:t>
            </a:r>
            <a:r>
              <a:rPr b="0" lang="en-US" sz="1200" spc="-1" strike="noStrike">
                <a:solidFill>
                  <a:srgbClr val="8b8b8b"/>
                </a:solidFill>
                <a:latin typeface="Calibri"/>
              </a:rPr>
              <a:t>i</a:t>
            </a:r>
            <a:r>
              <a:rPr b="0" lang="en-US" sz="1200" spc="-1" strike="noStrike">
                <a:solidFill>
                  <a:srgbClr val="8b8b8b"/>
                </a:solidFill>
                <a:latin typeface="Calibri"/>
              </a:rPr>
              <a:t>n</a:t>
            </a:r>
            <a:r>
              <a:rPr b="0" lang="en-US" sz="1200" spc="-1" strike="noStrike">
                <a:solidFill>
                  <a:srgbClr val="8b8b8b"/>
                </a:solidFill>
                <a:latin typeface="Calibri"/>
              </a:rPr>
              <a:t>a</a:t>
            </a:r>
            <a:r>
              <a:rPr b="0" lang="en-US" sz="1200" spc="-1" strike="noStrike">
                <a:solidFill>
                  <a:srgbClr val="8b8b8b"/>
                </a:solidFill>
                <a:latin typeface="Calibri"/>
              </a:rPr>
              <a:t>l</a:t>
            </a:r>
            <a:r>
              <a:rPr b="0" lang="en-US" sz="1200" spc="-1" strike="noStrike">
                <a:solidFill>
                  <a:srgbClr val="8b8b8b"/>
                </a:solidFill>
                <a:latin typeface="Calibri"/>
              </a:rPr>
              <a:t> </a:t>
            </a:r>
            <a:r>
              <a:rPr b="0" lang="en-US" sz="1200" spc="-1" strike="noStrike">
                <a:solidFill>
                  <a:srgbClr val="8b8b8b"/>
                </a:solidFill>
                <a:latin typeface="Calibri"/>
              </a:rPr>
              <a:t>P</a:t>
            </a:r>
            <a:r>
              <a:rPr b="0" lang="en-US" sz="1200" spc="-1" strike="noStrike">
                <a:solidFill>
                  <a:srgbClr val="8b8b8b"/>
                </a:solidFill>
                <a:latin typeface="Calibri"/>
              </a:rPr>
              <a:t>r</a:t>
            </a:r>
            <a:r>
              <a:rPr b="0" lang="en-US" sz="1200" spc="-1" strike="noStrike">
                <a:solidFill>
                  <a:srgbClr val="8b8b8b"/>
                </a:solidFill>
                <a:latin typeface="Calibri"/>
              </a:rPr>
              <a:t>o</a:t>
            </a:r>
            <a:r>
              <a:rPr b="0" lang="en-US" sz="1200" spc="-1" strike="noStrike">
                <a:solidFill>
                  <a:srgbClr val="8b8b8b"/>
                </a:solidFill>
                <a:latin typeface="Calibri"/>
              </a:rPr>
              <a:t>j</a:t>
            </a:r>
            <a:r>
              <a:rPr b="0" lang="en-US" sz="1200" spc="-1" strike="noStrike">
                <a:solidFill>
                  <a:srgbClr val="8b8b8b"/>
                </a:solidFill>
                <a:latin typeface="Calibri"/>
              </a:rPr>
              <a:t>e</a:t>
            </a:r>
            <a:r>
              <a:rPr b="0" lang="en-US" sz="1200" spc="-1" strike="noStrike">
                <a:solidFill>
                  <a:srgbClr val="8b8b8b"/>
                </a:solidFill>
                <a:latin typeface="Calibri"/>
              </a:rPr>
              <a:t>c</a:t>
            </a:r>
            <a:r>
              <a:rPr b="0" lang="en-US" sz="1200" spc="-1" strike="noStrike">
                <a:solidFill>
                  <a:srgbClr val="8b8b8b"/>
                </a:solidFill>
                <a:latin typeface="Calibri"/>
              </a:rPr>
              <a:t>t</a:t>
            </a:r>
            <a:r>
              <a:rPr b="0" lang="en-US" sz="1200" spc="-1" strike="noStrike">
                <a:solidFill>
                  <a:srgbClr val="8b8b8b"/>
                </a:solidFill>
                <a:latin typeface="Calibri"/>
              </a:rPr>
              <a:t> </a:t>
            </a:r>
            <a:r>
              <a:rPr b="0" lang="en-US" sz="1200" spc="-1" strike="noStrike">
                <a:solidFill>
                  <a:srgbClr val="8b8b8b"/>
                </a:solidFill>
                <a:latin typeface="Calibri"/>
              </a:rPr>
              <a:t>G</a:t>
            </a:r>
            <a:r>
              <a:rPr b="0" lang="en-US" sz="1200" spc="-1" strike="noStrike">
                <a:solidFill>
                  <a:srgbClr val="8b8b8b"/>
                </a:solidFill>
                <a:latin typeface="Calibri"/>
              </a:rPr>
              <a:t>r</a:t>
            </a:r>
            <a:r>
              <a:rPr b="0" lang="en-US" sz="1200" spc="-1" strike="noStrike">
                <a:solidFill>
                  <a:srgbClr val="8b8b8b"/>
                </a:solidFill>
                <a:latin typeface="Calibri"/>
              </a:rPr>
              <a:t>o</a:t>
            </a:r>
            <a:r>
              <a:rPr b="0" lang="en-US" sz="1200" spc="-1" strike="noStrike">
                <a:solidFill>
                  <a:srgbClr val="8b8b8b"/>
                </a:solidFill>
                <a:latin typeface="Calibri"/>
              </a:rPr>
              <a:t>u</a:t>
            </a:r>
            <a:r>
              <a:rPr b="0" lang="en-US" sz="1200" spc="-1" strike="noStrike">
                <a:solidFill>
                  <a:srgbClr val="8b8b8b"/>
                </a:solidFill>
                <a:latin typeface="Calibri"/>
              </a:rPr>
              <a:t>p</a:t>
            </a:r>
            <a:r>
              <a:rPr b="0" lang="en-US" sz="1200" spc="-1" strike="noStrike">
                <a:solidFill>
                  <a:srgbClr val="8b8b8b"/>
                </a:solidFill>
                <a:latin typeface="Calibri"/>
              </a:rPr>
              <a:t> </a:t>
            </a:r>
            <a:r>
              <a:rPr b="0" lang="en-US" sz="1200" spc="-1" strike="noStrike">
                <a:solidFill>
                  <a:srgbClr val="8b8b8b"/>
                </a:solidFill>
                <a:latin typeface="Calibri"/>
              </a:rPr>
              <a:t>#</a:t>
            </a:r>
            <a:r>
              <a:rPr b="0" lang="en-US" sz="1200" spc="-1" strike="noStrike">
                <a:solidFill>
                  <a:srgbClr val="8b8b8b"/>
                </a:solidFill>
                <a:latin typeface="Calibri"/>
              </a:rPr>
              <a:t>1</a:t>
            </a:r>
            <a:r>
              <a:rPr b="0" lang="en-US" sz="1200" spc="-1" strike="noStrike">
                <a:solidFill>
                  <a:srgbClr val="8b8b8b"/>
                </a:solidFill>
                <a:latin typeface="Calibri"/>
              </a:rPr>
              <a:t>1</a:t>
            </a:r>
            <a:r>
              <a:rPr b="0" lang="en-US" sz="1200" spc="-1" strike="noStrike">
                <a:solidFill>
                  <a:srgbClr val="8b8b8b"/>
                </a:solidFill>
                <a:latin typeface="Calibri"/>
              </a:rPr>
              <a:t>1</a:t>
            </a:r>
            <a:r>
              <a:rPr b="0" lang="en-US" sz="1200" spc="-1" strike="noStrike">
                <a:solidFill>
                  <a:srgbClr val="8b8b8b"/>
                </a:solidFill>
                <a:latin typeface="Calibri"/>
              </a:rPr>
              <a:t> </a:t>
            </a:r>
            <a:r>
              <a:rPr b="0" lang="en-US" sz="1200" spc="-1" strike="noStrike">
                <a:solidFill>
                  <a:srgbClr val="8b8b8b"/>
                </a:solidFill>
                <a:latin typeface="Calibri"/>
              </a:rPr>
              <a:t> </a:t>
            </a:r>
            <a:r>
              <a:rPr b="0" lang="en-US" sz="1200" spc="-1" strike="noStrike">
                <a:solidFill>
                  <a:srgbClr val="8b8b8b"/>
                </a:solidFill>
                <a:latin typeface="Calibri"/>
              </a:rPr>
              <a:t>V</a:t>
            </a:r>
            <a:r>
              <a:rPr b="0" lang="en-US" sz="1200" spc="-1" strike="noStrike">
                <a:solidFill>
                  <a:srgbClr val="8b8b8b"/>
                </a:solidFill>
                <a:latin typeface="Calibri"/>
              </a:rPr>
              <a:t> </a:t>
            </a:r>
            <a:r>
              <a:rPr b="0" lang="en-US" sz="1200" spc="-1" strike="noStrike">
                <a:solidFill>
                  <a:srgbClr val="8b8b8b"/>
                </a:solidFill>
                <a:latin typeface="Calibri"/>
              </a:rPr>
              <a:t>B</a:t>
            </a:r>
            <a:r>
              <a:rPr b="0" lang="en-US" sz="1200" spc="-1" strike="noStrike">
                <a:solidFill>
                  <a:srgbClr val="8b8b8b"/>
                </a:solidFill>
                <a:latin typeface="Calibri"/>
              </a:rPr>
              <a:t>h</a:t>
            </a:r>
            <a:r>
              <a:rPr b="0" lang="en-US" sz="1200" spc="-1" strike="noStrike">
                <a:solidFill>
                  <a:srgbClr val="8b8b8b"/>
                </a:solidFill>
                <a:latin typeface="Calibri"/>
              </a:rPr>
              <a:t>a</a:t>
            </a:r>
            <a:r>
              <a:rPr b="0" lang="en-US" sz="1200" spc="-1" strike="noStrike">
                <a:solidFill>
                  <a:srgbClr val="8b8b8b"/>
                </a:solidFill>
                <a:latin typeface="Calibri"/>
              </a:rPr>
              <a:t>t</a:t>
            </a:r>
            <a:r>
              <a:rPr b="0" lang="en-US" sz="1200" spc="-1" strike="noStrike">
                <a:solidFill>
                  <a:srgbClr val="8b8b8b"/>
                </a:solidFill>
                <a:latin typeface="Calibri"/>
              </a:rPr>
              <a:t>i</a:t>
            </a:r>
            <a:r>
              <a:rPr b="0" lang="en-US" sz="1200" spc="-1" strike="noStrike">
                <a:solidFill>
                  <a:srgbClr val="8b8b8b"/>
                </a:solidFill>
                <a:latin typeface="Calibri"/>
              </a:rPr>
              <a:t>a</a:t>
            </a:r>
            <a:r>
              <a:rPr b="0" lang="en-US" sz="1200" spc="-1" strike="noStrike">
                <a:solidFill>
                  <a:srgbClr val="8b8b8b"/>
                </a:solidFill>
                <a:latin typeface="Calibri"/>
              </a:rPr>
              <a:t>,</a:t>
            </a:r>
            <a:r>
              <a:rPr b="0" lang="en-US" sz="1200" spc="-1" strike="noStrike">
                <a:solidFill>
                  <a:srgbClr val="8b8b8b"/>
                </a:solidFill>
                <a:latin typeface="Calibri"/>
              </a:rPr>
              <a:t> </a:t>
            </a:r>
            <a:r>
              <a:rPr b="0" lang="en-US" sz="1200" spc="-1" strike="noStrike">
                <a:solidFill>
                  <a:srgbClr val="8b8b8b"/>
                </a:solidFill>
                <a:latin typeface="Calibri"/>
              </a:rPr>
              <a:t>P</a:t>
            </a:r>
            <a:r>
              <a:rPr b="0" lang="en-US" sz="1200" spc="-1" strike="noStrike">
                <a:solidFill>
                  <a:srgbClr val="8b8b8b"/>
                </a:solidFill>
                <a:latin typeface="Calibri"/>
              </a:rPr>
              <a:t> </a:t>
            </a:r>
            <a:r>
              <a:rPr b="0" lang="en-US" sz="1200" spc="-1" strike="noStrike">
                <a:solidFill>
                  <a:srgbClr val="8b8b8b"/>
                </a:solidFill>
                <a:latin typeface="Calibri"/>
              </a:rPr>
              <a:t>B</a:t>
            </a:r>
            <a:r>
              <a:rPr b="0" lang="en-US" sz="1200" spc="-1" strike="noStrike">
                <a:solidFill>
                  <a:srgbClr val="8b8b8b"/>
                </a:solidFill>
                <a:latin typeface="Calibri"/>
              </a:rPr>
              <a:t>h</a:t>
            </a:r>
            <a:r>
              <a:rPr b="0" lang="en-US" sz="1200" spc="-1" strike="noStrike">
                <a:solidFill>
                  <a:srgbClr val="8b8b8b"/>
                </a:solidFill>
                <a:latin typeface="Calibri"/>
              </a:rPr>
              <a:t>a</a:t>
            </a:r>
            <a:r>
              <a:rPr b="0" lang="en-US" sz="1200" spc="-1" strike="noStrike">
                <a:solidFill>
                  <a:srgbClr val="8b8b8b"/>
                </a:solidFill>
                <a:latin typeface="Calibri"/>
              </a:rPr>
              <a:t>t</a:t>
            </a:r>
            <a:r>
              <a:rPr b="0" lang="en-US" sz="1200" spc="-1" strike="noStrike">
                <a:solidFill>
                  <a:srgbClr val="8b8b8b"/>
                </a:solidFill>
                <a:latin typeface="Calibri"/>
              </a:rPr>
              <a:t>t</a:t>
            </a:r>
            <a:r>
              <a:rPr b="0" lang="en-US" sz="1200" spc="-1" strike="noStrike">
                <a:solidFill>
                  <a:srgbClr val="8b8b8b"/>
                </a:solidFill>
                <a:latin typeface="Calibri"/>
              </a:rPr>
              <a:t>,</a:t>
            </a:r>
            <a:r>
              <a:rPr b="0" lang="en-US" sz="1200" spc="-1" strike="noStrike">
                <a:solidFill>
                  <a:srgbClr val="8b8b8b"/>
                </a:solidFill>
                <a:latin typeface="Calibri"/>
              </a:rPr>
              <a:t> </a:t>
            </a:r>
            <a:r>
              <a:rPr b="0" lang="en-US" sz="1200" spc="-1" strike="noStrike">
                <a:solidFill>
                  <a:srgbClr val="8b8b8b"/>
                </a:solidFill>
                <a:latin typeface="Calibri"/>
              </a:rPr>
              <a:t>L</a:t>
            </a:r>
            <a:r>
              <a:rPr b="0" lang="en-US" sz="1200" spc="-1" strike="noStrike">
                <a:solidFill>
                  <a:srgbClr val="8b8b8b"/>
                </a:solidFill>
                <a:latin typeface="Calibri"/>
              </a:rPr>
              <a:t> </a:t>
            </a:r>
            <a:r>
              <a:rPr b="0" lang="en-US" sz="1200" spc="-1" strike="noStrike">
                <a:solidFill>
                  <a:srgbClr val="8b8b8b"/>
                </a:solidFill>
                <a:latin typeface="Calibri"/>
              </a:rPr>
              <a:t>B</a:t>
            </a:r>
            <a:r>
              <a:rPr b="0" lang="en-US" sz="1200" spc="-1" strike="noStrike">
                <a:solidFill>
                  <a:srgbClr val="8b8b8b"/>
                </a:solidFill>
                <a:latin typeface="Calibri"/>
              </a:rPr>
              <a:t>o</a:t>
            </a:r>
            <a:r>
              <a:rPr b="0" lang="en-US" sz="1200" spc="-1" strike="noStrike">
                <a:solidFill>
                  <a:srgbClr val="8b8b8b"/>
                </a:solidFill>
                <a:latin typeface="Calibri"/>
              </a:rPr>
              <a:t>n</a:t>
            </a:r>
            <a:r>
              <a:rPr b="0" lang="en-US" sz="1200" spc="-1" strike="noStrike">
                <a:solidFill>
                  <a:srgbClr val="8b8b8b"/>
                </a:solidFill>
                <a:latin typeface="Calibri"/>
              </a:rPr>
              <a:t>d</a:t>
            </a:r>
            <a:r>
              <a:rPr b="0" lang="en-US" sz="1200" spc="-1" strike="noStrike">
                <a:solidFill>
                  <a:srgbClr val="8b8b8b"/>
                </a:solidFill>
                <a:latin typeface="Calibri"/>
              </a:rPr>
              <a:t>i</a:t>
            </a:r>
            <a:r>
              <a:rPr b="0" lang="en-US" sz="1200" spc="-1" strike="noStrike">
                <a:solidFill>
                  <a:srgbClr val="8b8b8b"/>
                </a:solidFill>
                <a:latin typeface="Calibri"/>
              </a:rPr>
              <a:t>l</a:t>
            </a:r>
            <a:r>
              <a:rPr b="0" lang="en-US" sz="1200" spc="-1" strike="noStrike">
                <a:solidFill>
                  <a:srgbClr val="8b8b8b"/>
                </a:solidFill>
                <a:latin typeface="Calibri"/>
              </a:rPr>
              <a:t>i</a:t>
            </a:r>
            <a:r>
              <a:rPr b="0" lang="en-US" sz="1200" spc="-1" strike="noStrike">
                <a:solidFill>
                  <a:srgbClr val="8b8b8b"/>
                </a:solidFill>
                <a:latin typeface="Calibri"/>
              </a:rPr>
              <a:t>,</a:t>
            </a:r>
            <a:r>
              <a:rPr b="0" lang="en-US" sz="1200" spc="-1" strike="noStrike">
                <a:solidFill>
                  <a:srgbClr val="8b8b8b"/>
                </a:solidFill>
                <a:latin typeface="Calibri"/>
              </a:rPr>
              <a:t> </a:t>
            </a:r>
            <a:r>
              <a:rPr b="0" lang="en-US" sz="1200" spc="-1" strike="noStrike">
                <a:solidFill>
                  <a:srgbClr val="8b8b8b"/>
                </a:solidFill>
                <a:latin typeface="Calibri"/>
              </a:rPr>
              <a:t>R</a:t>
            </a:r>
            <a:r>
              <a:rPr b="0" lang="en-US" sz="1200" spc="-1" strike="noStrike">
                <a:solidFill>
                  <a:srgbClr val="8b8b8b"/>
                </a:solidFill>
                <a:latin typeface="Calibri"/>
              </a:rPr>
              <a:t> </a:t>
            </a:r>
            <a:r>
              <a:rPr b="0" lang="en-US" sz="1200" spc="-1" strike="noStrike">
                <a:solidFill>
                  <a:srgbClr val="8b8b8b"/>
                </a:solidFill>
                <a:latin typeface="Calibri"/>
              </a:rPr>
              <a:t>S</a:t>
            </a:r>
            <a:r>
              <a:rPr b="0" lang="en-US" sz="1200" spc="-1" strike="noStrike">
                <a:solidFill>
                  <a:srgbClr val="8b8b8b"/>
                </a:solidFill>
                <a:latin typeface="Calibri"/>
              </a:rPr>
              <a:t>o</a:t>
            </a:r>
            <a:r>
              <a:rPr b="0" lang="en-US" sz="1200" spc="-1" strike="noStrike">
                <a:solidFill>
                  <a:srgbClr val="8b8b8b"/>
                </a:solidFill>
                <a:latin typeface="Calibri"/>
              </a:rPr>
              <a:t>o</a:t>
            </a:r>
            <a:r>
              <a:rPr b="0" lang="en-US" sz="1200" spc="-1" strike="noStrike">
                <a:solidFill>
                  <a:srgbClr val="8b8b8b"/>
                </a:solidFill>
                <a:latin typeface="Calibri"/>
              </a:rPr>
              <a:t>r</a:t>
            </a:r>
            <a:r>
              <a:rPr b="0" lang="en-US" sz="1200" spc="-1" strike="noStrike">
                <a:solidFill>
                  <a:srgbClr val="8b8b8b"/>
                </a:solidFill>
                <a:latin typeface="Calibri"/>
              </a:rPr>
              <a:t>i</a:t>
            </a:r>
            <a:endParaRPr b="0" lang="en-US" sz="1200" spc="-1" strike="noStrike">
              <a:latin typeface="Times New Roman"/>
            </a:endParaRPr>
          </a:p>
        </p:txBody>
      </p:sp>
      <p:sp>
        <p:nvSpPr>
          <p:cNvPr id="124" name="CustomShape 3"/>
          <p:cNvSpPr/>
          <p:nvPr/>
        </p:nvSpPr>
        <p:spPr>
          <a:xfrm>
            <a:off x="457200" y="914400"/>
            <a:ext cx="6766560" cy="1704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1600" spc="-1" strike="noStrike">
                <a:solidFill>
                  <a:srgbClr val="000000"/>
                </a:solidFill>
                <a:latin typeface="Calibri"/>
              </a:rPr>
              <a:t>TAKE AWAYS</a:t>
            </a:r>
            <a:endParaRPr b="0" lang="en-US" sz="1600" spc="-1" strike="noStrike">
              <a:latin typeface="Arial"/>
            </a:endParaRPr>
          </a:p>
          <a:p>
            <a:pPr marL="216000" indent="-216000">
              <a:lnSpc>
                <a:spcPct val="100000"/>
              </a:lnSpc>
              <a:buClr>
                <a:srgbClr val="000000"/>
              </a:buClr>
              <a:buFont typeface="Symbol" charset="2"/>
              <a:buChar char=""/>
            </a:pPr>
            <a:r>
              <a:rPr b="0" lang="en-US" sz="1800" spc="-1" strike="noStrike">
                <a:solidFill>
                  <a:srgbClr val="000000"/>
                </a:solidFill>
                <a:latin typeface="Calibri"/>
              </a:rPr>
              <a:t>Raw daily values are noisy and show a lot of variability, the 7 day rolling average is much smoother and should work well as the input predictors</a:t>
            </a:r>
            <a:endParaRPr b="0" lang="en-US" sz="1800" spc="-1" strike="noStrike">
              <a:latin typeface="Arial"/>
            </a:endParaRPr>
          </a:p>
          <a:p>
            <a:pPr marL="216000" indent="-216000">
              <a:lnSpc>
                <a:spcPct val="100000"/>
              </a:lnSpc>
              <a:buClr>
                <a:srgbClr val="000000"/>
              </a:buClr>
              <a:buFont typeface="Symbol" charset="2"/>
              <a:buChar char=""/>
            </a:pPr>
            <a:r>
              <a:rPr b="0" lang="en-US" sz="1800" spc="-1" strike="noStrike">
                <a:solidFill>
                  <a:srgbClr val="000000"/>
                </a:solidFill>
                <a:latin typeface="Calibri"/>
              </a:rPr>
              <a:t>Strong linear relationship between Southern and Northern titer 7 day average values</a:t>
            </a:r>
            <a:endParaRPr b="0" lang="en-US" sz="1800" spc="-1" strike="noStrike">
              <a:latin typeface="Arial"/>
            </a:endParaRPr>
          </a:p>
        </p:txBody>
      </p:sp>
      <p:sp>
        <p:nvSpPr>
          <p:cNvPr id="125" name="TextShape 4"/>
          <p:cNvSpPr txBox="1"/>
          <p:nvPr/>
        </p:nvSpPr>
        <p:spPr>
          <a:xfrm>
            <a:off x="10356840" y="6356520"/>
            <a:ext cx="996480" cy="364680"/>
          </a:xfrm>
          <a:prstGeom prst="rect">
            <a:avLst/>
          </a:prstGeom>
          <a:noFill/>
          <a:ln>
            <a:noFill/>
          </a:ln>
        </p:spPr>
        <p:txBody>
          <a:bodyPr anchor="ctr">
            <a:noAutofit/>
          </a:bodyPr>
          <a:p>
            <a:pPr algn="r">
              <a:lnSpc>
                <a:spcPct val="100000"/>
              </a:lnSpc>
            </a:pPr>
            <a:fld id="{632A640A-E3A4-4EBF-845D-5F45B906BFD0}" type="slidenum">
              <a:rPr b="0" lang="en-US" sz="1200" spc="-1" strike="noStrike">
                <a:solidFill>
                  <a:srgbClr val="8b8b8b"/>
                </a:solidFill>
                <a:latin typeface="Calibri"/>
              </a:rPr>
              <a:t>8</a:t>
            </a:fld>
            <a:endParaRPr b="0" lang="en-US" sz="1200" spc="-1" strike="noStrike">
              <a:latin typeface="Times New Roman"/>
            </a:endParaRPr>
          </a:p>
        </p:txBody>
      </p:sp>
      <p:pic>
        <p:nvPicPr>
          <p:cNvPr id="126" name="Picture 27" descr=""/>
          <p:cNvPicPr/>
          <p:nvPr/>
        </p:nvPicPr>
        <p:blipFill>
          <a:blip r:embed="rId1"/>
          <a:stretch/>
        </p:blipFill>
        <p:spPr>
          <a:xfrm>
            <a:off x="365760" y="3017520"/>
            <a:ext cx="6857640" cy="2757960"/>
          </a:xfrm>
          <a:prstGeom prst="rect">
            <a:avLst/>
          </a:prstGeom>
          <a:ln>
            <a:noFill/>
          </a:ln>
        </p:spPr>
      </p:pic>
      <p:pic>
        <p:nvPicPr>
          <p:cNvPr id="127" name="" descr=""/>
          <p:cNvPicPr/>
          <p:nvPr/>
        </p:nvPicPr>
        <p:blipFill>
          <a:blip r:embed="rId2"/>
          <a:stretch/>
        </p:blipFill>
        <p:spPr>
          <a:xfrm>
            <a:off x="7589520" y="548640"/>
            <a:ext cx="4333320" cy="2424240"/>
          </a:xfrm>
          <a:prstGeom prst="rect">
            <a:avLst/>
          </a:prstGeom>
          <a:ln>
            <a:noFill/>
          </a:ln>
        </p:spPr>
      </p:pic>
      <p:pic>
        <p:nvPicPr>
          <p:cNvPr id="128" name="" descr=""/>
          <p:cNvPicPr/>
          <p:nvPr/>
        </p:nvPicPr>
        <p:blipFill>
          <a:blip r:embed="rId3"/>
          <a:stretch/>
        </p:blipFill>
        <p:spPr>
          <a:xfrm>
            <a:off x="7406640" y="3291840"/>
            <a:ext cx="4610880" cy="27432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838080" y="257040"/>
            <a:ext cx="10515240" cy="454680"/>
          </a:xfrm>
          <a:prstGeom prst="rect">
            <a:avLst/>
          </a:prstGeom>
          <a:noFill/>
          <a:ln>
            <a:noFill/>
          </a:ln>
        </p:spPr>
        <p:txBody>
          <a:bodyPr anchor="ctr">
            <a:normAutofit/>
          </a:bodyPr>
          <a:p>
            <a:pPr>
              <a:lnSpc>
                <a:spcPct val="90000"/>
              </a:lnSpc>
            </a:pPr>
            <a:r>
              <a:rPr b="1" lang="en-US" sz="2400" spc="-1" strike="noStrike">
                <a:solidFill>
                  <a:srgbClr val="000000"/>
                </a:solidFill>
                <a:latin typeface="Franklin Gothic Medium"/>
              </a:rPr>
              <a:t>Exploratory Data Analysis – MASS COVID-19 Data</a:t>
            </a:r>
            <a:endParaRPr b="0" lang="en-US" sz="2400" spc="-1" strike="noStrike">
              <a:solidFill>
                <a:srgbClr val="000000"/>
              </a:solidFill>
              <a:latin typeface="Calibri"/>
            </a:endParaRPr>
          </a:p>
        </p:txBody>
      </p:sp>
      <p:sp>
        <p:nvSpPr>
          <p:cNvPr id="130" name="TextShape 2"/>
          <p:cNvSpPr txBox="1"/>
          <p:nvPr/>
        </p:nvSpPr>
        <p:spPr>
          <a:xfrm>
            <a:off x="2314080" y="6356520"/>
            <a:ext cx="724968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Final Project Group #111  V Bhatia, P Bhatt, L Bondili, R Soori</a:t>
            </a:r>
            <a:endParaRPr b="0" lang="en-US" sz="1200" spc="-1" strike="noStrike">
              <a:latin typeface="Times New Roman"/>
            </a:endParaRPr>
          </a:p>
        </p:txBody>
      </p:sp>
      <p:sp>
        <p:nvSpPr>
          <p:cNvPr id="131"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32" name="TextShape 4"/>
          <p:cNvSpPr txBox="1"/>
          <p:nvPr/>
        </p:nvSpPr>
        <p:spPr>
          <a:xfrm>
            <a:off x="10356840" y="6356520"/>
            <a:ext cx="996480" cy="364680"/>
          </a:xfrm>
          <a:prstGeom prst="rect">
            <a:avLst/>
          </a:prstGeom>
          <a:noFill/>
          <a:ln>
            <a:noFill/>
          </a:ln>
        </p:spPr>
        <p:txBody>
          <a:bodyPr anchor="ctr">
            <a:noAutofit/>
          </a:bodyPr>
          <a:p>
            <a:pPr algn="r">
              <a:lnSpc>
                <a:spcPct val="100000"/>
              </a:lnSpc>
            </a:pPr>
            <a:fld id="{1179921B-BF13-4C4E-BB80-0D1AB64EAEDD}" type="slidenum">
              <a:rPr b="0" lang="en-US" sz="1200" spc="-1" strike="noStrike">
                <a:solidFill>
                  <a:srgbClr val="8b8b8b"/>
                </a:solidFill>
                <a:latin typeface="Calibri"/>
              </a:rPr>
              <a:t>9</a:t>
            </a:fld>
            <a:endParaRPr b="0" lang="en-US" sz="1200" spc="-1" strike="noStrike">
              <a:latin typeface="Times New Roman"/>
            </a:endParaRPr>
          </a:p>
        </p:txBody>
      </p:sp>
      <p:pic>
        <p:nvPicPr>
          <p:cNvPr id="133" name="Picture 8" descr=""/>
          <p:cNvPicPr/>
          <p:nvPr/>
        </p:nvPicPr>
        <p:blipFill>
          <a:blip r:embed="rId1"/>
          <a:stretch/>
        </p:blipFill>
        <p:spPr>
          <a:xfrm>
            <a:off x="539280" y="2262600"/>
            <a:ext cx="5952960" cy="2035080"/>
          </a:xfrm>
          <a:prstGeom prst="rect">
            <a:avLst/>
          </a:prstGeom>
          <a:ln>
            <a:noFill/>
          </a:ln>
        </p:spPr>
      </p:pic>
      <p:sp>
        <p:nvSpPr>
          <p:cNvPr id="134" name="CustomShape 5"/>
          <p:cNvSpPr/>
          <p:nvPr/>
        </p:nvSpPr>
        <p:spPr>
          <a:xfrm>
            <a:off x="457200" y="1005840"/>
            <a:ext cx="11430000" cy="1063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1600" spc="-1" strike="noStrike">
                <a:solidFill>
                  <a:srgbClr val="000000"/>
                </a:solidFill>
                <a:latin typeface="Calibri"/>
              </a:rPr>
              <a:t>TAKE AWAY</a:t>
            </a:r>
            <a:endParaRPr b="0" lang="en-US" sz="1600" spc="-1" strike="noStrike">
              <a:latin typeface="Arial"/>
            </a:endParaRPr>
          </a:p>
          <a:p>
            <a:pPr marL="216000" indent="-216000">
              <a:lnSpc>
                <a:spcPct val="100000"/>
              </a:lnSpc>
              <a:buClr>
                <a:srgbClr val="000000"/>
              </a:buClr>
              <a:buFont typeface="Symbol" charset="2"/>
              <a:buChar char=""/>
            </a:pPr>
            <a:r>
              <a:rPr b="0" i="1" lang="en-US" sz="1600" spc="-1" strike="noStrike">
                <a:solidFill>
                  <a:srgbClr val="000000"/>
                </a:solidFill>
                <a:latin typeface="Calibri"/>
                <a:ea typeface="Calibri"/>
              </a:rPr>
              <a:t>Daily case count for Massachusetts is also noisy and shows seasonal variations with a window of 7-10 days.</a:t>
            </a:r>
            <a:endParaRPr b="0" lang="en-US" sz="1600" spc="-1" strike="noStrike">
              <a:latin typeface="Arial"/>
            </a:endParaRPr>
          </a:p>
          <a:p>
            <a:pPr marL="216000" indent="-216000">
              <a:lnSpc>
                <a:spcPct val="100000"/>
              </a:lnSpc>
              <a:buClr>
                <a:srgbClr val="000000"/>
              </a:buClr>
              <a:buFont typeface="Symbol" charset="2"/>
              <a:buChar char=""/>
            </a:pPr>
            <a:r>
              <a:rPr b="0" i="1" lang="en-US" sz="1600" spc="-1" strike="noStrike">
                <a:solidFill>
                  <a:srgbClr val="000000"/>
                </a:solidFill>
                <a:latin typeface="Calibri"/>
                <a:ea typeface="Calibri"/>
              </a:rPr>
              <a:t>7 Day rolling Average of confirmed cases count shows strong linear relationship with both Southern and Northern Titer Average Values. </a:t>
            </a:r>
            <a:endParaRPr b="0" lang="en-US" sz="1600" spc="-1" strike="noStrike">
              <a:latin typeface="Arial"/>
            </a:endParaRPr>
          </a:p>
        </p:txBody>
      </p:sp>
      <p:pic>
        <p:nvPicPr>
          <p:cNvPr id="135" name="" descr=""/>
          <p:cNvPicPr/>
          <p:nvPr/>
        </p:nvPicPr>
        <p:blipFill>
          <a:blip r:embed="rId2"/>
          <a:stretch/>
        </p:blipFill>
        <p:spPr>
          <a:xfrm>
            <a:off x="457200" y="4381560"/>
            <a:ext cx="6035040" cy="1901520"/>
          </a:xfrm>
          <a:prstGeom prst="rect">
            <a:avLst/>
          </a:prstGeom>
          <a:ln>
            <a:noFill/>
          </a:ln>
        </p:spPr>
      </p:pic>
      <p:pic>
        <p:nvPicPr>
          <p:cNvPr id="136" name="" descr=""/>
          <p:cNvPicPr/>
          <p:nvPr/>
        </p:nvPicPr>
        <p:blipFill>
          <a:blip r:embed="rId3"/>
          <a:stretch/>
        </p:blipFill>
        <p:spPr>
          <a:xfrm>
            <a:off x="6675120" y="2651760"/>
            <a:ext cx="5015160" cy="28346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E5F5ADF55C80F4A8C79927091D4FADC" ma:contentTypeVersion="8" ma:contentTypeDescription="Create a new document." ma:contentTypeScope="" ma:versionID="1131ac7d056ed97470bedf86932b656d">
  <xsd:schema xmlns:xsd="http://www.w3.org/2001/XMLSchema" xmlns:xs="http://www.w3.org/2001/XMLSchema" xmlns:p="http://schemas.microsoft.com/office/2006/metadata/properties" xmlns:ns2="942f9929-5e4f-4c14-8aa0-ea20b43b8905" targetNamespace="http://schemas.microsoft.com/office/2006/metadata/properties" ma:root="true" ma:fieldsID="c2601c4789672c7f4c8054d11f66b509" ns2:_="">
    <xsd:import namespace="942f9929-5e4f-4c14-8aa0-ea20b43b890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2f9929-5e4f-4c14-8aa0-ea20b43b89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FB5B0E-5780-4934-9AF5-7124045DD765}">
  <ds:schemaRefs>
    <ds:schemaRef ds:uri="http://schemas.microsoft.com/sharepoint/v3/contenttype/forms"/>
  </ds:schemaRefs>
</ds:datastoreItem>
</file>

<file path=customXml/itemProps2.xml><?xml version="1.0" encoding="utf-8"?>
<ds:datastoreItem xmlns:ds="http://schemas.openxmlformats.org/officeDocument/2006/customXml" ds:itemID="{B008C5C5-952F-416E-BF3E-8249A5F5DB7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358298D-15AD-4420-A74C-F4391095A6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2f9929-5e4f-4c14-8aa0-ea20b43b89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4100</TotalTime>
  <Application>LibreOffice/6.4.4.2$Linux_X86_64 LibreOffice_project/40$Build-2</Application>
  <Words>1537</Words>
  <Paragraphs>177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2020-12-10T18:18:19Z</dcterms:created>
  <dc:creator>Soorianarayanan, Raghunandh</dc:creator>
  <dc:description/>
  <dc:language>en-US</dc:language>
  <cp:lastModifiedBy/>
  <dcterms:modified xsi:type="dcterms:W3CDTF">2021-05-09T21:56:41Z</dcterms:modified>
  <cp:revision>397</cp:revision>
  <dc:subject/>
  <dc:title>Mortality Prediction &amp; Interpretation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0x0101001E5F5ADF55C80F4A8C79927091D4FADC</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MSIP_Label_17cb76b2-10b8-4fe1-93d4-2202842406cd_ActionId">
    <vt:lpwstr>2a2610b8-0a03-4d95-b5da-5428b7f39985</vt:lpwstr>
  </property>
  <property fmtid="{D5CDD505-2E9C-101B-9397-08002B2CF9AE}" pid="9" name="MSIP_Label_17cb76b2-10b8-4fe1-93d4-2202842406cd_Application">
    <vt:lpwstr>Microsoft Azure Information Protection</vt:lpwstr>
  </property>
  <property fmtid="{D5CDD505-2E9C-101B-9397-08002B2CF9AE}" pid="10" name="MSIP_Label_17cb76b2-10b8-4fe1-93d4-2202842406cd_Enabled">
    <vt:lpwstr>True</vt:lpwstr>
  </property>
  <property fmtid="{D5CDD505-2E9C-101B-9397-08002B2CF9AE}" pid="11" name="MSIP_Label_17cb76b2-10b8-4fe1-93d4-2202842406cd_Extended_MSFT_Method">
    <vt:lpwstr>Manual</vt:lpwstr>
  </property>
  <property fmtid="{D5CDD505-2E9C-101B-9397-08002B2CF9AE}" pid="12" name="MSIP_Label_17cb76b2-10b8-4fe1-93d4-2202842406cd_Name">
    <vt:lpwstr>External Public</vt:lpwstr>
  </property>
  <property fmtid="{D5CDD505-2E9C-101B-9397-08002B2CF9AE}" pid="13" name="MSIP_Label_17cb76b2-10b8-4fe1-93d4-2202842406cd_Owner">
    <vt:lpwstr>Raghu_Soori@Dell.com</vt:lpwstr>
  </property>
  <property fmtid="{D5CDD505-2E9C-101B-9397-08002B2CF9AE}" pid="14" name="MSIP_Label_17cb76b2-10b8-4fe1-93d4-2202842406cd_SetDate">
    <vt:lpwstr>2020-12-10T18:26:38.9856031Z</vt:lpwstr>
  </property>
  <property fmtid="{D5CDD505-2E9C-101B-9397-08002B2CF9AE}" pid="15" name="MSIP_Label_17cb76b2-10b8-4fe1-93d4-2202842406cd_SiteId">
    <vt:lpwstr>945c199a-83a2-4e80-9f8c-5a91be5752dd</vt:lpwstr>
  </property>
  <property fmtid="{D5CDD505-2E9C-101B-9397-08002B2CF9AE}" pid="16" name="Notes">
    <vt:i4>1</vt:i4>
  </property>
  <property fmtid="{D5CDD505-2E9C-101B-9397-08002B2CF9AE}" pid="17" name="PresentationFormat">
    <vt:lpwstr>Widescreen</vt:lpwstr>
  </property>
  <property fmtid="{D5CDD505-2E9C-101B-9397-08002B2CF9AE}" pid="18" name="ScaleCrop">
    <vt:bool>0</vt:bool>
  </property>
  <property fmtid="{D5CDD505-2E9C-101B-9397-08002B2CF9AE}" pid="19" name="ShareDoc">
    <vt:bool>0</vt:bool>
  </property>
  <property fmtid="{D5CDD505-2E9C-101B-9397-08002B2CF9AE}" pid="20" name="Slides">
    <vt:i4>21</vt:i4>
  </property>
  <property fmtid="{D5CDD505-2E9C-101B-9397-08002B2CF9AE}" pid="21" name="aiplabel">
    <vt:lpwstr>External Public</vt:lpwstr>
  </property>
</Properties>
</file>