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66" r:id="rId3"/>
    <p:sldId id="259" r:id="rId4"/>
    <p:sldId id="257" r:id="rId5"/>
    <p:sldId id="260" r:id="rId6"/>
    <p:sldId id="258" r:id="rId7"/>
    <p:sldId id="262" r:id="rId8"/>
    <p:sldId id="261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650"/>
  </p:normalViewPr>
  <p:slideViewPr>
    <p:cSldViewPr snapToGrid="0">
      <p:cViewPr varScale="1">
        <p:scale>
          <a:sx n="116" d="100"/>
          <a:sy n="116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CA808-2C9D-C24C-97EC-FD3E36B9E53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BCC13-AC30-DD45-9AE3-563FD029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5E12-54EC-A816-4EAF-C576F9796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B49B9-EE05-7C3E-E722-860918281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7832F-66E8-0D11-89A5-4663D4A8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A93-3407-E84F-99FC-55175CCE365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42F2-217D-22CC-217F-A0BB74A2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DF51-E54D-02BD-A227-0493C216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5986-00B7-024E-85EC-736AB531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1541-B22B-5D91-ACB2-365DA62E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F76EE-F22B-B265-160A-1FF7BF57E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DC43-608C-0055-68F0-AB52C8A7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A93-3407-E84F-99FC-55175CCE365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193F-A876-16A8-17EF-20C0D4D3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52EDB-24CB-7073-7257-A65AC6EE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5986-00B7-024E-85EC-736AB531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1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184D3-4DC2-CEAD-0D46-3365CF045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3A217-E075-2547-270A-2352681C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5CA7-79C3-1A73-6590-4161A638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A93-3407-E84F-99FC-55175CCE365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3E2F-E86A-7920-AB4A-BB5ED9A6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8409-EBD7-B27C-F8AF-02100F59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5986-00B7-024E-85EC-736AB531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3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D450-3B4D-638E-A59C-1B9E238D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4B68-04D5-B13F-48F7-B90F7217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4A6A-4437-6068-4D8C-E6C0FAB8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A93-3407-E84F-99FC-55175CCE365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30C6-189A-8D3B-085A-749AD19B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E826-3E1D-3A6F-F6C6-0AE0FC9D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5986-00B7-024E-85EC-736AB531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436E-2D16-DE19-0955-6F8F337C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54F56-BC2E-A25C-C30D-D5581E18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4628-1588-2EC8-465E-8C926729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A93-3407-E84F-99FC-55175CCE365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C844-9CD0-85B5-95A8-F5302FF3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9AA77-757C-D1C0-5702-78452C8D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5986-00B7-024E-85EC-736AB531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2AEE-CD6E-DF06-5D5A-DE60FF0F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1AE8-73E6-DE42-7EDF-B5AEEF16E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89357-008A-FEE2-4B30-59CF4B3DE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79BE1-E3E3-0BA9-924C-390FD240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A93-3407-E84F-99FC-55175CCE365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23B20-3B5E-ABD4-783D-C8C09494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4ECF1-539C-6A9D-79F0-3BE220DC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5986-00B7-024E-85EC-736AB531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C5A0-68F2-1C74-B896-E3AC0CA3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C0530-EEAD-F33E-A997-1BCE1032F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4620B-103C-6E29-1557-88EB0CFB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A09C0-FDA6-BA56-A58A-59FD3FFA9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3C02-5BC7-A75C-8AAA-DE7AE4CE3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94DA4-6121-D045-F64E-EB63EFE0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A93-3407-E84F-99FC-55175CCE365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3BB1E-A404-ABF1-3672-7E7A85D2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AF3C3-AA57-904C-1BFB-9AA91C07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5986-00B7-024E-85EC-736AB531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9839-8885-D029-4687-8FA4B17D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9C479-F4C1-5181-E58F-A2209BA4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A93-3407-E84F-99FC-55175CCE365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B3E77-D035-8F03-5FDD-93647F15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DC7C5-5D7E-DAA8-DD2F-80671145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5986-00B7-024E-85EC-736AB531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6C572-4F37-DA0E-E866-19DC075F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A93-3407-E84F-99FC-55175CCE365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662F9-EDDA-BFC8-0C6B-7F125237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2567B-7A2B-D087-4D9F-CF621388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5986-00B7-024E-85EC-736AB531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11B7-2A2C-7CE4-6546-0631AA52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3630-018B-5878-40BB-6549552F6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FB05F-D30D-13FA-DB4B-311E9BDC0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278FF-98F9-581C-926A-0605AF43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A93-3407-E84F-99FC-55175CCE365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17543-FDDB-8A73-9AD9-C5A1302E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2FC87-507D-77DB-3738-7653C933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5986-00B7-024E-85EC-736AB531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ECB4-2FEB-996F-AE8B-9548F267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33F9F-F8AB-4CAB-2106-E4DF8F3B4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E0EBA-7ADC-01C5-2364-B3B295D64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B1A19-DF01-3EFD-8755-DE4C82B1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A93-3407-E84F-99FC-55175CCE365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2FBE-70A9-231A-1903-78851367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16A1D-A2C2-7B23-F6E4-E9FFC3CE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5986-00B7-024E-85EC-736AB531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6C1B4-A873-A471-96B7-BA261E06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C32C4-870B-A530-777F-1A48BA372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A73BF-C184-8E62-4435-8FE4EDB33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07A93-3407-E84F-99FC-55175CCE365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565E-EF9B-1893-F022-E8A6927F5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8A90-B015-E8FD-E3F7-9BAD3FF9A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5986-00B7-024E-85EC-736AB531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65DFBA-F65D-54B7-CA0A-2F69B547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0" y="2965450"/>
            <a:ext cx="12700" cy="927100"/>
          </a:xfrm>
          <a:prstGeom prst="rect">
            <a:avLst/>
          </a:prstGeom>
        </p:spPr>
      </p:pic>
      <p:pic>
        <p:nvPicPr>
          <p:cNvPr id="7" name="Picture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57F5C89D-0FBB-AEFB-3631-A2A5047F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85" y="1264225"/>
            <a:ext cx="12207770" cy="43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3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2A734609-C503-7AFE-7734-443EBAB9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96" y="643466"/>
            <a:ext cx="67324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85EA-23D1-4BF6-05D5-0F76337E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A2DC-E6C1-B71D-E923-FA6DEEE4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Trigger: Jenkins pipeline is triggered on every code commit to a specific branch.</a:t>
            </a:r>
          </a:p>
          <a:p>
            <a:r>
              <a:rPr lang="en-US" dirty="0"/>
              <a:t>Build Docker Image: Create a Docker image that provides a consistent environment for building and testing.</a:t>
            </a:r>
          </a:p>
          <a:p>
            <a:r>
              <a:rPr lang="en-US" dirty="0"/>
              <a:t>Get Source Code: Retrieve the latest source code from a Git repository.</a:t>
            </a:r>
          </a:p>
          <a:p>
            <a:r>
              <a:rPr lang="en-US" dirty="0"/>
              <a:t>Build Application: Use the Docker image to compile and package the application.</a:t>
            </a:r>
          </a:p>
          <a:p>
            <a:r>
              <a:rPr lang="en-US" dirty="0"/>
              <a:t>Test Application: Execute unit tests using the same Docker image.</a:t>
            </a:r>
          </a:p>
          <a:p>
            <a:r>
              <a:rPr lang="en-US" dirty="0"/>
              <a:t>Build Hosting Docker Image: Create Docker images that will host the application.</a:t>
            </a:r>
          </a:p>
          <a:p>
            <a:r>
              <a:rPr lang="en-US" dirty="0"/>
              <a:t>Run Terraform Scripts: Use Terraform to provision infrastructure and deploy Docker images.</a:t>
            </a:r>
          </a:p>
          <a:p>
            <a:r>
              <a:rPr lang="en-US" dirty="0"/>
              <a:t>Database Upgrades &amp; Seeding: Apply schema migrations and seed data.</a:t>
            </a:r>
          </a:p>
          <a:p>
            <a:r>
              <a:rPr lang="en-US" dirty="0"/>
              <a:t>Integration Tests: Validate the entire application using integration tests.</a:t>
            </a:r>
          </a:p>
          <a:p>
            <a:r>
              <a:rPr lang="en-US" dirty="0"/>
              <a:t>Notify Interested Parties: Inform stakeholders about the build result via email or messaging tools.</a:t>
            </a:r>
          </a:p>
        </p:txBody>
      </p:sp>
    </p:spTree>
    <p:extLst>
      <p:ext uri="{BB962C8B-B14F-4D97-AF65-F5344CB8AC3E}">
        <p14:creationId xmlns:p14="http://schemas.microsoft.com/office/powerpoint/2010/main" val="339105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7A3D5-5F6C-E970-00E7-90BDA5114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2172242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b="1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Library Management System Infrastructure Workflow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E1B376-5EB4-B02F-B26F-47740ED5D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986610" y="6236957"/>
            <a:ext cx="45719" cy="4571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D3CC2-8ADF-9E20-75F6-000AB21C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573" y="304860"/>
            <a:ext cx="12194573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9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7A3D5-5F6C-E970-00E7-90BDA5114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2769073"/>
            <a:ext cx="5561938" cy="12904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700" b="1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Serverless Computing </a:t>
            </a:r>
            <a:br>
              <a:rPr lang="en-US" sz="4700" b="1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700" b="1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E1B376-5EB4-B02F-B26F-47740ED5D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986610" y="6236957"/>
            <a:ext cx="45719" cy="4571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2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2617B622-784E-A6F0-7995-F0C85F1B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3" y="643466"/>
            <a:ext cx="101292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7A3D5-5F6C-E970-00E7-90BDA5114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2769073"/>
            <a:ext cx="5561938" cy="12904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700" b="1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USCIS Case Status</a:t>
            </a:r>
            <a:br>
              <a:rPr lang="en-US" sz="4700" b="1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700" b="1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Lambda - SNS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E1B376-5EB4-B02F-B26F-47740ED5D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986610" y="6236957"/>
            <a:ext cx="45719" cy="4571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F021D84A-914B-3EE1-2317-16347FFCC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38" y="643466"/>
            <a:ext cx="99041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7A3D5-5F6C-E970-00E7-90BDA5114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2769073"/>
            <a:ext cx="5561938" cy="12904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700" b="1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DevSecOps</a:t>
            </a:r>
            <a:br>
              <a:rPr lang="en-US" sz="4700" b="1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700" b="1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Pipeline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E1B376-5EB4-B02F-B26F-47740ED5D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986610" y="6236957"/>
            <a:ext cx="45719" cy="4571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9068</TotalTime>
  <Words>164</Words>
  <Application>Microsoft Macintosh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Flow</vt:lpstr>
      <vt:lpstr>Library Management System Infrastructure Workflow</vt:lpstr>
      <vt:lpstr>PowerPoint Presentation</vt:lpstr>
      <vt:lpstr>Serverless Computing  Flow</vt:lpstr>
      <vt:lpstr>PowerPoint Presentation</vt:lpstr>
      <vt:lpstr>USCIS Case Status Lambda - SNS</vt:lpstr>
      <vt:lpstr>PowerPoint Presentation</vt:lpstr>
      <vt:lpstr>DevSecOps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Bhatia</dc:creator>
  <cp:lastModifiedBy>Yash Bhatia</cp:lastModifiedBy>
  <cp:revision>9</cp:revision>
  <dcterms:created xsi:type="dcterms:W3CDTF">2024-05-08T22:32:17Z</dcterms:created>
  <dcterms:modified xsi:type="dcterms:W3CDTF">2024-09-04T18:45:52Z</dcterms:modified>
</cp:coreProperties>
</file>