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Pacifico"/>
      <p:regular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Maven Pro Regular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Pacific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Regula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Regula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363d744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363d744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b363d7440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b363d7440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363d744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363d744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363d744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363d744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363d744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363d744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63d7440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363d744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363d744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363d744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363d744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363d744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363d7440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363d7440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Predict if a Individual is Professional Developer</a:t>
            </a:r>
            <a:endParaRPr b="1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Thanks everyone, I am happy that you all had a pleasant experience and is more clear regarding approach after this presentations</a:t>
            </a:r>
            <a:endParaRPr b="1"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Problem Identification</a:t>
            </a:r>
            <a:endParaRPr b="1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Problem - </a:t>
            </a: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Increase the effectiveness and efficiency of Stackoverflow community by enabling it to easily identify Professional Developers so that enabling them to focus on improving the community more</a:t>
            </a:r>
            <a:endParaRPr sz="1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Solution -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Craft a Machine Learning Model to classify individuals into two categories that identifies them as Developer by Profession or not</a:t>
            </a:r>
            <a:endParaRPr sz="1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Our Problem and Solution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 Available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Format - </a:t>
            </a: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Single CSV file</a:t>
            </a:r>
            <a:endParaRPr sz="1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Type - </a:t>
            </a: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Detailed Survey data conducted within Stackoverflow Communtiy for the year 2020</a:t>
            </a:r>
            <a:endParaRPr sz="1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Contains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 Regular"/>
              <a:buChar char="●"/>
            </a:pP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Development Type</a:t>
            </a: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, Employment Type, Job </a:t>
            </a: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Satisfaction</a:t>
            </a: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Level</a:t>
            </a:r>
            <a:endParaRPr sz="1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 Regular"/>
              <a:buChar char="●"/>
            </a:pP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Age, Educational Qualification, etc.</a:t>
            </a:r>
            <a:endParaRPr sz="1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Modeling Analysis</a:t>
            </a:r>
            <a:endParaRPr b="1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98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Compensation received by Individuals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848050" y="1638400"/>
            <a:ext cx="39843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We can observe the following relations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aven Pro Regular"/>
              <a:buChar char="●"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Most of the Individuals Compensation in either Monthly or Yearly Format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1388"/>
            <a:ext cx="4203275" cy="33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98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Analysis of years of coding data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848050" y="1638400"/>
            <a:ext cx="39843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We can observe the following relations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aven Pro Regular"/>
              <a:buChar char="●"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As the years of experience increases the individuals give less time in the stack overflow community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6775"/>
            <a:ext cx="42603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Summary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 Regular"/>
              <a:buChar char="●"/>
            </a:pP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We have successfully </a:t>
            </a: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classified</a:t>
            </a: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individuals into two classes to indicate if they are either </a:t>
            </a: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developer by profession or not</a:t>
            </a:r>
            <a:endParaRPr sz="1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 Regular"/>
              <a:buChar char="●"/>
            </a:pPr>
            <a:r>
              <a:rPr lang="en" sz="14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We can now use this classification to identify professional individuals and there by enabling them to contribute more to our Stack Overflow Community</a:t>
            </a:r>
            <a:endParaRPr sz="1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model helps us to correctly classify Professional Individuals from non professional ones</a:t>
            </a:r>
            <a:endParaRPr b="1"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