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D3E63-6C17-4C68-B39A-1A0EE1BB1198}" v="27" dt="2024-10-19T06:17:17.080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BHATNAGAR" userId="f2d55eb0-f810-49e4-a9eb-53ee23619182" providerId="ADAL" clId="{EDED3E63-6C17-4C68-B39A-1A0EE1BB1198}"/>
    <pc:docChg chg="undo redo custSel addSld delSld modSld">
      <pc:chgData name="TUSHAR BHATNAGAR" userId="f2d55eb0-f810-49e4-a9eb-53ee23619182" providerId="ADAL" clId="{EDED3E63-6C17-4C68-B39A-1A0EE1BB1198}" dt="2024-10-22T20:40:51.390" v="286" actId="47"/>
      <pc:docMkLst>
        <pc:docMk/>
      </pc:docMkLst>
      <pc:sldChg chg="add del">
        <pc:chgData name="TUSHAR BHATNAGAR" userId="f2d55eb0-f810-49e4-a9eb-53ee23619182" providerId="ADAL" clId="{EDED3E63-6C17-4C68-B39A-1A0EE1BB1198}" dt="2024-10-22T20:40:48.269" v="285" actId="47"/>
        <pc:sldMkLst>
          <pc:docMk/>
          <pc:sldMk cId="410429437" sldId="256"/>
        </pc:sldMkLst>
      </pc:sldChg>
      <pc:sldChg chg="modSp mod">
        <pc:chgData name="TUSHAR BHATNAGAR" userId="f2d55eb0-f810-49e4-a9eb-53ee23619182" providerId="ADAL" clId="{EDED3E63-6C17-4C68-B39A-1A0EE1BB1198}" dt="2024-10-19T04:49:10.735" v="190" actId="12"/>
        <pc:sldMkLst>
          <pc:docMk/>
          <pc:sldMk cId="2094298288" sldId="257"/>
        </pc:sldMkLst>
        <pc:spChg chg="mod">
          <ac:chgData name="TUSHAR BHATNAGAR" userId="f2d55eb0-f810-49e4-a9eb-53ee23619182" providerId="ADAL" clId="{EDED3E63-6C17-4C68-B39A-1A0EE1BB1198}" dt="2024-10-19T04:49:10.735" v="190" actId="12"/>
          <ac:spMkLst>
            <pc:docMk/>
            <pc:sldMk cId="2094298288" sldId="257"/>
            <ac:spMk id="3" creationId="{C3C0199F-A274-44C6-BF37-784A855E6EEA}"/>
          </ac:spMkLst>
        </pc:spChg>
      </pc:sldChg>
      <pc:sldChg chg="modSp mod">
        <pc:chgData name="TUSHAR BHATNAGAR" userId="f2d55eb0-f810-49e4-a9eb-53ee23619182" providerId="ADAL" clId="{EDED3E63-6C17-4C68-B39A-1A0EE1BB1198}" dt="2024-10-19T04:47:10.829" v="184" actId="12"/>
        <pc:sldMkLst>
          <pc:docMk/>
          <pc:sldMk cId="2449431650" sldId="258"/>
        </pc:sldMkLst>
        <pc:spChg chg="mod">
          <ac:chgData name="TUSHAR BHATNAGAR" userId="f2d55eb0-f810-49e4-a9eb-53ee23619182" providerId="ADAL" clId="{EDED3E63-6C17-4C68-B39A-1A0EE1BB1198}" dt="2024-10-19T04:23:31.771" v="6"/>
          <ac:spMkLst>
            <pc:docMk/>
            <pc:sldMk cId="2449431650" sldId="258"/>
            <ac:spMk id="2" creationId="{B569CD3E-5E33-4EB5-A2CE-C636605E633F}"/>
          </ac:spMkLst>
        </pc:spChg>
        <pc:spChg chg="mod">
          <ac:chgData name="TUSHAR BHATNAGAR" userId="f2d55eb0-f810-49e4-a9eb-53ee23619182" providerId="ADAL" clId="{EDED3E63-6C17-4C68-B39A-1A0EE1BB1198}" dt="2024-10-19T04:47:10.829" v="184" actId="12"/>
          <ac:spMkLst>
            <pc:docMk/>
            <pc:sldMk cId="2449431650" sldId="258"/>
            <ac:spMk id="3" creationId="{C3C0199F-A274-44C6-BF37-784A855E6EEA}"/>
          </ac:spMkLst>
        </pc:spChg>
      </pc:sldChg>
      <pc:sldChg chg="addSp delSp modSp mod">
        <pc:chgData name="TUSHAR BHATNAGAR" userId="f2d55eb0-f810-49e4-a9eb-53ee23619182" providerId="ADAL" clId="{EDED3E63-6C17-4C68-B39A-1A0EE1BB1198}" dt="2024-10-19T04:55:03.935" v="210" actId="255"/>
        <pc:sldMkLst>
          <pc:docMk/>
          <pc:sldMk cId="2712936521" sldId="259"/>
        </pc:sldMkLst>
        <pc:spChg chg="mod">
          <ac:chgData name="TUSHAR BHATNAGAR" userId="f2d55eb0-f810-49e4-a9eb-53ee23619182" providerId="ADAL" clId="{EDED3E63-6C17-4C68-B39A-1A0EE1BB1198}" dt="2024-10-19T04:24:44.506" v="13"/>
          <ac:spMkLst>
            <pc:docMk/>
            <pc:sldMk cId="2712936521" sldId="259"/>
            <ac:spMk id="2" creationId="{B569CD3E-5E33-4EB5-A2CE-C636605E633F}"/>
          </ac:spMkLst>
        </pc:spChg>
        <pc:spChg chg="add del mod">
          <ac:chgData name="TUSHAR BHATNAGAR" userId="f2d55eb0-f810-49e4-a9eb-53ee23619182" providerId="ADAL" clId="{EDED3E63-6C17-4C68-B39A-1A0EE1BB1198}" dt="2024-10-19T04:55:03.935" v="210" actId="255"/>
          <ac:spMkLst>
            <pc:docMk/>
            <pc:sldMk cId="2712936521" sldId="259"/>
            <ac:spMk id="3" creationId="{C3C0199F-A274-44C6-BF37-784A855E6EEA}"/>
          </ac:spMkLst>
        </pc:spChg>
        <pc:spChg chg="add del mod">
          <ac:chgData name="TUSHAR BHATNAGAR" userId="f2d55eb0-f810-49e4-a9eb-53ee23619182" providerId="ADAL" clId="{EDED3E63-6C17-4C68-B39A-1A0EE1BB1198}" dt="2024-10-19T04:40:08.340" v="134"/>
          <ac:spMkLst>
            <pc:docMk/>
            <pc:sldMk cId="2712936521" sldId="259"/>
            <ac:spMk id="4" creationId="{C8FF0F6E-7FCB-FD22-792A-08425F7972E9}"/>
          </ac:spMkLst>
        </pc:spChg>
        <pc:spChg chg="add">
          <ac:chgData name="TUSHAR BHATNAGAR" userId="f2d55eb0-f810-49e4-a9eb-53ee23619182" providerId="ADAL" clId="{EDED3E63-6C17-4C68-B39A-1A0EE1BB1198}" dt="2024-10-19T04:26:12.099" v="16"/>
          <ac:spMkLst>
            <pc:docMk/>
            <pc:sldMk cId="2712936521" sldId="259"/>
            <ac:spMk id="5" creationId="{80E42EEF-ABDD-E759-EFF0-14B6169A4A6F}"/>
          </ac:spMkLst>
        </pc:spChg>
        <pc:spChg chg="add del mod">
          <ac:chgData name="TUSHAR BHATNAGAR" userId="f2d55eb0-f810-49e4-a9eb-53ee23619182" providerId="ADAL" clId="{EDED3E63-6C17-4C68-B39A-1A0EE1BB1198}" dt="2024-10-19T04:40:08.342" v="136"/>
          <ac:spMkLst>
            <pc:docMk/>
            <pc:sldMk cId="2712936521" sldId="259"/>
            <ac:spMk id="7" creationId="{02E8610B-E03B-9617-C8AD-3AE5AEF88BE0}"/>
          </ac:spMkLst>
        </pc:spChg>
        <pc:spChg chg="add mod">
          <ac:chgData name="TUSHAR BHATNAGAR" userId="f2d55eb0-f810-49e4-a9eb-53ee23619182" providerId="ADAL" clId="{EDED3E63-6C17-4C68-B39A-1A0EE1BB1198}" dt="2024-10-19T04:52:41.122" v="194"/>
          <ac:spMkLst>
            <pc:docMk/>
            <pc:sldMk cId="2712936521" sldId="259"/>
            <ac:spMk id="8" creationId="{4D46AE35-9624-81C5-F456-F11C26DA535C}"/>
          </ac:spMkLst>
        </pc:spChg>
        <pc:spChg chg="add mod">
          <ac:chgData name="TUSHAR BHATNAGAR" userId="f2d55eb0-f810-49e4-a9eb-53ee23619182" providerId="ADAL" clId="{EDED3E63-6C17-4C68-B39A-1A0EE1BB1198}" dt="2024-10-19T04:52:43.902" v="198"/>
          <ac:spMkLst>
            <pc:docMk/>
            <pc:sldMk cId="2712936521" sldId="259"/>
            <ac:spMk id="9" creationId="{75C150CB-5FC3-6343-8DCF-5011DE82FF93}"/>
          </ac:spMkLst>
        </pc:spChg>
      </pc:sldChg>
      <pc:sldChg chg="addSp delSp modSp mod">
        <pc:chgData name="TUSHAR BHATNAGAR" userId="f2d55eb0-f810-49e4-a9eb-53ee23619182" providerId="ADAL" clId="{EDED3E63-6C17-4C68-B39A-1A0EE1BB1198}" dt="2024-10-19T06:17:31.191" v="267" actId="478"/>
        <pc:sldMkLst>
          <pc:docMk/>
          <pc:sldMk cId="4164098364" sldId="260"/>
        </pc:sldMkLst>
        <pc:spChg chg="add">
          <ac:chgData name="TUSHAR BHATNAGAR" userId="f2d55eb0-f810-49e4-a9eb-53ee23619182" providerId="ADAL" clId="{EDED3E63-6C17-4C68-B39A-1A0EE1BB1198}" dt="2024-10-19T04:26:03.045" v="15"/>
          <ac:spMkLst>
            <pc:docMk/>
            <pc:sldMk cId="4164098364" sldId="260"/>
            <ac:spMk id="3" creationId="{9956787C-D386-724A-4CED-632574E0984E}"/>
          </ac:spMkLst>
        </pc:spChg>
        <pc:spChg chg="mod">
          <ac:chgData name="TUSHAR BHATNAGAR" userId="f2d55eb0-f810-49e4-a9eb-53ee23619182" providerId="ADAL" clId="{EDED3E63-6C17-4C68-B39A-1A0EE1BB1198}" dt="2024-10-19T04:41:17.886" v="145" actId="113"/>
          <ac:spMkLst>
            <pc:docMk/>
            <pc:sldMk cId="4164098364" sldId="260"/>
            <ac:spMk id="4" creationId="{4986B87E-83DC-455A-94FE-389658903147}"/>
          </ac:spMkLst>
        </pc:spChg>
        <pc:spChg chg="mod">
          <ac:chgData name="TUSHAR BHATNAGAR" userId="f2d55eb0-f810-49e4-a9eb-53ee23619182" providerId="ADAL" clId="{EDED3E63-6C17-4C68-B39A-1A0EE1BB1198}" dt="2024-10-19T04:40:18.565" v="137" actId="6549"/>
          <ac:spMkLst>
            <pc:docMk/>
            <pc:sldMk cId="4164098364" sldId="260"/>
            <ac:spMk id="5" creationId="{C024C14A-E496-4FF0-8939-7E31F6B95C48}"/>
          </ac:spMkLst>
        </pc:spChg>
        <pc:spChg chg="add">
          <ac:chgData name="TUSHAR BHATNAGAR" userId="f2d55eb0-f810-49e4-a9eb-53ee23619182" providerId="ADAL" clId="{EDED3E63-6C17-4C68-B39A-1A0EE1BB1198}" dt="2024-10-19T04:26:03.045" v="15"/>
          <ac:spMkLst>
            <pc:docMk/>
            <pc:sldMk cId="4164098364" sldId="260"/>
            <ac:spMk id="6" creationId="{4119604B-296D-74ED-75BD-2600EA998D15}"/>
          </ac:spMkLst>
        </pc:spChg>
        <pc:spChg chg="add">
          <ac:chgData name="TUSHAR BHATNAGAR" userId="f2d55eb0-f810-49e4-a9eb-53ee23619182" providerId="ADAL" clId="{EDED3E63-6C17-4C68-B39A-1A0EE1BB1198}" dt="2024-10-19T04:26:03.045" v="15"/>
          <ac:spMkLst>
            <pc:docMk/>
            <pc:sldMk cId="4164098364" sldId="260"/>
            <ac:spMk id="8" creationId="{E9B02199-E3BD-E89D-A44C-95EA1475F15E}"/>
          </ac:spMkLst>
        </pc:spChg>
        <pc:picChg chg="add del">
          <ac:chgData name="TUSHAR BHATNAGAR" userId="f2d55eb0-f810-49e4-a9eb-53ee23619182" providerId="ADAL" clId="{EDED3E63-6C17-4C68-B39A-1A0EE1BB1198}" dt="2024-10-19T06:17:31.191" v="267" actId="478"/>
          <ac:picMkLst>
            <pc:docMk/>
            <pc:sldMk cId="4164098364" sldId="260"/>
            <ac:picMk id="3" creationId="{7FDA7545-226C-C2A0-F2B4-8B1CB780EB10}"/>
          </ac:picMkLst>
        </pc:picChg>
        <pc:picChg chg="mod">
          <ac:chgData name="TUSHAR BHATNAGAR" userId="f2d55eb0-f810-49e4-a9eb-53ee23619182" providerId="ADAL" clId="{EDED3E63-6C17-4C68-B39A-1A0EE1BB1198}" dt="2024-10-19T04:39:40.677" v="128" actId="14100"/>
          <ac:picMkLst>
            <pc:docMk/>
            <pc:sldMk cId="4164098364" sldId="260"/>
            <ac:picMk id="11" creationId="{411EC077-041A-4D95-85EB-050BCDCD9071}"/>
          </ac:picMkLst>
        </pc:picChg>
      </pc:sldChg>
      <pc:sldChg chg="del">
        <pc:chgData name="TUSHAR BHATNAGAR" userId="f2d55eb0-f810-49e4-a9eb-53ee23619182" providerId="ADAL" clId="{EDED3E63-6C17-4C68-B39A-1A0EE1BB1198}" dt="2024-10-19T04:55:17.981" v="211" actId="47"/>
        <pc:sldMkLst>
          <pc:docMk/>
          <pc:sldMk cId="2412294028" sldId="263"/>
        </pc:sldMkLst>
      </pc:sldChg>
      <pc:sldChg chg="modSp add del mod">
        <pc:chgData name="TUSHAR BHATNAGAR" userId="f2d55eb0-f810-49e4-a9eb-53ee23619182" providerId="ADAL" clId="{EDED3E63-6C17-4C68-B39A-1A0EE1BB1198}" dt="2024-10-19T06:16:59.069" v="263"/>
        <pc:sldMkLst>
          <pc:docMk/>
          <pc:sldMk cId="2523832295" sldId="263"/>
        </pc:sldMkLst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4" creationId="{CFF58293-ED31-B3B3-6DC1-11EACB0C1CC7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5" creationId="{96BB19A5-E3EF-9D78-40D1-F44CC66FC5A8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11" creationId="{AF00EEEC-274D-3A17-CDA7-0ADB43C628E5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12" creationId="{660E938F-90D1-96F7-3C30-D31407D32A78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32" creationId="{3D8547A0-BDB6-B7DC-EA23-EF72E6677B48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45" creationId="{9FCE2A08-2C5A-C6F7-BB9F-7B8D273FC4A4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47" creationId="{1B1AF3D1-62E8-C834-3558-CD8CF492EACF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49" creationId="{0F25EB63-94A8-8F3F-26B4-76C789916AAF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51" creationId="{011DC003-A2BA-CB42-FF96-304278C11B30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53" creationId="{BEF4564C-0108-A95D-A808-3E5BE3F29308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54" creationId="{89BCADF9-FF75-EAAB-1C5E-FA2EF319ADEA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73" creationId="{3AF21416-5FEB-1718-2461-5E2ABCBB383D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74" creationId="{39DFCC31-5AD0-88AB-B3A4-96365E5AF086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76" creationId="{88F0F190-BC73-3D78-3067-B12AB14887CC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152" creationId="{1A416FD7-5429-187E-B0B1-63FF4C49B3B9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154" creationId="{EBEFAC73-59AD-6E1A-3698-5128B7D6F00A}"/>
          </ac:spMkLst>
        </pc:spChg>
        <pc:spChg chg="mod">
          <ac:chgData name="TUSHAR BHATNAGAR" userId="f2d55eb0-f810-49e4-a9eb-53ee23619182" providerId="ADAL" clId="{EDED3E63-6C17-4C68-B39A-1A0EE1BB1198}" dt="2024-10-19T06:16:59.069" v="263"/>
          <ac:spMkLst>
            <pc:docMk/>
            <pc:sldMk cId="2523832295" sldId="263"/>
            <ac:spMk id="155" creationId="{88263387-F60E-0E80-AD84-E00CD31DF120}"/>
          </ac:spMkLst>
        </pc:spChg>
      </pc:sldChg>
      <pc:sldChg chg="addSp delSp modSp mod">
        <pc:chgData name="TUSHAR BHATNAGAR" userId="f2d55eb0-f810-49e4-a9eb-53ee23619182" providerId="ADAL" clId="{EDED3E63-6C17-4C68-B39A-1A0EE1BB1198}" dt="2024-10-19T04:45:27.104" v="174" actId="255"/>
        <pc:sldMkLst>
          <pc:docMk/>
          <pc:sldMk cId="2394598200" sldId="264"/>
        </pc:sldMkLst>
        <pc:spChg chg="del mod">
          <ac:chgData name="TUSHAR BHATNAGAR" userId="f2d55eb0-f810-49e4-a9eb-53ee23619182" providerId="ADAL" clId="{EDED3E63-6C17-4C68-B39A-1A0EE1BB1198}" dt="2024-10-19T04:42:30.684" v="149"/>
          <ac:spMkLst>
            <pc:docMk/>
            <pc:sldMk cId="2394598200" sldId="264"/>
            <ac:spMk id="2" creationId="{0BDCED45-CA91-495F-8329-49163D40BC0B}"/>
          </ac:spMkLst>
        </pc:spChg>
        <pc:spChg chg="add mod">
          <ac:chgData name="TUSHAR BHATNAGAR" userId="f2d55eb0-f810-49e4-a9eb-53ee23619182" providerId="ADAL" clId="{EDED3E63-6C17-4C68-B39A-1A0EE1BB1198}" dt="2024-10-19T04:45:27.104" v="174" actId="255"/>
          <ac:spMkLst>
            <pc:docMk/>
            <pc:sldMk cId="2394598200" sldId="264"/>
            <ac:spMk id="3" creationId="{A14CDEE5-0178-4E2F-9F8B-3EECDDF0BA9D}"/>
          </ac:spMkLst>
        </pc:spChg>
      </pc:sldChg>
      <pc:sldChg chg="modSp del mod">
        <pc:chgData name="TUSHAR BHATNAGAR" userId="f2d55eb0-f810-49e4-a9eb-53ee23619182" providerId="ADAL" clId="{EDED3E63-6C17-4C68-B39A-1A0EE1BB1198}" dt="2024-10-19T04:24:47.608" v="14" actId="47"/>
        <pc:sldMkLst>
          <pc:docMk/>
          <pc:sldMk cId="1521994134" sldId="266"/>
        </pc:sldMkLst>
        <pc:spChg chg="mod">
          <ac:chgData name="TUSHAR BHATNAGAR" userId="f2d55eb0-f810-49e4-a9eb-53ee23619182" providerId="ADAL" clId="{EDED3E63-6C17-4C68-B39A-1A0EE1BB1198}" dt="2024-10-19T04:24:39.883" v="12" actId="21"/>
          <ac:spMkLst>
            <pc:docMk/>
            <pc:sldMk cId="1521994134" sldId="266"/>
            <ac:spMk id="2" creationId="{9BE5507E-7FB1-315A-D3CA-D9B711D67C19}"/>
          </ac:spMkLst>
        </pc:spChg>
      </pc:sldChg>
      <pc:sldChg chg="modSp mod">
        <pc:chgData name="TUSHAR BHATNAGAR" userId="f2d55eb0-f810-49e4-a9eb-53ee23619182" providerId="ADAL" clId="{EDED3E63-6C17-4C68-B39A-1A0EE1BB1198}" dt="2024-10-19T04:48:33.419" v="188" actId="20577"/>
        <pc:sldMkLst>
          <pc:docMk/>
          <pc:sldMk cId="305948094" sldId="267"/>
        </pc:sldMkLst>
        <pc:spChg chg="mod">
          <ac:chgData name="TUSHAR BHATNAGAR" userId="f2d55eb0-f810-49e4-a9eb-53ee23619182" providerId="ADAL" clId="{EDED3E63-6C17-4C68-B39A-1A0EE1BB1198}" dt="2024-10-19T04:48:06.385" v="185" actId="255"/>
          <ac:spMkLst>
            <pc:docMk/>
            <pc:sldMk cId="305948094" sldId="267"/>
            <ac:spMk id="7" creationId="{9641C0C1-D016-3DBC-84C0-5F2A8A6B93BA}"/>
          </ac:spMkLst>
        </pc:spChg>
        <pc:spChg chg="mod">
          <ac:chgData name="TUSHAR BHATNAGAR" userId="f2d55eb0-f810-49e4-a9eb-53ee23619182" providerId="ADAL" clId="{EDED3E63-6C17-4C68-B39A-1A0EE1BB1198}" dt="2024-10-19T04:48:33.419" v="188" actId="20577"/>
          <ac:spMkLst>
            <pc:docMk/>
            <pc:sldMk cId="305948094" sldId="267"/>
            <ac:spMk id="9" creationId="{C2E92EBC-51B2-F3F0-6BAB-FFFDC599F4D1}"/>
          </ac:spMkLst>
        </pc:spChg>
      </pc:sldChg>
      <pc:sldChg chg="addSp delSp modSp new mod modClrScheme chgLayout">
        <pc:chgData name="TUSHAR BHATNAGAR" userId="f2d55eb0-f810-49e4-a9eb-53ee23619182" providerId="ADAL" clId="{EDED3E63-6C17-4C68-B39A-1A0EE1BB1198}" dt="2024-10-19T06:18:25.070" v="275" actId="26606"/>
        <pc:sldMkLst>
          <pc:docMk/>
          <pc:sldMk cId="3001242593" sldId="268"/>
        </pc:sldMkLst>
        <pc:spChg chg="add del mod">
          <ac:chgData name="TUSHAR BHATNAGAR" userId="f2d55eb0-f810-49e4-a9eb-53ee23619182" providerId="ADAL" clId="{EDED3E63-6C17-4C68-B39A-1A0EE1BB1198}" dt="2024-10-19T06:18:20.944" v="273" actId="26606"/>
          <ac:spMkLst>
            <pc:docMk/>
            <pc:sldMk cId="3001242593" sldId="268"/>
            <ac:spMk id="7" creationId="{8DDEDD1F-666F-0F65-50A4-FA6293A5DEA3}"/>
          </ac:spMkLst>
        </pc:spChg>
        <pc:spChg chg="add del mod">
          <ac:chgData name="TUSHAR BHATNAGAR" userId="f2d55eb0-f810-49e4-a9eb-53ee23619182" providerId="ADAL" clId="{EDED3E63-6C17-4C68-B39A-1A0EE1BB1198}" dt="2024-10-19T06:18:20.944" v="273" actId="26606"/>
          <ac:spMkLst>
            <pc:docMk/>
            <pc:sldMk cId="3001242593" sldId="268"/>
            <ac:spMk id="9" creationId="{1E814421-0F61-91F5-8276-B2261C3AD6BB}"/>
          </ac:spMkLst>
        </pc:spChg>
        <pc:spChg chg="add del mod">
          <ac:chgData name="TUSHAR BHATNAGAR" userId="f2d55eb0-f810-49e4-a9eb-53ee23619182" providerId="ADAL" clId="{EDED3E63-6C17-4C68-B39A-1A0EE1BB1198}" dt="2024-10-19T06:18:25.070" v="275" actId="26606"/>
          <ac:spMkLst>
            <pc:docMk/>
            <pc:sldMk cId="3001242593" sldId="268"/>
            <ac:spMk id="11" creationId="{3135DD18-BD3F-AA39-5C64-EB278338828A}"/>
          </ac:spMkLst>
        </pc:spChg>
        <pc:picChg chg="add mod">
          <ac:chgData name="TUSHAR BHATNAGAR" userId="f2d55eb0-f810-49e4-a9eb-53ee23619182" providerId="ADAL" clId="{EDED3E63-6C17-4C68-B39A-1A0EE1BB1198}" dt="2024-10-19T06:18:25.070" v="275" actId="26606"/>
          <ac:picMkLst>
            <pc:docMk/>
            <pc:sldMk cId="3001242593" sldId="268"/>
            <ac:picMk id="2" creationId="{24D2D3E1-F6F2-EF67-C185-93A86412DA51}"/>
          </ac:picMkLst>
        </pc:picChg>
      </pc:sldChg>
      <pc:sldChg chg="modSp new del mod">
        <pc:chgData name="TUSHAR BHATNAGAR" userId="f2d55eb0-f810-49e4-a9eb-53ee23619182" providerId="ADAL" clId="{EDED3E63-6C17-4C68-B39A-1A0EE1BB1198}" dt="2024-10-22T20:40:51.390" v="286" actId="47"/>
        <pc:sldMkLst>
          <pc:docMk/>
          <pc:sldMk cId="510200330" sldId="269"/>
        </pc:sldMkLst>
        <pc:spChg chg="mod">
          <ac:chgData name="TUSHAR BHATNAGAR" userId="f2d55eb0-f810-49e4-a9eb-53ee23619182" providerId="ADAL" clId="{EDED3E63-6C17-4C68-B39A-1A0EE1BB1198}" dt="2024-10-22T20:13:53.937" v="283" actId="20577"/>
          <ac:spMkLst>
            <pc:docMk/>
            <pc:sldMk cId="510200330" sldId="269"/>
            <ac:spMk id="3" creationId="{E4F978A3-35B4-7E4E-569B-57473C3F9D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10/23/2024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10/23/2024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SEAIML-25/MP13-Unveiling-Mental-Health-Sign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Unveiling Mental Health Signals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/>
              <a:t>A Data-Driven Approach to Detect Early Mental Health Indicators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ED43D8F-DBCD-690C-950F-C166ABB12BBF}"/>
              </a:ext>
            </a:extLst>
          </p:cNvPr>
          <p:cNvSpPr txBox="1">
            <a:spLocks/>
          </p:cNvSpPr>
          <p:nvPr/>
        </p:nvSpPr>
        <p:spPr>
          <a:xfrm>
            <a:off x="1777463" y="4530431"/>
            <a:ext cx="8637073" cy="1525271"/>
          </a:xfrm>
          <a:prstGeom prst="rect">
            <a:avLst/>
          </a:prstGeom>
        </p:spPr>
        <p:txBody>
          <a:bodyPr vert="horz" lIns="91440" tIns="91440" rIns="91440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Team Members:</a:t>
            </a:r>
            <a:endParaRPr lang="en-US" dirty="0"/>
          </a:p>
          <a:p>
            <a:r>
              <a:rPr lang="en-US" sz="1700" dirty="0"/>
              <a:t>Saloni </a:t>
            </a:r>
            <a:r>
              <a:rPr lang="en-US" sz="1700" dirty="0" err="1"/>
              <a:t>jain</a:t>
            </a:r>
            <a:endParaRPr lang="en-US" sz="1700" dirty="0"/>
          </a:p>
          <a:p>
            <a:r>
              <a:rPr lang="en-US" sz="1700" dirty="0"/>
              <a:t>Tushar </a:t>
            </a:r>
            <a:r>
              <a:rPr lang="en-US" sz="1700" dirty="0" err="1"/>
              <a:t>bhatnagar</a:t>
            </a:r>
            <a:endParaRPr lang="en-US" sz="1700" dirty="0"/>
          </a:p>
          <a:p>
            <a:r>
              <a:rPr lang="en-US" sz="1700" dirty="0"/>
              <a:t>Nitin </a:t>
            </a:r>
            <a:r>
              <a:rPr lang="en-US" sz="1700" dirty="0" err="1"/>
              <a:t>gupta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design and implement a system that identifies subtle mental health signals using data analytics and machine learning, enabling early intervention.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project aims to develop an AI model to detect early signs of anxiety, stress, and suicidal thoughts in youth by analyzing social media content, enabling real-time mental health risk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IN" dirty="0"/>
              <a:t>Problem Statement / Challenge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IN" b="1" dirty="0"/>
              <a:t>Problem Statement</a:t>
            </a:r>
            <a:endParaRPr lang="en-US" b="1" dirty="0"/>
          </a:p>
          <a:p>
            <a:pPr lvl="1"/>
            <a:r>
              <a:rPr lang="en-US" dirty="0"/>
              <a:t>Mental health issues often go unnoticed until they become severe, leading to delayed diagnosis and treatment. Current systems lack efficiency in detecting early signals.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b="1" dirty="0"/>
              <a:t>Challenge</a:t>
            </a:r>
            <a:endParaRPr lang="en-US" b="1" dirty="0"/>
          </a:p>
          <a:p>
            <a:pPr lvl="1"/>
            <a:r>
              <a:rPr lang="en-US" dirty="0"/>
              <a:t>How can we develop a system that accurately identifies these signals in real-time to provide timely support?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Literature Progress and Review Paper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Existing Research</a:t>
            </a:r>
            <a:r>
              <a:rPr lang="en-US" dirty="0"/>
              <a:t>: Studies use NLP and machine learning to detect mental health issues from social media text.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Advancements</a:t>
            </a:r>
            <a:r>
              <a:rPr lang="en-US" dirty="0"/>
              <a:t>: Deep learning models (e.g., LSTM, BERT) enhance accuracy in detecting emotional distress and suicidal ideation.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Focus</a:t>
            </a:r>
            <a:r>
              <a:rPr lang="en-US" dirty="0"/>
              <a:t>: This project targets youth mental health by refining these models to analyze harmful content on social media.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E42EEF-ABDD-E759-EFF0-14B6169A4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D3E1-F6F2-EF67-C185-93A86412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24" y="0"/>
            <a:ext cx="5924952" cy="75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IN" dirty="0"/>
              <a:t>Algorithm Used and Code</a:t>
            </a:r>
            <a:endParaRPr lang="en-US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4410095" cy="4130127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Algorithms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</a:p>
          <a:p>
            <a:pPr marL="1085850" lvl="2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Cleaning &amp; Tokenization</a:t>
            </a:r>
          </a:p>
          <a:p>
            <a:pPr marL="1085850" lvl="2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Lemmatization</a:t>
            </a:r>
          </a:p>
          <a:p>
            <a:pPr marL="1085850" lvl="2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(Term Frequency-Inverse Document Frequency)</a:t>
            </a:r>
          </a:p>
          <a:p>
            <a:pPr marL="1085850" lvl="2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N-grams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Embeddings (Word2Vec/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GloVe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Model Algorithms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</a:t>
            </a:r>
          </a:p>
          <a:p>
            <a:pPr marL="1085850" lvl="2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1085850" lvl="2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Models</a:t>
            </a:r>
          </a:p>
          <a:p>
            <a:pPr marL="1085850" lvl="2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(Long Short-Term Memory Networks)</a:t>
            </a:r>
          </a:p>
          <a:p>
            <a:pPr marL="1085850" lvl="2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 (Bidirectional Encoder Representations from Transformers)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11" name="Content Placeholder 10" descr="hand writing out design plans">
            <a:extLst>
              <a:ext uri="{FF2B5EF4-FFF2-40B4-BE49-F238E27FC236}">
                <a16:creationId xmlns:a16="http://schemas.microsoft.com/office/drawing/2014/main" id="{411EC077-041A-4D95-85EB-050BCDCD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8798" y="1646238"/>
            <a:ext cx="4980736" cy="335497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/ 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4CDEE5-0178-4E2F-9F8B-3EECDDF0BA9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294361" y="2332367"/>
            <a:ext cx="960327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potential improvements like: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accuracy with more 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with mental health care platforms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Including additional data sources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the project's significance and its potential to make a difference in mental health awareness.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41C0C1-D016-3DBC-84C0-5F2A8A6B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E92EBC-51B2-F3F0-6BAB-FFFDC599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29650" cy="1679575"/>
          </a:xfrm>
        </p:spPr>
        <p:txBody>
          <a:bodyPr>
            <a:normAutofit/>
          </a:bodyPr>
          <a:lstStyle/>
          <a:p>
            <a:r>
              <a:rPr lang="en-IN" sz="2000" dirty="0"/>
              <a:t>GitHub repository</a:t>
            </a:r>
            <a:r>
              <a:rPr lang="en-US" sz="2000" dirty="0"/>
              <a:t>: </a:t>
            </a:r>
          </a:p>
          <a:p>
            <a:r>
              <a:rPr lang="en-US" sz="2000" dirty="0">
                <a:hlinkClick r:id="rId2"/>
              </a:rPr>
              <a:t>https://github.com/PCSEAIML-25/MP13-Unveiling-Mental-Health-Signal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9480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188</TotalTime>
  <Words>325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Tahoma</vt:lpstr>
      <vt:lpstr>Wingdings</vt:lpstr>
      <vt:lpstr>Gallery</vt:lpstr>
      <vt:lpstr>Unveiling Mental Health Signals</vt:lpstr>
      <vt:lpstr>Project Objective</vt:lpstr>
      <vt:lpstr>Problem Statement / Challenge</vt:lpstr>
      <vt:lpstr>Literature Progress and Review Paper</vt:lpstr>
      <vt:lpstr>PowerPoint Presentation</vt:lpstr>
      <vt:lpstr>Algorithm Used and Code</vt:lpstr>
      <vt:lpstr>Future Scope /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BHATNAGAR</dc:creator>
  <cp:lastModifiedBy>TUSHAR BHATNAGAR</cp:lastModifiedBy>
  <cp:revision>1</cp:revision>
  <dcterms:created xsi:type="dcterms:W3CDTF">2024-10-18T22:11:33Z</dcterms:created>
  <dcterms:modified xsi:type="dcterms:W3CDTF">2024-10-22T20:40:51Z</dcterms:modified>
</cp:coreProperties>
</file>