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Light"/>
      <p:regular r:id="rId11"/>
      <p:bold r:id="rId12"/>
      <p:italic r:id="rId13"/>
      <p:boldItalic r:id="rId14"/>
    </p:embeddedFont>
    <p:embeddedFont>
      <p:font typeface="Libre Baskerville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Light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MontserratLight-italic.fntdata"/><Relationship Id="rId12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LibreBaskerville-regular.fntdata"/><Relationship Id="rId14" Type="http://schemas.openxmlformats.org/officeDocument/2006/relationships/font" Target="fonts/MontserratLight-boldItalic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194560" y="7680965"/>
            <a:ext cx="39502078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11083288" y="-1207764"/>
            <a:ext cx="21724621" cy="39502078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142932137" y="41174676"/>
            <a:ext cx="125836681" cy="55298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31962099" y="-13765525"/>
            <a:ext cx="125836681" cy="165178745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3291840" y="10226043"/>
            <a:ext cx="37307522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6583680" y="18653761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lvl="0" algn="ctr">
              <a:spcBef>
                <a:spcPts val="3514"/>
              </a:spcBef>
              <a:spcAft>
                <a:spcPts val="0"/>
              </a:spcAft>
              <a:buClr>
                <a:srgbClr val="888888"/>
              </a:buClr>
              <a:buSzPts val="1757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64"/>
              </a:spcBef>
              <a:spcAft>
                <a:spcPts val="0"/>
              </a:spcAft>
              <a:buClr>
                <a:srgbClr val="888888"/>
              </a:buClr>
              <a:buSzPts val="1532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635"/>
              </a:spcBef>
              <a:spcAft>
                <a:spcPts val="0"/>
              </a:spcAft>
              <a:buClr>
                <a:srgbClr val="888888"/>
              </a:buClr>
              <a:buSzPts val="1317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467103" y="21153120"/>
            <a:ext cx="37307522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64"/>
              <a:buFont typeface="Calibri"/>
              <a:buNone/>
              <a:defRPr b="1" sz="21964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467103" y="13952227"/>
            <a:ext cx="37307522" cy="7200898"/>
          </a:xfrm>
          <a:prstGeom prst="rect">
            <a:avLst/>
          </a:prstGeom>
          <a:noFill/>
          <a:ln>
            <a:noFill/>
          </a:ln>
        </p:spPr>
        <p:txBody>
          <a:bodyPr anchorCtr="0" anchor="b" bIns="234075" lIns="468150" spcFirstLastPara="1" rIns="468150" wrap="square" tIns="234075"/>
          <a:lstStyle>
            <a:lvl1pPr indent="-228600" lvl="0" marL="457200" algn="l">
              <a:spcBef>
                <a:spcPts val="2185"/>
              </a:spcBef>
              <a:spcAft>
                <a:spcPts val="0"/>
              </a:spcAft>
              <a:buClr>
                <a:srgbClr val="888888"/>
              </a:buClr>
              <a:buSzPts val="10927"/>
              <a:buNone/>
              <a:defRPr sz="10927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971"/>
              </a:spcBef>
              <a:spcAft>
                <a:spcPts val="0"/>
              </a:spcAft>
              <a:buClr>
                <a:srgbClr val="888888"/>
              </a:buClr>
              <a:buSzPts val="9856"/>
              <a:buNone/>
              <a:defRPr sz="9856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757"/>
              </a:spcBef>
              <a:spcAft>
                <a:spcPts val="0"/>
              </a:spcAft>
              <a:buClr>
                <a:srgbClr val="888888"/>
              </a:buClr>
              <a:buSzPts val="8785"/>
              <a:buNone/>
              <a:defRPr sz="8785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543"/>
              </a:spcBef>
              <a:spcAft>
                <a:spcPts val="0"/>
              </a:spcAft>
              <a:buClr>
                <a:srgbClr val="888888"/>
              </a:buClr>
              <a:buSzPts val="7714"/>
              <a:buNone/>
              <a:defRPr sz="7714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543"/>
              </a:spcBef>
              <a:spcAft>
                <a:spcPts val="0"/>
              </a:spcAft>
              <a:buClr>
                <a:srgbClr val="888888"/>
              </a:buClr>
              <a:buSzPts val="7714"/>
              <a:buNone/>
              <a:defRPr sz="7714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543"/>
              </a:spcBef>
              <a:spcAft>
                <a:spcPts val="0"/>
              </a:spcAft>
              <a:buClr>
                <a:srgbClr val="888888"/>
              </a:buClr>
              <a:buSzPts val="7714"/>
              <a:buNone/>
              <a:defRPr sz="7714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543"/>
              </a:spcBef>
              <a:spcAft>
                <a:spcPts val="0"/>
              </a:spcAft>
              <a:buClr>
                <a:srgbClr val="888888"/>
              </a:buClr>
              <a:buSzPts val="7714"/>
              <a:buNone/>
              <a:defRPr sz="7714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543"/>
              </a:spcBef>
              <a:spcAft>
                <a:spcPts val="0"/>
              </a:spcAft>
              <a:buClr>
                <a:srgbClr val="888888"/>
              </a:buClr>
              <a:buSzPts val="7714"/>
              <a:buNone/>
              <a:defRPr sz="7714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543"/>
              </a:spcBef>
              <a:spcAft>
                <a:spcPts val="0"/>
              </a:spcAft>
              <a:buClr>
                <a:srgbClr val="888888"/>
              </a:buClr>
              <a:buSzPts val="7714"/>
              <a:buNone/>
              <a:defRPr sz="771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2291064" y="34411922"/>
            <a:ext cx="110238544" cy="973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1201483" lvl="0" marL="457200" algn="l">
              <a:spcBef>
                <a:spcPts val="3064"/>
              </a:spcBef>
              <a:spcAft>
                <a:spcPts val="0"/>
              </a:spcAft>
              <a:buClr>
                <a:schemeClr val="dk1"/>
              </a:buClr>
              <a:buSzPts val="15321"/>
              <a:buChar char="•"/>
              <a:defRPr sz="15321"/>
            </a:lvl1pPr>
            <a:lvl2pPr indent="-1065339" lvl="1" marL="9144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Char char="–"/>
              <a:defRPr sz="13177"/>
            </a:lvl2pPr>
            <a:lvl3pPr indent="-922464" lvl="2" marL="13716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•"/>
              <a:defRPr sz="10927"/>
            </a:lvl3pPr>
            <a:lvl4pPr indent="-854456" lvl="3" marL="18288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–"/>
              <a:defRPr sz="9856"/>
            </a:lvl4pPr>
            <a:lvl5pPr indent="-854456" lvl="4" marL="22860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»"/>
              <a:defRPr sz="9856"/>
            </a:lvl5pPr>
            <a:lvl6pPr indent="-854456" lvl="5" marL="27432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6pPr>
            <a:lvl7pPr indent="-854456" lvl="6" marL="32004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7pPr>
            <a:lvl8pPr indent="-854456" lvl="7" marL="36576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8pPr>
            <a:lvl9pPr indent="-854456" lvl="8" marL="41148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123261125" y="34411922"/>
            <a:ext cx="110238544" cy="973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1201483" lvl="0" marL="457200" algn="l">
              <a:spcBef>
                <a:spcPts val="3064"/>
              </a:spcBef>
              <a:spcAft>
                <a:spcPts val="0"/>
              </a:spcAft>
              <a:buClr>
                <a:schemeClr val="dk1"/>
              </a:buClr>
              <a:buSzPts val="15321"/>
              <a:buChar char="•"/>
              <a:defRPr sz="15321"/>
            </a:lvl1pPr>
            <a:lvl2pPr indent="-1065339" lvl="1" marL="9144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Char char="–"/>
              <a:defRPr sz="13177"/>
            </a:lvl2pPr>
            <a:lvl3pPr indent="-922464" lvl="2" marL="13716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•"/>
              <a:defRPr sz="10927"/>
            </a:lvl3pPr>
            <a:lvl4pPr indent="-854456" lvl="3" marL="18288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–"/>
              <a:defRPr sz="9856"/>
            </a:lvl4pPr>
            <a:lvl5pPr indent="-854456" lvl="4" marL="22860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»"/>
              <a:defRPr sz="9856"/>
            </a:lvl5pPr>
            <a:lvl6pPr indent="-854456" lvl="5" marL="27432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6pPr>
            <a:lvl7pPr indent="-854456" lvl="6" marL="32004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7pPr>
            <a:lvl8pPr indent="-854456" lvl="7" marL="36576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8pPr>
            <a:lvl9pPr indent="-854456" lvl="8" marL="41148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194560" y="7368542"/>
            <a:ext cx="19392903" cy="3070858"/>
          </a:xfrm>
          <a:prstGeom prst="rect">
            <a:avLst/>
          </a:prstGeom>
          <a:noFill/>
          <a:ln>
            <a:noFill/>
          </a:ln>
        </p:spPr>
        <p:txBody>
          <a:bodyPr anchorCtr="0" anchor="b" bIns="234075" lIns="468150" spcFirstLastPara="1" rIns="468150" wrap="square" tIns="234075"/>
          <a:lstStyle>
            <a:lvl1pPr indent="-228600" lvl="0" marL="4572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None/>
              <a:defRPr b="1" sz="13177"/>
            </a:lvl1pPr>
            <a:lvl2pPr indent="-228600" lvl="1" marL="9144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None/>
              <a:defRPr b="1" sz="10927"/>
            </a:lvl2pPr>
            <a:lvl3pPr indent="-228600" lvl="2" marL="13716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None/>
              <a:defRPr b="1" sz="9856"/>
            </a:lvl3pPr>
            <a:lvl4pPr indent="-228600" lvl="3" marL="1828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4pPr>
            <a:lvl5pPr indent="-228600" lvl="4" marL="22860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5pPr>
            <a:lvl6pPr indent="-228600" lvl="5" marL="27432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6pPr>
            <a:lvl7pPr indent="-228600" lvl="6" marL="32004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7pPr>
            <a:lvl8pPr indent="-228600" lvl="7" marL="36576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8pPr>
            <a:lvl9pPr indent="-228600" lvl="8" marL="4114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2194560" y="10439400"/>
            <a:ext cx="19392903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1065339" lvl="0" marL="4572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Char char="•"/>
              <a:defRPr sz="13177"/>
            </a:lvl1pPr>
            <a:lvl2pPr indent="-922464" lvl="1" marL="9144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–"/>
              <a:defRPr sz="10927"/>
            </a:lvl2pPr>
            <a:lvl3pPr indent="-854456" lvl="2" marL="13716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3pPr>
            <a:lvl4pPr indent="-786447" lvl="3" marL="1828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–"/>
              <a:defRPr sz="8785"/>
            </a:lvl4pPr>
            <a:lvl5pPr indent="-786447" lvl="4" marL="22860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»"/>
              <a:defRPr sz="8785"/>
            </a:lvl5pPr>
            <a:lvl6pPr indent="-786447" lvl="5" marL="27432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6pPr>
            <a:lvl7pPr indent="-786447" lvl="6" marL="32004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7pPr>
            <a:lvl8pPr indent="-786447" lvl="7" marL="36576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8pPr>
            <a:lvl9pPr indent="-786447" lvl="8" marL="4114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22296123" y="7368542"/>
            <a:ext cx="19400519" cy="3070858"/>
          </a:xfrm>
          <a:prstGeom prst="rect">
            <a:avLst/>
          </a:prstGeom>
          <a:noFill/>
          <a:ln>
            <a:noFill/>
          </a:ln>
        </p:spPr>
        <p:txBody>
          <a:bodyPr anchorCtr="0" anchor="b" bIns="234075" lIns="468150" spcFirstLastPara="1" rIns="468150" wrap="square" tIns="234075"/>
          <a:lstStyle>
            <a:lvl1pPr indent="-228600" lvl="0" marL="4572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None/>
              <a:defRPr b="1" sz="13177"/>
            </a:lvl1pPr>
            <a:lvl2pPr indent="-228600" lvl="1" marL="9144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None/>
              <a:defRPr b="1" sz="10927"/>
            </a:lvl2pPr>
            <a:lvl3pPr indent="-228600" lvl="2" marL="13716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None/>
              <a:defRPr b="1" sz="9856"/>
            </a:lvl3pPr>
            <a:lvl4pPr indent="-228600" lvl="3" marL="1828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4pPr>
            <a:lvl5pPr indent="-228600" lvl="4" marL="22860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5pPr>
            <a:lvl6pPr indent="-228600" lvl="5" marL="27432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6pPr>
            <a:lvl7pPr indent="-228600" lvl="6" marL="32004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7pPr>
            <a:lvl8pPr indent="-228600" lvl="7" marL="36576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8pPr>
            <a:lvl9pPr indent="-228600" lvl="8" marL="4114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None/>
              <a:defRPr b="1" sz="8785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22296123" y="10439400"/>
            <a:ext cx="19400519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1065339" lvl="0" marL="4572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Char char="•"/>
              <a:defRPr sz="13177"/>
            </a:lvl1pPr>
            <a:lvl2pPr indent="-922464" lvl="1" marL="9144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–"/>
              <a:defRPr sz="10927"/>
            </a:lvl2pPr>
            <a:lvl3pPr indent="-854456" lvl="2" marL="1371600" algn="l">
              <a:spcBef>
                <a:spcPts val="1971"/>
              </a:spcBef>
              <a:spcAft>
                <a:spcPts val="0"/>
              </a:spcAft>
              <a:buClr>
                <a:schemeClr val="dk1"/>
              </a:buClr>
              <a:buSzPts val="9856"/>
              <a:buChar char="•"/>
              <a:defRPr sz="9856"/>
            </a:lvl3pPr>
            <a:lvl4pPr indent="-786447" lvl="3" marL="1828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–"/>
              <a:defRPr sz="8785"/>
            </a:lvl4pPr>
            <a:lvl5pPr indent="-786447" lvl="4" marL="22860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»"/>
              <a:defRPr sz="8785"/>
            </a:lvl5pPr>
            <a:lvl6pPr indent="-786447" lvl="5" marL="27432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6pPr>
            <a:lvl7pPr indent="-786447" lvl="6" marL="32004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7pPr>
            <a:lvl8pPr indent="-786447" lvl="7" marL="36576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8pPr>
            <a:lvl9pPr indent="-786447" lvl="8" marL="4114800" algn="l">
              <a:spcBef>
                <a:spcPts val="1757"/>
              </a:spcBef>
              <a:spcAft>
                <a:spcPts val="0"/>
              </a:spcAft>
              <a:buClr>
                <a:schemeClr val="dk1"/>
              </a:buClr>
              <a:buSzPts val="8785"/>
              <a:buChar char="•"/>
              <a:defRPr sz="8785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2194564" y="1310640"/>
            <a:ext cx="14439903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Calibri"/>
              <a:buNone/>
              <a:defRPr b="1" sz="109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160239" y="1310643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1344295" lvl="0" marL="457200" algn="l">
              <a:spcBef>
                <a:spcPts val="3514"/>
              </a:spcBef>
              <a:spcAft>
                <a:spcPts val="0"/>
              </a:spcAft>
              <a:buClr>
                <a:schemeClr val="dk1"/>
              </a:buClr>
              <a:buSzPts val="17570"/>
              <a:buChar char="•"/>
              <a:defRPr sz="17570"/>
            </a:lvl1pPr>
            <a:lvl2pPr indent="-1201483" lvl="1" marL="914400" algn="l">
              <a:spcBef>
                <a:spcPts val="3064"/>
              </a:spcBef>
              <a:spcAft>
                <a:spcPts val="0"/>
              </a:spcAft>
              <a:buClr>
                <a:schemeClr val="dk1"/>
              </a:buClr>
              <a:buSzPts val="15321"/>
              <a:buChar char="–"/>
              <a:defRPr sz="15321"/>
            </a:lvl2pPr>
            <a:lvl3pPr indent="-1065339" lvl="2" marL="137160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Char char="•"/>
              <a:defRPr sz="13177"/>
            </a:lvl3pPr>
            <a:lvl4pPr indent="-922464" lvl="3" marL="18288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–"/>
              <a:defRPr sz="10927"/>
            </a:lvl4pPr>
            <a:lvl5pPr indent="-922464" lvl="4" marL="22860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»"/>
              <a:defRPr sz="10927"/>
            </a:lvl5pPr>
            <a:lvl6pPr indent="-922464" lvl="5" marL="27432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•"/>
              <a:defRPr sz="10927"/>
            </a:lvl6pPr>
            <a:lvl7pPr indent="-922464" lvl="6" marL="32004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•"/>
              <a:defRPr sz="10927"/>
            </a:lvl7pPr>
            <a:lvl8pPr indent="-922464" lvl="7" marL="36576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•"/>
              <a:defRPr sz="10927"/>
            </a:lvl8pPr>
            <a:lvl9pPr indent="-922464" lvl="8" marL="411480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Char char="•"/>
              <a:defRPr sz="10927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2194564" y="6888484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228600" lvl="0" marL="457200" algn="l">
              <a:spcBef>
                <a:spcPts val="1543"/>
              </a:spcBef>
              <a:spcAft>
                <a:spcPts val="0"/>
              </a:spcAft>
              <a:buClr>
                <a:schemeClr val="dk1"/>
              </a:buClr>
              <a:buSzPts val="7714"/>
              <a:buNone/>
              <a:defRPr sz="7714"/>
            </a:lvl1pPr>
            <a:lvl2pPr indent="-228600" lvl="1" marL="914400" algn="l">
              <a:spcBef>
                <a:spcPts val="1307"/>
              </a:spcBef>
              <a:spcAft>
                <a:spcPts val="0"/>
              </a:spcAft>
              <a:buClr>
                <a:schemeClr val="dk1"/>
              </a:buClr>
              <a:buSzPts val="6536"/>
              <a:buNone/>
              <a:defRPr sz="6536"/>
            </a:lvl2pPr>
            <a:lvl3pPr indent="-228600" lvl="2" marL="1371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4"/>
              <a:buNone/>
              <a:defRPr sz="5464"/>
            </a:lvl3pPr>
            <a:lvl4pPr indent="-228600" lvl="3" marL="18288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4pPr>
            <a:lvl5pPr indent="-228600" lvl="4" marL="22860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5pPr>
            <a:lvl6pPr indent="-228600" lvl="5" marL="27432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6pPr>
            <a:lvl7pPr indent="-228600" lvl="6" marL="32004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7pPr>
            <a:lvl8pPr indent="-228600" lvl="7" marL="36576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8pPr>
            <a:lvl9pPr indent="-228600" lvl="8" marL="41148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602983" y="23042880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anchorCtr="0" anchor="b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Calibri"/>
              <a:buNone/>
              <a:defRPr b="1" sz="109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8602983" y="2941322"/>
            <a:ext cx="26334721" cy="197510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lvl="0" marR="0" rtl="0" algn="l">
              <a:spcBef>
                <a:spcPts val="3514"/>
              </a:spcBef>
              <a:spcAft>
                <a:spcPts val="0"/>
              </a:spcAft>
              <a:buClr>
                <a:schemeClr val="dk1"/>
              </a:buClr>
              <a:buSzPts val="17570"/>
              <a:buFont typeface="Arial"/>
              <a:buNone/>
              <a:defRPr b="0" i="0" sz="17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64"/>
              </a:spcBef>
              <a:spcAft>
                <a:spcPts val="0"/>
              </a:spcAft>
              <a:buClr>
                <a:schemeClr val="dk1"/>
              </a:buClr>
              <a:buSzPts val="15321"/>
              <a:buFont typeface="Arial"/>
              <a:buNone/>
              <a:defRPr b="0" i="0" sz="153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Font typeface="Arial"/>
              <a:buNone/>
              <a:defRPr b="0" i="0" sz="13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None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None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None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None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None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None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602983" y="25763220"/>
            <a:ext cx="26334721" cy="3863337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228600" lvl="0" marL="457200" algn="l">
              <a:spcBef>
                <a:spcPts val="1543"/>
              </a:spcBef>
              <a:spcAft>
                <a:spcPts val="0"/>
              </a:spcAft>
              <a:buClr>
                <a:schemeClr val="dk1"/>
              </a:buClr>
              <a:buSzPts val="7714"/>
              <a:buNone/>
              <a:defRPr sz="7714"/>
            </a:lvl1pPr>
            <a:lvl2pPr indent="-228600" lvl="1" marL="914400" algn="l">
              <a:spcBef>
                <a:spcPts val="1307"/>
              </a:spcBef>
              <a:spcAft>
                <a:spcPts val="0"/>
              </a:spcAft>
              <a:buClr>
                <a:schemeClr val="dk1"/>
              </a:buClr>
              <a:buSzPts val="6536"/>
              <a:buNone/>
              <a:defRPr sz="6536"/>
            </a:lvl2pPr>
            <a:lvl3pPr indent="-228600" lvl="2" marL="1371600" algn="l"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5464"/>
              <a:buNone/>
              <a:defRPr sz="5464"/>
            </a:lvl3pPr>
            <a:lvl4pPr indent="-228600" lvl="3" marL="18288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4pPr>
            <a:lvl5pPr indent="-228600" lvl="4" marL="22860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5pPr>
            <a:lvl6pPr indent="-228600" lvl="5" marL="27432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6pPr>
            <a:lvl7pPr indent="-228600" lvl="6" marL="32004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7pPr>
            <a:lvl8pPr indent="-228600" lvl="7" marL="36576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8pPr>
            <a:lvl9pPr indent="-228600" lvl="8" marL="4114800" algn="l">
              <a:spcBef>
                <a:spcPts val="986"/>
              </a:spcBef>
              <a:spcAft>
                <a:spcPts val="0"/>
              </a:spcAft>
              <a:buClr>
                <a:schemeClr val="dk1"/>
              </a:buClr>
              <a:buSzPts val="4928"/>
              <a:buNone/>
              <a:defRPr sz="4928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194560" y="1318263"/>
            <a:ext cx="39502078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07"/>
              <a:buFont typeface="Calibri"/>
              <a:buNone/>
              <a:defRPr b="0" i="0" sz="241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94560" y="7680965"/>
            <a:ext cx="39502078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234075" lIns="468150" spcFirstLastPara="1" rIns="468150" wrap="square" tIns="234075"/>
          <a:lstStyle>
            <a:lvl1pPr indent="-1344295" lvl="0" marL="457200" marR="0" rtl="0" algn="l">
              <a:spcBef>
                <a:spcPts val="3514"/>
              </a:spcBef>
              <a:spcAft>
                <a:spcPts val="0"/>
              </a:spcAft>
              <a:buClr>
                <a:schemeClr val="dk1"/>
              </a:buClr>
              <a:buSzPts val="17570"/>
              <a:buFont typeface="Arial"/>
              <a:buChar char="•"/>
              <a:defRPr b="0" i="0" sz="17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1483" lvl="1" marL="914400" marR="0" rtl="0" algn="l">
              <a:spcBef>
                <a:spcPts val="3064"/>
              </a:spcBef>
              <a:spcAft>
                <a:spcPts val="0"/>
              </a:spcAft>
              <a:buClr>
                <a:schemeClr val="dk1"/>
              </a:buClr>
              <a:buSzPts val="15321"/>
              <a:buFont typeface="Arial"/>
              <a:buChar char="–"/>
              <a:defRPr b="0" i="0" sz="153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5339" lvl="2" marL="1371600" marR="0" rtl="0" algn="l">
              <a:spcBef>
                <a:spcPts val="2635"/>
              </a:spcBef>
              <a:spcAft>
                <a:spcPts val="0"/>
              </a:spcAft>
              <a:buClr>
                <a:schemeClr val="dk1"/>
              </a:buClr>
              <a:buSzPts val="13177"/>
              <a:buFont typeface="Arial"/>
              <a:buChar char="•"/>
              <a:defRPr b="0" i="0" sz="13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22464" lvl="3" marL="1828800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Char char="–"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22464" lvl="4" marL="2286000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Char char="»"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22464" lvl="5" marL="2743200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Char char="•"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2464" lvl="6" marL="3200400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Char char="•"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22464" lvl="7" marL="3657600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Char char="•"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2464" lvl="8" marL="4114800" marR="0" rtl="0" algn="l">
              <a:spcBef>
                <a:spcPts val="2185"/>
              </a:spcBef>
              <a:spcAft>
                <a:spcPts val="0"/>
              </a:spcAft>
              <a:buClr>
                <a:schemeClr val="dk1"/>
              </a:buClr>
              <a:buSzPts val="10927"/>
              <a:buFont typeface="Arial"/>
              <a:buChar char="•"/>
              <a:defRPr b="0" i="0" sz="10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96161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1455363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4075" lIns="468150" spcFirstLastPara="1" rIns="468150" wrap="square" tIns="2340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53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506200" y="164592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1122600" y="164592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9600" y="33426400"/>
            <a:ext cx="299720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Template ID: speculativestone  Size: 48x36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hyperlink" Target="https://developer.github.com/v3/" TargetMode="External"/><Relationship Id="rId6" Type="http://schemas.openxmlformats.org/officeDocument/2006/relationships/hyperlink" Target="https://www.wordclouds.com/" TargetMode="External"/><Relationship Id="rId7" Type="http://schemas.openxmlformats.org/officeDocument/2006/relationships/hyperlink" Target="https://www.react-simple-maps.io/bubbles-map" TargetMode="External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1"/>
            <a:ext cx="2515791" cy="32918401"/>
          </a:xfrm>
          <a:prstGeom prst="rect">
            <a:avLst/>
          </a:prstGeom>
          <a:solidFill>
            <a:srgbClr val="294D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8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515791" y="13846683"/>
            <a:ext cx="684609" cy="19071718"/>
          </a:xfrm>
          <a:prstGeom prst="rect">
            <a:avLst/>
          </a:prstGeom>
          <a:solidFill>
            <a:srgbClr val="C5C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8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851325" y="6382100"/>
            <a:ext cx="119469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GitHub is a web-based hosting service for version control using Git. T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his is an attempt to visualize the attributes of leading open-source projects on Github.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The number of forks to a repository is taken as the deciding factor for popularity of an open-source project. Github being the de-facto destination for open-source contributions in software engineering, this visualization reflects the overall software industry trend as well.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133150" y="1044925"/>
            <a:ext cx="319062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Libre Baskerville"/>
              <a:buNone/>
            </a:pPr>
            <a:r>
              <a:rPr lang="en-US" sz="7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Visualization of top Open-Source projects on Github</a:t>
            </a:r>
            <a:endParaRPr sz="7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823459" y="2879709"/>
            <a:ext cx="391878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5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CSE-564 Visualization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Mallikarjuna Rao Budida,  Satish Muddana (G62)</a:t>
            </a:r>
            <a:endParaRPr sz="3600"/>
          </a:p>
        </p:txBody>
      </p:sp>
      <p:sp>
        <p:nvSpPr>
          <p:cNvPr id="98" name="Google Shape;98;p13"/>
          <p:cNvSpPr txBox="1"/>
          <p:nvPr/>
        </p:nvSpPr>
        <p:spPr>
          <a:xfrm>
            <a:off x="18155225" y="14637850"/>
            <a:ext cx="121518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Silicon Valley</a:t>
            </a: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remains the top hub of open source project owners. 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Beijing</a:t>
            </a: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is a close second.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34170025" y="6975101"/>
            <a:ext cx="9144000" cy="5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4170034" y="20950534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3823450" y="5109100"/>
            <a:ext cx="11946900" cy="7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7913725" y="5365963"/>
            <a:ext cx="12634800" cy="7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are the contributors based out of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32694025" y="24106851"/>
            <a:ext cx="87282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Inferences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8108575" y="28259800"/>
            <a:ext cx="128835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8155225" y="26752975"/>
            <a:ext cx="123933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These are the top trending topics active contributors on Github are working on. 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Android, IOS </a:t>
            </a: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are the most active technologies, followed by 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Docker, Machine Learning </a:t>
            </a: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at a distant third.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739" y="6749124"/>
            <a:ext cx="12883385" cy="70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100" y="28091150"/>
            <a:ext cx="13526757" cy="3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3921375" y="27000625"/>
            <a:ext cx="12151800" cy="118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time of the day are programmers are most productive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8155225" y="29674700"/>
            <a:ext cx="128835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AutoNum type="arabicPeriod"/>
            </a:pP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was collected from Github developer API </a:t>
            </a:r>
            <a:r>
              <a:rPr lang="en-US" sz="24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/>
              </a:rPr>
              <a:t>https://developer.github.com/v3/</a:t>
            </a: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 Light"/>
              <a:buAutoNum type="arabicPeriod"/>
            </a:pP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Word clouds generated from </a:t>
            </a:r>
            <a:r>
              <a:rPr lang="en-US" sz="24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6"/>
              </a:rPr>
              <a:t>https://www.wordclouds.com/</a:t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AutoNum type="arabicPeriod"/>
            </a:pP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Bubble World map from </a:t>
            </a:r>
            <a:r>
              <a:rPr lang="en-US" sz="24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7"/>
              </a:rPr>
              <a:t>https://www.react-simple-maps.io/bubbles-map</a:t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1325" y="1261650"/>
            <a:ext cx="7164758" cy="1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55851" y="18077301"/>
            <a:ext cx="13126300" cy="660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3823450" y="15134800"/>
            <a:ext cx="12393300" cy="7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Most Frequently used Programming Languages</a:t>
            </a:r>
            <a:endParaRPr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43588" y="7055800"/>
            <a:ext cx="9871564" cy="521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11">
            <a:alphaModFix/>
          </a:blip>
          <a:srcRect b="1797" l="0" r="0" t="0"/>
          <a:stretch/>
        </p:blipFill>
        <p:spPr>
          <a:xfrm>
            <a:off x="18433325" y="18039775"/>
            <a:ext cx="12233999" cy="842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32741475" y="5255800"/>
            <a:ext cx="87282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Open Source License distribution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18034475" y="16693876"/>
            <a:ext cx="126348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Trending Topics on Github</a:t>
            </a:r>
            <a:endParaRPr sz="3600">
              <a:solidFill>
                <a:srgbClr val="6FB74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FB74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FB74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4264875" y="25507650"/>
            <a:ext cx="11028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JavaScript </a:t>
            </a:r>
            <a:r>
              <a:rPr lang="en-US" sz="2400">
                <a:latin typeface="Montserrat Light"/>
                <a:ea typeface="Montserrat Light"/>
                <a:cs typeface="Montserrat Light"/>
                <a:sym typeface="Montserrat Light"/>
              </a:rPr>
              <a:t>remains to be a top pick by programmers around the world, beating its next biggest competitor by about 100%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3823450" y="9816675"/>
            <a:ext cx="12151800" cy="79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Collection</a:t>
            </a:r>
            <a:endParaRPr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3851325" y="10996725"/>
            <a:ext cx="122340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Data was collected using a combination of Github APIs coupled with Google Geolocation API for location services.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Github Search API was requested with selective querying of fork_count. For each repository in the result, the owner information was crawled using a separate API. The location of the owner was obtained by doing an address to lat/long translation using the Google Geolocation API. The topics pertaining to a repository are part of Github’s experimental project to tag repositories.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054524" y="17310590"/>
            <a:ext cx="6007169" cy="5697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32893875" y="13259400"/>
            <a:ext cx="87282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tl" dir="10800000" dist="317500">
              <a:srgbClr val="294D6D"/>
            </a:outerShdw>
          </a:effectLst>
        </p:spPr>
        <p:txBody>
          <a:bodyPr anchorCtr="0" anchor="t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FB74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Who owns the Repo?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542150" y="16382999"/>
            <a:ext cx="18383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32785625" y="6178975"/>
            <a:ext cx="9672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mit stands tall among the open source licenses 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32785625" y="25144000"/>
            <a:ext cx="10225500" cy="6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	Learning Javascript is the easiest way for programmers to contribute to open-source projects. Silicon Valley is where most of the contributors are located at. Programming for Android, ios is the new trend. Organizations hold a major share of open source projects. It also looks like most of the work happens between 3pm and midnight.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32893875" y="14865775"/>
            <a:ext cx="9411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56% of the top repositories are managed by organizations.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