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41" autoAdjust="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5567955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analysis</a:t>
          </a:r>
        </a:p>
      </dsp:txBody>
      <dsp:txXfrm>
        <a:off x="5084622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Inferential analysis</a:t>
          </a:r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238" y="2554817"/>
            <a:ext cx="9231924" cy="242146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Battle of Neighborhoods Finding a Better Place in Scarborough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JBhatt462@gmail.com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Helvetica Neue</vt:lpstr>
      <vt:lpstr>Wingdings</vt:lpstr>
      <vt:lpstr>Angles</vt:lpstr>
      <vt:lpstr>The Battle of Neighborhoods Finding a Better Place in Scarborough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2020-11-30T07:44:53Z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