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D163A-8FBE-4D37-A051-D3D7D77810A8}" v="37" dt="2020-09-11T15:26:44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99B9-CA2E-497B-847A-105F2E3D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170F6-84AD-4BBF-9AC1-E1F56F25E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8486-13CA-48EB-824A-1BA47663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41731-C8BD-4B3E-9BBF-3FC4004C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E88C-B92D-48D7-B2E8-E43F6917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583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D7AF-8996-4EDC-9745-2364D5D6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BD0D4-3B4D-4C5F-85EA-515E43CC6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9CCFC-4377-407E-8C9F-DC80FFE1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C854-47FF-4D58-8F54-2A0BD327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4D65-FAA0-4C12-9322-BC35B3B7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188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6684E-3E16-4985-8F22-397E67928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E58F-BF3B-45D3-913A-01368F183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5662-6F7C-4961-937E-78484BF4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B828D-14FB-4827-9E72-8836249E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99AC-DED2-48E9-B997-B6315589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534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BDBD-DB0A-4F77-86A7-F5587013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06E5-165F-4378-856E-95D1ECF9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8DDF-16FC-41B0-9B92-179FAD57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37CC0-BCCD-4C64-AED3-F5438CE5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E8B2B-A50B-4FBA-91D2-25169043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275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1A39-BFCF-4131-88D9-684E26AB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F06C9-2653-42BF-9D16-2BC0D5436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A16A3-7AF0-44D4-8842-3DD49FD7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888E4-6942-486B-AD0A-CCD60DDB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5F9D-D5FF-4329-A054-969D1872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85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FA9C-EA97-44EE-901F-D1ED8980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EE7F-1BD4-4A2A-A666-B5055E5A2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14C8D-AAEE-4665-9485-D70155A4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5EA9B-B8D3-4C5A-A84D-BBCACCDE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68C3-75AA-4813-B01A-241FAE72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E3F1D-C689-4889-92F8-8ADEE6A7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56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C59F-15C6-4320-A5DA-E2761A3E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23CEB-1243-4451-A2CC-1D473F153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1F50D-2AA4-49A8-BC34-4CCD6A78D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9046B-983A-4341-93B1-E09450343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5473B-788A-4776-947D-C0F6E6FC2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BB77F-8074-4406-AB3F-C5A2E291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FE636-71E6-4E16-A293-C6A2337C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43835-13C4-4A71-947E-BEBA72C5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3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AA08-588E-464B-BD99-1B52733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BA35-4C11-4F05-8DCA-74C3769D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BA9FF-89E5-40E5-A73D-44E3678E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2AB30-AA0B-4AE6-903C-D350F783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30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0A5B1-1673-455E-A0E7-7B052998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CBF00-CF84-4B37-803C-E8477C4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0B459-5194-4B7C-9B8B-CC1EA174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52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F82B-C4DF-4F18-B4A9-04A0A442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9E24-6C20-43C7-98A8-DD495788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5CCC5-7AD5-4C58-B0B4-08AAED4F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97CBD-739F-4185-864A-7345886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AA633-030C-4BB6-AC84-D35578DC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073FD-CB38-4A25-9AD5-3C5F832D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33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4FD4-A682-4132-9B2D-36A9ADB2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80736-44DF-49BB-AB3D-31F1F184F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AFB84-BDA8-49AC-A153-49AA4CBD2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B112-CE8A-4F5F-A24B-A83D4D47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8AE9E-F71F-4DD8-9792-6938FCC1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75EAF-B99D-41D9-8A07-FFDF4208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612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F524-838A-4D17-8F3E-8B22CFBC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275CE-7945-4799-A740-52A70313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2E025-35FC-4491-9BD0-07D4BAB72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C731D-B9BA-4A5F-9A5F-2A8E31D57324}" type="datetimeFigureOut">
              <a:rPr lang="nl-NL" smtClean="0"/>
              <a:t>11-9-2020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3753-2E42-4929-A2E1-F69C3F0A0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4AA2-55DB-445C-A235-420BBFDC1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6688-3524-420C-8085-18B51EFE20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14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35C8-2319-4032-9D82-AE2A1C5BF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GGPLOT2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21E50-BCEC-473B-BA61-8D8A9B9F0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These notes are for (my) personal use and fetched from paid tutorial websites. None of this is mine, all rights go to the </a:t>
            </a:r>
            <a:r>
              <a:rPr lang="en-US" i="1"/>
              <a:t>content creators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03542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F35876-8AC6-4CB6-9DFE-353473ABB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2" y="156755"/>
            <a:ext cx="8639389" cy="3143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808F64-2BD9-4153-B545-A32B25CFB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428" y="3682567"/>
            <a:ext cx="4397121" cy="16003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21469A-4ADA-42AB-8CDD-0E0B670314AE}"/>
              </a:ext>
            </a:extLst>
          </p:cNvPr>
          <p:cNvCxnSpPr/>
          <p:nvPr/>
        </p:nvCxnSpPr>
        <p:spPr>
          <a:xfrm>
            <a:off x="2386149" y="2455817"/>
            <a:ext cx="2558457" cy="2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9D59A8-290A-4EF7-B883-9570492FAA85}"/>
              </a:ext>
            </a:extLst>
          </p:cNvPr>
          <p:cNvCxnSpPr/>
          <p:nvPr/>
        </p:nvCxnSpPr>
        <p:spPr>
          <a:xfrm flipH="1">
            <a:off x="6035040" y="1854926"/>
            <a:ext cx="1175657" cy="19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6F5DEF7-9C67-4E20-BB73-8814B1D3E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443" y="5542434"/>
            <a:ext cx="4298052" cy="6325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4B5D6C-933C-4255-A73D-68BE6645419D}"/>
              </a:ext>
            </a:extLst>
          </p:cNvPr>
          <p:cNvCxnSpPr/>
          <p:nvPr/>
        </p:nvCxnSpPr>
        <p:spPr>
          <a:xfrm>
            <a:off x="8072846" y="2368731"/>
            <a:ext cx="1114697" cy="355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16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1F7BAE-8EFB-4D38-89E5-730D637B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0" y="620165"/>
            <a:ext cx="7001852" cy="3705742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1E05AE57-1FB9-4559-89DA-41D3C11A18F9}"/>
              </a:ext>
            </a:extLst>
          </p:cNvPr>
          <p:cNvSpPr/>
          <p:nvPr/>
        </p:nvSpPr>
        <p:spPr>
          <a:xfrm>
            <a:off x="6650182" y="1704109"/>
            <a:ext cx="685800" cy="72736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2318E-95DE-47AC-9D32-2EFC7C8259B7}"/>
              </a:ext>
            </a:extLst>
          </p:cNvPr>
          <p:cNvSpPr txBox="1"/>
          <p:nvPr/>
        </p:nvSpPr>
        <p:spPr>
          <a:xfrm>
            <a:off x="8277726" y="1058779"/>
            <a:ext cx="281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layer as many layers on </a:t>
            </a:r>
          </a:p>
          <a:p>
            <a:r>
              <a:rPr lang="en-US" dirty="0"/>
              <a:t>top of each other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455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FEAF9D-7D31-49B1-ACDF-BC0837B7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098"/>
            <a:ext cx="12192000" cy="59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8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117918-451C-453B-BF31-465E473B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3" y="200239"/>
            <a:ext cx="6991450" cy="3348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CC4759-CB23-4A23-B23A-A8706EA9F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3" y="3562136"/>
            <a:ext cx="8391525" cy="3095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8EF74-2098-414A-B86A-C904FB531824}"/>
              </a:ext>
            </a:extLst>
          </p:cNvPr>
          <p:cNvSpPr txBox="1"/>
          <p:nvPr/>
        </p:nvSpPr>
        <p:spPr>
          <a:xfrm>
            <a:off x="8791074" y="1874466"/>
            <a:ext cx="3256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is the color of the line, whereas Fill tell how is it filled inside the lines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671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6EEFD6-1E01-498E-A994-7DC9A84B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2" y="657191"/>
            <a:ext cx="8545118" cy="4067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36936A-CEE5-43B4-BDB5-53495BE1623E}"/>
              </a:ext>
            </a:extLst>
          </p:cNvPr>
          <p:cNvSpPr txBox="1"/>
          <p:nvPr/>
        </p:nvSpPr>
        <p:spPr>
          <a:xfrm>
            <a:off x="9384632" y="1331495"/>
            <a:ext cx="277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for showing error </a:t>
            </a:r>
          </a:p>
          <a:p>
            <a:r>
              <a:rPr lang="en-US" dirty="0"/>
              <a:t>on your time series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9818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7C7E3A-7577-4A1B-8140-416ADE6E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8" y="1067672"/>
            <a:ext cx="7735380" cy="1867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A66573-9E58-490D-B2D2-A5306BCB887D}"/>
              </a:ext>
            </a:extLst>
          </p:cNvPr>
          <p:cNvSpPr txBox="1"/>
          <p:nvPr/>
        </p:nvSpPr>
        <p:spPr>
          <a:xfrm>
            <a:off x="1459832" y="481263"/>
            <a:ext cx="233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variables = Heat Map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85081-F449-42F7-B06D-F96959E2E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8" y="3023469"/>
            <a:ext cx="6115904" cy="3353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BD05D-34FB-491B-BEB1-95B2845C0D8B}"/>
              </a:ext>
            </a:extLst>
          </p:cNvPr>
          <p:cNvSpPr txBox="1"/>
          <p:nvPr/>
        </p:nvSpPr>
        <p:spPr>
          <a:xfrm>
            <a:off x="6946233" y="3429000"/>
            <a:ext cx="4782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put a continuous var in the x or y, there will</a:t>
            </a:r>
          </a:p>
          <a:p>
            <a:r>
              <a:rPr lang="en-US" dirty="0"/>
              <a:t>be too many gaps and the data will not be displayed properly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644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69D1BD-60E6-4462-9043-A1673222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3" y="557820"/>
            <a:ext cx="11069053" cy="57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7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4B487-0C5D-4588-A682-3801485F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36" y="616368"/>
            <a:ext cx="8362950" cy="418147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649B799E-DF87-4DF7-B305-6105C498489F}"/>
              </a:ext>
            </a:extLst>
          </p:cNvPr>
          <p:cNvSpPr/>
          <p:nvPr/>
        </p:nvSpPr>
        <p:spPr>
          <a:xfrm>
            <a:off x="9127958" y="721895"/>
            <a:ext cx="1989221" cy="1347537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Useful for showing grouping vars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655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A2530-F415-49BB-A126-99D02F5F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85" y="588545"/>
            <a:ext cx="81629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4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631EA0-D7E0-409A-9DE3-9607FAE6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109787"/>
            <a:ext cx="6238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F91AAC-1D8B-4B20-8CBD-04384C84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861654"/>
            <a:ext cx="10116962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6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CC890A-3EF1-42EF-80EC-4F681978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914525"/>
            <a:ext cx="83153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D8E336-1B31-41B3-BF47-D4AC37FE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713996"/>
            <a:ext cx="10659963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8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F7AB1C-1A75-4E75-A3F0-D6C5EB8A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1547550"/>
            <a:ext cx="724953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72F63B-3939-4D0D-82EE-E1522F18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128391"/>
            <a:ext cx="811643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3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830091-7AD2-4FF2-B913-4CBE52A5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1" y="335458"/>
            <a:ext cx="5801535" cy="1228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5BC067-86E6-499E-ABC5-84B04CB55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852" y="335458"/>
            <a:ext cx="4182059" cy="1200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D9824-D6A7-4175-9D98-1E78F1DB5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50" y="2182867"/>
            <a:ext cx="1128870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4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64929B-5C35-43F8-8577-CD0963698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441701"/>
            <a:ext cx="10104996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8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E0CE3E-5789-4043-9865-EDA17243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85" y="1306646"/>
            <a:ext cx="10486029" cy="424470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61E99E-5BB2-4718-B0C5-A8C8C06605A5}"/>
              </a:ext>
            </a:extLst>
          </p:cNvPr>
          <p:cNvSpPr/>
          <p:nvPr/>
        </p:nvSpPr>
        <p:spPr>
          <a:xfrm>
            <a:off x="7235687" y="4943061"/>
            <a:ext cx="2650435" cy="7156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60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D70CB1-ACD6-4F60-B01A-1D64387E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80" y="990388"/>
            <a:ext cx="9236240" cy="4877223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65C22E8A-9C63-46B1-9F4D-BFAC16907A85}"/>
              </a:ext>
            </a:extLst>
          </p:cNvPr>
          <p:cNvSpPr/>
          <p:nvPr/>
        </p:nvSpPr>
        <p:spPr>
          <a:xfrm>
            <a:off x="7076662" y="2045909"/>
            <a:ext cx="4161182" cy="1325218"/>
          </a:xfrm>
          <a:prstGeom prst="borderCallout1">
            <a:avLst>
              <a:gd name="adj1" fmla="val 18750"/>
              <a:gd name="adj2" fmla="val -8333"/>
              <a:gd name="adj3" fmla="val -2500"/>
              <a:gd name="adj4" fmla="val -42478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Scatterplot. Without this </a:t>
            </a:r>
            <a:r>
              <a:rPr lang="en-US" dirty="0" err="1"/>
              <a:t>geom_point</a:t>
            </a:r>
            <a:r>
              <a:rPr lang="en-US" dirty="0"/>
              <a:t> there will be nothing to show. </a:t>
            </a:r>
            <a:r>
              <a:rPr lang="en-US" dirty="0" err="1"/>
              <a:t>Aes</a:t>
            </a:r>
            <a:r>
              <a:rPr lang="en-US" dirty="0"/>
              <a:t> just creates mappings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88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229B3FC546DF44A68EED13B792D39C" ma:contentTypeVersion="9" ma:contentTypeDescription="Create a new document." ma:contentTypeScope="" ma:versionID="c4220e52d377a70177d64c090bc4d007">
  <xsd:schema xmlns:xsd="http://www.w3.org/2001/XMLSchema" xmlns:xs="http://www.w3.org/2001/XMLSchema" xmlns:p="http://schemas.microsoft.com/office/2006/metadata/properties" xmlns:ns3="65ec7b6a-c3f8-4a48-874f-c58b669b7e2f" targetNamespace="http://schemas.microsoft.com/office/2006/metadata/properties" ma:root="true" ma:fieldsID="16ab0065f6aca5b5fad8c8d180469222" ns3:_="">
    <xsd:import namespace="65ec7b6a-c3f8-4a48-874f-c58b669b7e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ec7b6a-c3f8-4a48-874f-c58b669b7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7D0891-594E-4CF4-B18D-6F96ED44DB0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5ec7b6a-c3f8-4a48-874f-c58b669b7e2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8F9885-ABB4-48DA-9C9C-7BEBA42FE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1CCA86-BA0F-4869-B531-2054DA34F4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ec7b6a-c3f8-4a48-874f-c58b669b7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121</Words>
  <Application>Microsoft Office PowerPoint</Application>
  <PresentationFormat>Widescreen</PresentationFormat>
  <Paragraphs>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GGPLOT2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Bhatt, K. (Keshav)</dc:creator>
  <cp:lastModifiedBy>Bhatt, K. (Keshav)</cp:lastModifiedBy>
  <cp:revision>6</cp:revision>
  <dcterms:created xsi:type="dcterms:W3CDTF">2020-09-10T11:37:45Z</dcterms:created>
  <dcterms:modified xsi:type="dcterms:W3CDTF">2020-09-11T15:53:59Z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0x01010084229B3FC546DF44A68EED13B792D39C</vt:lpwstr>
  </property>
</Properties>
</file>