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50" autoAdjust="0"/>
  </p:normalViewPr>
  <p:slideViewPr>
    <p:cSldViewPr snapToGrid="0">
      <p:cViewPr varScale="1">
        <p:scale>
          <a:sx n="63" d="100"/>
          <a:sy n="63" d="100"/>
        </p:scale>
        <p:origin x="9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C08D6-3E05-4E0B-A051-167492272CB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D4481-6382-499D-869C-4255E7EA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Well I</a:t>
            </a:r>
            <a:r>
              <a:rPr lang="en-US" baseline="0" dirty="0" smtClean="0"/>
              <a:t> hope I have broadened more of what you know and lessened your stereotypes. And since </a:t>
            </a:r>
            <a:r>
              <a:rPr lang="en-US" baseline="0" dirty="0" err="1" smtClean="0"/>
              <a:t>y’all</a:t>
            </a:r>
            <a:r>
              <a:rPr lang="en-US" baseline="0" dirty="0" smtClean="0"/>
              <a:t> now love me and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be BFFs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catch me always 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Good</a:t>
            </a:r>
            <a:r>
              <a:rPr lang="en-US" baseline="0" dirty="0" smtClean="0"/>
              <a:t> morning everyone. I am Keshav a Dutchman, yes maybe my accent tells another story but I have 5 minutes. So another story.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story about food and stereotypes. Like the one you maybe made about 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one thinks of the Dutch, this is the image that comes to their mind. Eating potatoes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this is not really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you</a:t>
            </a:r>
            <a:r>
              <a:rPr lang="en-US" baseline="0" dirty="0" smtClean="0"/>
              <a:t> go to a Dutch food website like smulweb.nl, the #1 recipe is lasagna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#2 and #3 is pasta with chicken. I know this is blasphemy in Italy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made me curious what are the Dutch eating and if the Dutch are Italian food what are the Italians eating? Dutch food?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 they say in Italy when in doubt go to </a:t>
            </a:r>
            <a:r>
              <a:rPr lang="en-US" baseline="0" dirty="0" err="1" smtClean="0"/>
              <a:t>giallozaferrano</a:t>
            </a:r>
            <a:r>
              <a:rPr lang="en-US" baseline="0" dirty="0" smtClean="0"/>
              <a:t> and that is where I went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Italians I observed are definitely not eating Dutch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everything is Italian for instance: </a:t>
            </a:r>
            <a:r>
              <a:rPr lang="en-US" baseline="0" dirty="0" err="1" smtClean="0"/>
              <a:t>Beschamel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</a:t>
            </a:r>
            <a:r>
              <a:rPr lang="en-US" dirty="0" err="1" smtClean="0"/>
              <a:t>soesjes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 Chinese dumplings are Ravioli</a:t>
            </a:r>
            <a:r>
              <a:rPr lang="en-US" baseline="0" dirty="0" smtClean="0"/>
              <a:t> Chinese al </a:t>
            </a:r>
            <a:r>
              <a:rPr lang="en-US" baseline="0" dirty="0" err="1" smtClean="0"/>
              <a:t>vapore</a:t>
            </a:r>
            <a:endParaRPr lang="en-US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But this a R</a:t>
            </a:r>
            <a:r>
              <a:rPr lang="en-US" baseline="0" dirty="0" smtClean="0"/>
              <a:t> conference and you want to see some R stuff not </a:t>
            </a:r>
            <a:r>
              <a:rPr lang="en-US" baseline="0" dirty="0" err="1" smtClean="0"/>
              <a:t>screnshots</a:t>
            </a:r>
            <a:r>
              <a:rPr lang="en-US" baseline="0" dirty="0" smtClean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ok here it is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</a:t>
            </a:r>
            <a:r>
              <a:rPr lang="en-US" baseline="0" dirty="0" smtClean="0"/>
              <a:t> started with stereotypes and the first stereotype is that Dutch are big potato eaters and the Italians tomato eaters, right?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Well </a:t>
            </a:r>
            <a:r>
              <a:rPr lang="en-US" dirty="0" err="1" smtClean="0"/>
              <a:t>booyah</a:t>
            </a:r>
            <a:r>
              <a:rPr lang="en-US" dirty="0" smtClean="0"/>
              <a:t> the most consumed ingredient is tomato and way below is potato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apparently eat a lot of garlic too and Olive oil!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</a:t>
            </a:r>
            <a:r>
              <a:rPr lang="en-US" baseline="0" dirty="0" smtClean="0"/>
              <a:t> if you look at the Italians, it seems you guys are just surviving on olive oil, tomato is not at all a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STEREOTYPE BUSTED!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 if you look at the origin,</a:t>
            </a:r>
            <a:r>
              <a:rPr lang="en-US" baseline="0" dirty="0" smtClean="0"/>
              <a:t> there is definitely nationalism but the Dutch are eating much more international cuisine than the Italians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Alright there has been some Italy</a:t>
            </a:r>
            <a:r>
              <a:rPr lang="en-US" baseline="0" dirty="0" smtClean="0"/>
              <a:t> bashing,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break some Italian stereotypes apparently the Italians have a big sweet tooth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not eating just </a:t>
            </a:r>
            <a:r>
              <a:rPr lang="en-US" baseline="0" dirty="0" err="1" smtClean="0"/>
              <a:t>pizaa</a:t>
            </a:r>
            <a:r>
              <a:rPr lang="en-US" baseline="0" dirty="0" smtClean="0"/>
              <a:t> and pasta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Borrelhapjes</a:t>
            </a:r>
            <a:r>
              <a:rPr lang="en-US" baseline="0" dirty="0" smtClean="0"/>
              <a:t> are a very Dutch thing, they are drink snacks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D4481-6382-499D-869C-4255E7EA48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2354-EB23-4780-96A4-933A1F1FF79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DE5A-B452-4FB7-B53C-2414849D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twitter.com/bhatt_keshav" TargetMode="External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github.com/bhatt-keshav/TomatoPotato" TargetMode="External"/><Relationship Id="rId4" Type="http://schemas.openxmlformats.org/officeDocument/2006/relationships/hyperlink" Target="https://www.linkedin.com/in/bhattkesh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2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WHAT ARE THE </a:t>
            </a:r>
            <a:br>
              <a:rPr lang="en-US" dirty="0" smtClean="0">
                <a:latin typeface="Berlin Sans FB Demi" panose="020E0802020502020306" pitchFamily="34" charset="0"/>
              </a:rPr>
            </a:br>
            <a:r>
              <a:rPr lang="en-US" dirty="0" smtClean="0">
                <a:latin typeface="Berlin Sans FB Demi" panose="020E0802020502020306" pitchFamily="34" charset="0"/>
              </a:rPr>
              <a:t>POTATO EATERS </a:t>
            </a:r>
            <a:br>
              <a:rPr lang="en-US" dirty="0" smtClean="0">
                <a:latin typeface="Berlin Sans FB Demi" panose="020E0802020502020306" pitchFamily="34" charset="0"/>
              </a:rPr>
            </a:br>
            <a:r>
              <a:rPr lang="en-US" dirty="0" smtClean="0">
                <a:latin typeface="Berlin Sans FB Demi" panose="020E0802020502020306" pitchFamily="34" charset="0"/>
              </a:rPr>
              <a:t>EATING?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/>
          <a:lstStyle/>
          <a:p>
            <a:pPr algn="r"/>
            <a:r>
              <a:rPr lang="en-US" dirty="0" smtClean="0">
                <a:latin typeface="Berlin Sans FB" panose="020E0602020502020306" pitchFamily="34" charset="0"/>
              </a:rPr>
              <a:t>Keshav Bhatt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122363"/>
            <a:ext cx="1666672" cy="813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erlin Sans FB Demi" panose="020E0802020502020306" pitchFamily="34" charset="0"/>
              </a:rPr>
              <a:t>FIN.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4572000"/>
            <a:ext cx="9144000" cy="1935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Berlin Sans FB" panose="020E0602020502020306" pitchFamily="34" charset="0"/>
                <a:hlinkClick r:id="rId3"/>
              </a:rPr>
              <a:t>https://twitter.com/bhatt_keshav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Berlin Sans FB" panose="020E0602020502020306" pitchFamily="34" charset="0"/>
                <a:hlinkClick r:id="rId4"/>
              </a:rPr>
              <a:t>https://www.linkedin.com/in/bhattkeshav</a:t>
            </a:r>
            <a:endParaRPr lang="en-US" dirty="0" smtClean="0">
              <a:latin typeface="Berlin Sans FB" panose="020E0602020502020306" pitchFamily="34" charset="0"/>
            </a:endParaRPr>
          </a:p>
          <a:p>
            <a:pPr marL="0" indent="0" algn="r">
              <a:buNone/>
            </a:pPr>
            <a:r>
              <a:rPr lang="en-US" dirty="0">
                <a:latin typeface="Berlin Sans FB" panose="020E0602020502020306" pitchFamily="34" charset="0"/>
                <a:hlinkClick r:id="rId5"/>
              </a:rPr>
              <a:t>https://github.com/bhatt-keshav/TomatoPotato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87" y="4572000"/>
            <a:ext cx="489626" cy="398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79" y="5049868"/>
            <a:ext cx="490034" cy="490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94" y="5539902"/>
            <a:ext cx="586803" cy="5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98" y="316581"/>
            <a:ext cx="78962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09" y="0"/>
            <a:ext cx="6704267" cy="6858000"/>
          </a:xfrm>
          <a:prstGeom prst="rect">
            <a:avLst/>
          </a:prstGeom>
        </p:spPr>
      </p:pic>
      <p:sp>
        <p:nvSpPr>
          <p:cNvPr id="3" name="5-Point Star 2"/>
          <p:cNvSpPr/>
          <p:nvPr/>
        </p:nvSpPr>
        <p:spPr>
          <a:xfrm>
            <a:off x="8601994" y="1897970"/>
            <a:ext cx="1186775" cy="101167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8" name="Picture 4" descr="crack-whip - Uberbuttons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70118" y="4669277"/>
            <a:ext cx="2153705" cy="20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906409" y="4386660"/>
            <a:ext cx="892896" cy="28261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13513" y="2627030"/>
            <a:ext cx="892896" cy="28261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933517"/>
            <a:ext cx="1645264" cy="28261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6" y="346455"/>
            <a:ext cx="7935432" cy="2924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400" y="3237402"/>
            <a:ext cx="7935432" cy="316274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812632" y="1808745"/>
            <a:ext cx="2566736" cy="421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79896" y="4818772"/>
            <a:ext cx="2566736" cy="28261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37" y="3407035"/>
            <a:ext cx="7506748" cy="2257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42" y="359036"/>
            <a:ext cx="7687748" cy="22577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90738" y="942471"/>
            <a:ext cx="3489158" cy="4211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95621" y="4112920"/>
            <a:ext cx="4657963" cy="47512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5" y="156303"/>
            <a:ext cx="8830907" cy="6506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224" y="156303"/>
            <a:ext cx="457263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" y="291830"/>
            <a:ext cx="5955548" cy="626637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63" y="291830"/>
            <a:ext cx="5955547" cy="6266379"/>
          </a:xfrm>
        </p:spPr>
      </p:pic>
    </p:spTree>
    <p:extLst>
      <p:ext uri="{BB962C8B-B14F-4D97-AF65-F5344CB8AC3E}">
        <p14:creationId xmlns:p14="http://schemas.microsoft.com/office/powerpoint/2010/main" val="3199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204280"/>
            <a:ext cx="6284067" cy="631325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4280"/>
            <a:ext cx="5816861" cy="6313251"/>
          </a:xfrm>
        </p:spPr>
      </p:pic>
    </p:spTree>
    <p:extLst>
      <p:ext uri="{BB962C8B-B14F-4D97-AF65-F5344CB8AC3E}">
        <p14:creationId xmlns:p14="http://schemas.microsoft.com/office/powerpoint/2010/main" val="36665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819"/>
            <a:ext cx="5157787" cy="580337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03" y="398834"/>
            <a:ext cx="6050605" cy="5720357"/>
          </a:xfrm>
        </p:spPr>
      </p:pic>
    </p:spTree>
    <p:extLst>
      <p:ext uri="{BB962C8B-B14F-4D97-AF65-F5344CB8AC3E}">
        <p14:creationId xmlns:p14="http://schemas.microsoft.com/office/powerpoint/2010/main" val="32401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393</Words>
  <Application>Microsoft Office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Berlin Sans FB Demi</vt:lpstr>
      <vt:lpstr>Calibri</vt:lpstr>
      <vt:lpstr>Calibri Light</vt:lpstr>
      <vt:lpstr>Office Theme</vt:lpstr>
      <vt:lpstr>WHAT ARE THE  POTATO EATERS  EATING?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 POTATO EATERS  EATING?</dc:title>
  <dc:creator>Keshav Bhatt</dc:creator>
  <cp:lastModifiedBy>Keshav Bhatt</cp:lastModifiedBy>
  <cp:revision>22</cp:revision>
  <dcterms:created xsi:type="dcterms:W3CDTF">2020-06-18T20:29:46Z</dcterms:created>
  <dcterms:modified xsi:type="dcterms:W3CDTF">2020-06-18T22:14:06Z</dcterms:modified>
</cp:coreProperties>
</file>