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9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A774-CEB8-4E41-B8C9-0CB641BF3E4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167357"/>
            <a:ext cx="9480102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533149"/>
            <a:ext cx="9076207" cy="5791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1909" y="6024396"/>
            <a:ext cx="741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python function that generates an http response for an http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71" y="202192"/>
            <a:ext cx="8824725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94" y="2042055"/>
            <a:ext cx="2865368" cy="2408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531" y="1208705"/>
            <a:ext cx="288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File structure</a:t>
            </a:r>
            <a:endParaRPr lang="en-US" sz="2400" b="1" dirty="0"/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3631476" y="1393371"/>
            <a:ext cx="1846216" cy="698472"/>
          </a:xfrm>
          <a:prstGeom prst="accent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4032069" y="2222472"/>
            <a:ext cx="4463017" cy="698472"/>
          </a:xfrm>
          <a:prstGeom prst="accent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Another thermos, which holds our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383533" y="2852055"/>
            <a:ext cx="5716924" cy="394064"/>
          </a:xfrm>
          <a:prstGeom prst="borderCallout1">
            <a:avLst>
              <a:gd name="adj1" fmla="val 40849"/>
              <a:gd name="adj2" fmla="val 502"/>
              <a:gd name="adj3" fmla="val 97030"/>
              <a:gd name="adj4" fmla="val -157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Because this is a packages, should have a .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4032069" y="3344091"/>
            <a:ext cx="4319451" cy="531611"/>
          </a:xfrm>
          <a:prstGeom prst="accentBorderCallout1">
            <a:avLst>
              <a:gd name="adj1" fmla="val 18750"/>
              <a:gd name="adj2" fmla="val -8333"/>
              <a:gd name="adj3" fmla="val 16755"/>
              <a:gd name="adj4" fmla="val -4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static files: CSS/HTML/JS etc.</a:t>
            </a:r>
            <a:endParaRPr lang="en-US" dirty="0"/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4175635" y="4021673"/>
            <a:ext cx="4319451" cy="531611"/>
          </a:xfrm>
          <a:prstGeom prst="accentBorderCallout1">
            <a:avLst>
              <a:gd name="adj1" fmla="val 18750"/>
              <a:gd name="adj2" fmla="val -8333"/>
              <a:gd name="adj3" fmla="val -70067"/>
              <a:gd name="adj4" fmla="val -4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templates for generating HTML pages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476898" y="4699255"/>
            <a:ext cx="5716924" cy="394064"/>
          </a:xfrm>
          <a:prstGeom prst="borderCallout1">
            <a:avLst>
              <a:gd name="adj1" fmla="val 40849"/>
              <a:gd name="adj2" fmla="val 502"/>
              <a:gd name="adj3" fmla="val -196892"/>
              <a:gd name="adj4" fmla="val -206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the flask project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8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0"/>
            <a:ext cx="9854764" cy="6690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84" y="2849723"/>
            <a:ext cx="354360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0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1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Ortec 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Bhatt</dc:creator>
  <cp:lastModifiedBy>Keshav Bhatt</cp:lastModifiedBy>
  <cp:revision>4</cp:revision>
  <dcterms:created xsi:type="dcterms:W3CDTF">2019-11-08T13:52:24Z</dcterms:created>
  <dcterms:modified xsi:type="dcterms:W3CDTF">2019-11-08T16:28:30Z</dcterms:modified>
</cp:coreProperties>
</file>