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3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9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A774-CEB8-4E41-B8C9-0CB641BF3E40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A030-46A9-4A94-95BF-84F6A8887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49" y="167357"/>
            <a:ext cx="9480102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2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533149"/>
            <a:ext cx="9076207" cy="57917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1909" y="6024396"/>
            <a:ext cx="741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python function that generates an http response for an http request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3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71" y="202192"/>
            <a:ext cx="8824725" cy="65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Templates and 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94" y="2042055"/>
            <a:ext cx="2865368" cy="24081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9531" y="1208705"/>
            <a:ext cx="288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File structure</a:t>
            </a:r>
            <a:endParaRPr lang="en-US" sz="2400" b="1" dirty="0"/>
          </a:p>
        </p:txBody>
      </p:sp>
      <p:sp>
        <p:nvSpPr>
          <p:cNvPr id="4" name="Line Callout 1 (Border and Accent Bar) 3"/>
          <p:cNvSpPr/>
          <p:nvPr/>
        </p:nvSpPr>
        <p:spPr>
          <a:xfrm>
            <a:off x="3631476" y="1393371"/>
            <a:ext cx="1846216" cy="698472"/>
          </a:xfrm>
          <a:prstGeom prst="accent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ine Callout 1 (Border and Accent Bar) 4"/>
          <p:cNvSpPr/>
          <p:nvPr/>
        </p:nvSpPr>
        <p:spPr>
          <a:xfrm>
            <a:off x="4032069" y="2222472"/>
            <a:ext cx="4463017" cy="698472"/>
          </a:xfrm>
          <a:prstGeom prst="accentBorderCallout1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Another thermos, which holds our 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3383533" y="2852055"/>
            <a:ext cx="5716924" cy="394064"/>
          </a:xfrm>
          <a:prstGeom prst="borderCallout1">
            <a:avLst>
              <a:gd name="adj1" fmla="val 40849"/>
              <a:gd name="adj2" fmla="val 502"/>
              <a:gd name="adj3" fmla="val 97030"/>
              <a:gd name="adj4" fmla="val -15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Because this is a packages, should have a .</a:t>
            </a:r>
            <a:r>
              <a:rPr lang="en-US" dirty="0" err="1" smtClean="0">
                <a:solidFill>
                  <a:schemeClr val="tx1"/>
                </a:solidFill>
              </a:rPr>
              <a:t>init</a:t>
            </a:r>
            <a:r>
              <a:rPr lang="en-US" dirty="0" smtClean="0">
                <a:solidFill>
                  <a:schemeClr val="tx1"/>
                </a:solidFill>
              </a:rPr>
              <a:t>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4032069" y="3344091"/>
            <a:ext cx="4319451" cy="531611"/>
          </a:xfrm>
          <a:prstGeom prst="accentBorderCallout1">
            <a:avLst>
              <a:gd name="adj1" fmla="val 18750"/>
              <a:gd name="adj2" fmla="val -8333"/>
              <a:gd name="adj3" fmla="val 16755"/>
              <a:gd name="adj4" fmla="val -44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static files: CSS/HTML/JS etc.</a:t>
            </a:r>
            <a:endParaRPr lang="en-US" dirty="0"/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4175635" y="4021673"/>
            <a:ext cx="4319451" cy="531611"/>
          </a:xfrm>
          <a:prstGeom prst="accentBorderCallout1">
            <a:avLst>
              <a:gd name="adj1" fmla="val 18750"/>
              <a:gd name="adj2" fmla="val -8333"/>
              <a:gd name="adj3" fmla="val -70067"/>
              <a:gd name="adj4" fmla="val -43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 templates for generating HTML pages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476898" y="4699255"/>
            <a:ext cx="5716924" cy="394064"/>
          </a:xfrm>
          <a:prstGeom prst="borderCallout1">
            <a:avLst>
              <a:gd name="adj1" fmla="val 40849"/>
              <a:gd name="adj2" fmla="val 502"/>
              <a:gd name="adj3" fmla="val -196892"/>
              <a:gd name="adj4" fmla="val -206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Contains the flask 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89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" y="0"/>
            <a:ext cx="9854764" cy="6690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84" y="2849723"/>
            <a:ext cx="354360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0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54" y="533244"/>
            <a:ext cx="560880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5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415"/>
            <a:ext cx="6955607" cy="5355430"/>
          </a:xfrm>
          <a:prstGeom prst="rect">
            <a:avLst/>
          </a:prstGeom>
        </p:spPr>
      </p:pic>
      <p:sp>
        <p:nvSpPr>
          <p:cNvPr id="4" name="Line Callout 1 3"/>
          <p:cNvSpPr/>
          <p:nvPr/>
        </p:nvSpPr>
        <p:spPr>
          <a:xfrm>
            <a:off x="7183483" y="1184365"/>
            <a:ext cx="4580709" cy="1698171"/>
          </a:xfrm>
          <a:prstGeom prst="borderCallout1">
            <a:avLst>
              <a:gd name="adj1" fmla="val 18750"/>
              <a:gd name="adj2" fmla="val -8333"/>
              <a:gd name="adj3" fmla="val 174038"/>
              <a:gd name="adj4" fmla="val -62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url_for</a:t>
            </a:r>
            <a:r>
              <a:rPr lang="en-US" dirty="0" smtClean="0"/>
              <a:t> is a </a:t>
            </a:r>
            <a:r>
              <a:rPr lang="en-US" dirty="0" err="1" smtClean="0"/>
              <a:t>jinja</a:t>
            </a:r>
            <a:r>
              <a:rPr lang="en-US" dirty="0" smtClean="0"/>
              <a:t> function available in all flask templates and takes the view passed in as the argument and returns its </a:t>
            </a:r>
            <a:r>
              <a:rPr lang="en-US" dirty="0" err="1" smtClean="0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Getting Started</vt:lpstr>
      <vt:lpstr>PowerPoint Presentation</vt:lpstr>
      <vt:lpstr>PowerPoint Presentation</vt:lpstr>
      <vt:lpstr>PowerPoint Presentation</vt:lpstr>
      <vt:lpstr>Basic Templates and Views</vt:lpstr>
      <vt:lpstr>PowerPoint Presentation</vt:lpstr>
      <vt:lpstr>PowerPoint Presentation</vt:lpstr>
      <vt:lpstr>PowerPoint Presentation</vt:lpstr>
      <vt:lpstr>PowerPoint Presentation</vt:lpstr>
    </vt:vector>
  </TitlesOfParts>
  <Company>Ortec Finance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Bhatt</dc:creator>
  <cp:lastModifiedBy>Keshav Bhatt</cp:lastModifiedBy>
  <cp:revision>8</cp:revision>
  <dcterms:created xsi:type="dcterms:W3CDTF">2019-11-08T13:52:24Z</dcterms:created>
  <dcterms:modified xsi:type="dcterms:W3CDTF">2019-11-12T15:20:51Z</dcterms:modified>
</cp:coreProperties>
</file>