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1151-0D52-4770-B9E3-FAA6C660DD8F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BCC6-85BC-4820-94FD-1FF04033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6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1151-0D52-4770-B9E3-FAA6C660DD8F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BCC6-85BC-4820-94FD-1FF04033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7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1151-0D52-4770-B9E3-FAA6C660DD8F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BCC6-85BC-4820-94FD-1FF04033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2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1151-0D52-4770-B9E3-FAA6C660DD8F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BCC6-85BC-4820-94FD-1FF04033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1151-0D52-4770-B9E3-FAA6C660DD8F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BCC6-85BC-4820-94FD-1FF04033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8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1151-0D52-4770-B9E3-FAA6C660DD8F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BCC6-85BC-4820-94FD-1FF04033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7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1151-0D52-4770-B9E3-FAA6C660DD8F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BCC6-85BC-4820-94FD-1FF04033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4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1151-0D52-4770-B9E3-FAA6C660DD8F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BCC6-85BC-4820-94FD-1FF04033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1151-0D52-4770-B9E3-FAA6C660DD8F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BCC6-85BC-4820-94FD-1FF04033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6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1151-0D52-4770-B9E3-FAA6C660DD8F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BCC6-85BC-4820-94FD-1FF04033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7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1151-0D52-4770-B9E3-FAA6C660DD8F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BCC6-85BC-4820-94FD-1FF04033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8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51151-0D52-4770-B9E3-FAA6C660DD8F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4BCC6-85BC-4820-94FD-1FF04033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46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54043" y="2069869"/>
            <a:ext cx="25769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Scalar: Don’t have internal components</a:t>
            </a:r>
          </a:p>
          <a:p>
            <a:r>
              <a:rPr lang="en-US" dirty="0" smtClean="0"/>
              <a:t>Composite: have internal components e.g. record/collections. Can be </a:t>
            </a:r>
            <a:r>
              <a:rPr lang="en-US" dirty="0" err="1" smtClean="0"/>
              <a:t>acesed</a:t>
            </a:r>
            <a:r>
              <a:rPr lang="en-US" dirty="0" smtClean="0"/>
              <a:t> by . Notation</a:t>
            </a:r>
          </a:p>
          <a:p>
            <a:r>
              <a:rPr lang="en-US" dirty="0" smtClean="0"/>
              <a:t>Ref: Cursors</a:t>
            </a:r>
          </a:p>
          <a:p>
            <a:r>
              <a:rPr lang="en-US" dirty="0" smtClean="0"/>
              <a:t>Other: For images </a:t>
            </a:r>
            <a:r>
              <a:rPr lang="en-US" dirty="0" err="1" smtClean="0"/>
              <a:t>etc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76" y="427603"/>
            <a:ext cx="8057389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61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10" y="310453"/>
            <a:ext cx="5918828" cy="55124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1354" y="5171268"/>
            <a:ext cx="3056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a precision of 5 with scale 2 to round the numbers after the decimal point</a:t>
            </a:r>
          </a:p>
          <a:p>
            <a:r>
              <a:rPr lang="en-US" dirty="0" smtClean="0"/>
              <a:t>Precision = significant digits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87" y="508001"/>
            <a:ext cx="5315692" cy="494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6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94" y="274662"/>
            <a:ext cx="5508659" cy="45467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741" y="2092331"/>
            <a:ext cx="6098578" cy="422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19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781" y="550580"/>
            <a:ext cx="5685013" cy="58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6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89" y="292371"/>
            <a:ext cx="7219502" cy="63495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04662" y="906087"/>
            <a:ext cx="27598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 SQL performs checks and calculations on the PL SQL engine. (It clumps multiple statements and processes them). This reduces </a:t>
            </a:r>
            <a:r>
              <a:rPr lang="en-US" dirty="0" err="1" smtClean="0"/>
              <a:t>nr</a:t>
            </a:r>
            <a:r>
              <a:rPr lang="en-US" dirty="0" smtClean="0"/>
              <a:t> of server calls to the </a:t>
            </a:r>
            <a:r>
              <a:rPr lang="en-US" dirty="0" err="1" smtClean="0"/>
              <a:t>db</a:t>
            </a:r>
            <a:r>
              <a:rPr lang="en-US" dirty="0" smtClean="0"/>
              <a:t> and latency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354" y="340046"/>
            <a:ext cx="8394726" cy="574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4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1" y="508305"/>
            <a:ext cx="9007440" cy="47441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34451" y="1097280"/>
            <a:ext cx="21862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known to me  (or to this is shared with) and used for one-off purposes like fixing something in prod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4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02" y="501147"/>
            <a:ext cx="8545842" cy="611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2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45" y="286475"/>
            <a:ext cx="7988068" cy="60891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10255" y="656705"/>
            <a:ext cx="24861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 practices</a:t>
            </a:r>
          </a:p>
          <a:p>
            <a:r>
              <a:rPr lang="en-US" dirty="0" smtClean="0"/>
              <a:t>Local </a:t>
            </a:r>
            <a:r>
              <a:rPr lang="en-US" dirty="0" err="1" smtClean="0"/>
              <a:t>vars</a:t>
            </a:r>
            <a:r>
              <a:rPr lang="en-US" dirty="0" smtClean="0"/>
              <a:t>: start with l_</a:t>
            </a:r>
          </a:p>
          <a:p>
            <a:r>
              <a:rPr lang="en-US" dirty="0" smtClean="0"/>
              <a:t>Cursors: start with cur</a:t>
            </a:r>
          </a:p>
          <a:p>
            <a:r>
              <a:rPr lang="en-US" dirty="0" smtClean="0"/>
              <a:t>Exceptions: start with e_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37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99" y="296543"/>
            <a:ext cx="7018052" cy="656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1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21" y="202320"/>
            <a:ext cx="7461574" cy="623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0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03" y="299258"/>
            <a:ext cx="5956185" cy="57613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101" y="555691"/>
            <a:ext cx="5165604" cy="539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3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123</Words>
  <Application>Microsoft Office PowerPoint</Application>
  <PresentationFormat>Widescreen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Ortec Finance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Keshav Bhatt</dc:creator>
  <cp:lastModifiedBy>Keshav Bhatt</cp:lastModifiedBy>
  <cp:revision>16</cp:revision>
  <dcterms:created xsi:type="dcterms:W3CDTF">2020-01-09T12:21:48Z</dcterms:created>
  <dcterms:modified xsi:type="dcterms:W3CDTF">2020-01-13T10:10:15Z</dcterms:modified>
</cp:coreProperties>
</file>