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9202400" cy="16002000"/>
  <p:notesSz cx="6858000" cy="9144000"/>
  <p:defaultTextStyle>
    <a:defPPr>
      <a:defRPr lang="en-US"/>
    </a:defPPr>
    <a:lvl1pPr marL="0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742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7484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1226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4968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8709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2451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6193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9935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nda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3282" y="-1098"/>
      </p:cViewPr>
      <p:guideLst>
        <p:guide orient="horz" pos="5040"/>
        <p:guide pos="60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1" y="4970993"/>
            <a:ext cx="16322040" cy="3430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1" y="9067802"/>
            <a:ext cx="13441680" cy="4089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7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4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2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80120" y="1722442"/>
            <a:ext cx="8557735" cy="366638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3575" y="1722442"/>
            <a:ext cx="25356502" cy="366638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8" y="10282768"/>
            <a:ext cx="16322040" cy="317817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8" y="6782334"/>
            <a:ext cx="16322040" cy="350043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74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748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12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49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87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245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619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99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3578" y="10027181"/>
            <a:ext cx="16955453" cy="28359100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79065" y="10027181"/>
            <a:ext cx="16958786" cy="28359100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640824"/>
            <a:ext cx="17282160" cy="2667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5" y="3581930"/>
            <a:ext cx="8484395" cy="1492779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742" indent="0">
              <a:buNone/>
              <a:defRPr sz="4600" b="1"/>
            </a:lvl2pPr>
            <a:lvl3pPr marL="2087484" indent="0">
              <a:buNone/>
              <a:defRPr sz="4100" b="1"/>
            </a:lvl3pPr>
            <a:lvl4pPr marL="3131226" indent="0">
              <a:buNone/>
              <a:defRPr sz="3700" b="1"/>
            </a:lvl4pPr>
            <a:lvl5pPr marL="4174968" indent="0">
              <a:buNone/>
              <a:defRPr sz="3700" b="1"/>
            </a:lvl5pPr>
            <a:lvl6pPr marL="5218709" indent="0">
              <a:buNone/>
              <a:defRPr sz="3700" b="1"/>
            </a:lvl6pPr>
            <a:lvl7pPr marL="6262451" indent="0">
              <a:buNone/>
              <a:defRPr sz="3700" b="1"/>
            </a:lvl7pPr>
            <a:lvl8pPr marL="7306193" indent="0">
              <a:buNone/>
              <a:defRPr sz="3700" b="1"/>
            </a:lvl8pPr>
            <a:lvl9pPr marL="834993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5" y="5074711"/>
            <a:ext cx="8484395" cy="921967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60" y="3581930"/>
            <a:ext cx="8487727" cy="1492779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742" indent="0">
              <a:buNone/>
              <a:defRPr sz="4600" b="1"/>
            </a:lvl2pPr>
            <a:lvl3pPr marL="2087484" indent="0">
              <a:buNone/>
              <a:defRPr sz="4100" b="1"/>
            </a:lvl3pPr>
            <a:lvl4pPr marL="3131226" indent="0">
              <a:buNone/>
              <a:defRPr sz="3700" b="1"/>
            </a:lvl4pPr>
            <a:lvl5pPr marL="4174968" indent="0">
              <a:buNone/>
              <a:defRPr sz="3700" b="1"/>
            </a:lvl5pPr>
            <a:lvl6pPr marL="5218709" indent="0">
              <a:buNone/>
              <a:defRPr sz="3700" b="1"/>
            </a:lvl6pPr>
            <a:lvl7pPr marL="6262451" indent="0">
              <a:buNone/>
              <a:defRPr sz="3700" b="1"/>
            </a:lvl7pPr>
            <a:lvl8pPr marL="7306193" indent="0">
              <a:buNone/>
              <a:defRPr sz="3700" b="1"/>
            </a:lvl8pPr>
            <a:lvl9pPr marL="834993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60" y="5074711"/>
            <a:ext cx="8487727" cy="921967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5" y="637119"/>
            <a:ext cx="6317457" cy="271144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4" y="637118"/>
            <a:ext cx="10734676" cy="13657264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5" y="3348572"/>
            <a:ext cx="6317457" cy="10945814"/>
          </a:xfrm>
        </p:spPr>
        <p:txBody>
          <a:bodyPr/>
          <a:lstStyle>
            <a:lvl1pPr marL="0" indent="0">
              <a:buNone/>
              <a:defRPr sz="3200"/>
            </a:lvl1pPr>
            <a:lvl2pPr marL="1043742" indent="0">
              <a:buNone/>
              <a:defRPr sz="2700"/>
            </a:lvl2pPr>
            <a:lvl3pPr marL="2087484" indent="0">
              <a:buNone/>
              <a:defRPr sz="2300"/>
            </a:lvl3pPr>
            <a:lvl4pPr marL="3131226" indent="0">
              <a:buNone/>
              <a:defRPr sz="2100"/>
            </a:lvl4pPr>
            <a:lvl5pPr marL="4174968" indent="0">
              <a:buNone/>
              <a:defRPr sz="2100"/>
            </a:lvl5pPr>
            <a:lvl6pPr marL="5218709" indent="0">
              <a:buNone/>
              <a:defRPr sz="2100"/>
            </a:lvl6pPr>
            <a:lvl7pPr marL="6262451" indent="0">
              <a:buNone/>
              <a:defRPr sz="2100"/>
            </a:lvl7pPr>
            <a:lvl8pPr marL="7306193" indent="0">
              <a:buNone/>
              <a:defRPr sz="2100"/>
            </a:lvl8pPr>
            <a:lvl9pPr marL="834993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4" y="11201401"/>
            <a:ext cx="11521440" cy="132238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4" y="1429810"/>
            <a:ext cx="11521440" cy="9601200"/>
          </a:xfrm>
        </p:spPr>
        <p:txBody>
          <a:bodyPr/>
          <a:lstStyle>
            <a:lvl1pPr marL="0" indent="0">
              <a:buNone/>
              <a:defRPr sz="7300"/>
            </a:lvl1pPr>
            <a:lvl2pPr marL="1043742" indent="0">
              <a:buNone/>
              <a:defRPr sz="6400"/>
            </a:lvl2pPr>
            <a:lvl3pPr marL="2087484" indent="0">
              <a:buNone/>
              <a:defRPr sz="5500"/>
            </a:lvl3pPr>
            <a:lvl4pPr marL="3131226" indent="0">
              <a:buNone/>
              <a:defRPr sz="4600"/>
            </a:lvl4pPr>
            <a:lvl5pPr marL="4174968" indent="0">
              <a:buNone/>
              <a:defRPr sz="4600"/>
            </a:lvl5pPr>
            <a:lvl6pPr marL="5218709" indent="0">
              <a:buNone/>
              <a:defRPr sz="4600"/>
            </a:lvl6pPr>
            <a:lvl7pPr marL="6262451" indent="0">
              <a:buNone/>
              <a:defRPr sz="4600"/>
            </a:lvl7pPr>
            <a:lvl8pPr marL="7306193" indent="0">
              <a:buNone/>
              <a:defRPr sz="4600"/>
            </a:lvl8pPr>
            <a:lvl9pPr marL="834993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4" y="12523789"/>
            <a:ext cx="11521440" cy="1878011"/>
          </a:xfrm>
        </p:spPr>
        <p:txBody>
          <a:bodyPr/>
          <a:lstStyle>
            <a:lvl1pPr marL="0" indent="0">
              <a:buNone/>
              <a:defRPr sz="3200"/>
            </a:lvl1pPr>
            <a:lvl2pPr marL="1043742" indent="0">
              <a:buNone/>
              <a:defRPr sz="2700"/>
            </a:lvl2pPr>
            <a:lvl3pPr marL="2087484" indent="0">
              <a:buNone/>
              <a:defRPr sz="2300"/>
            </a:lvl3pPr>
            <a:lvl4pPr marL="3131226" indent="0">
              <a:buNone/>
              <a:defRPr sz="2100"/>
            </a:lvl4pPr>
            <a:lvl5pPr marL="4174968" indent="0">
              <a:buNone/>
              <a:defRPr sz="2100"/>
            </a:lvl5pPr>
            <a:lvl6pPr marL="5218709" indent="0">
              <a:buNone/>
              <a:defRPr sz="2100"/>
            </a:lvl6pPr>
            <a:lvl7pPr marL="6262451" indent="0">
              <a:buNone/>
              <a:defRPr sz="2100"/>
            </a:lvl7pPr>
            <a:lvl8pPr marL="7306193" indent="0">
              <a:buNone/>
              <a:defRPr sz="2100"/>
            </a:lvl8pPr>
            <a:lvl9pPr marL="834993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1" y="640824"/>
            <a:ext cx="17282160" cy="2667000"/>
          </a:xfrm>
          <a:prstGeom prst="rect">
            <a:avLst/>
          </a:prstGeom>
        </p:spPr>
        <p:txBody>
          <a:bodyPr vert="horz" lIns="208748" tIns="104374" rIns="208748" bIns="1043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3733805"/>
            <a:ext cx="17282160" cy="10560580"/>
          </a:xfrm>
          <a:prstGeom prst="rect">
            <a:avLst/>
          </a:prstGeom>
        </p:spPr>
        <p:txBody>
          <a:bodyPr vert="horz" lIns="208748" tIns="104374" rIns="208748" bIns="1043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1" y="14831486"/>
            <a:ext cx="4480560" cy="851959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F6D6-A34B-4888-A80F-D171E155C07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1" y="14831486"/>
            <a:ext cx="6080760" cy="851959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1" y="14831486"/>
            <a:ext cx="4480560" cy="851959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8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806" indent="-782806" algn="l" defTabSz="208748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6081" indent="-652339" algn="l" defTabSz="208748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9355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3097" indent="-521871" algn="l" defTabSz="208748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6838" indent="-521871" algn="l" defTabSz="208748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0580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4322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8064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71806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742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7484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1226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4968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8709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2451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6193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9935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418"/>
          <p:cNvGrpSpPr/>
          <p:nvPr/>
        </p:nvGrpSpPr>
        <p:grpSpPr>
          <a:xfrm>
            <a:off x="6555824" y="1280093"/>
            <a:ext cx="7104621" cy="4972579"/>
            <a:chOff x="841790" y="3774025"/>
            <a:chExt cx="9351766" cy="6057977"/>
          </a:xfrm>
        </p:grpSpPr>
        <p:pic>
          <p:nvPicPr>
            <p:cNvPr id="420" name="Picture 4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7"/>
            <a:stretch/>
          </p:blipFill>
          <p:spPr>
            <a:xfrm>
              <a:off x="1218251" y="3774025"/>
              <a:ext cx="8220982" cy="6057977"/>
            </a:xfrm>
            <a:prstGeom prst="rect">
              <a:avLst/>
            </a:prstGeom>
          </p:spPr>
        </p:pic>
        <p:sp>
          <p:nvSpPr>
            <p:cNvPr id="421" name="TextBox 420"/>
            <p:cNvSpPr txBox="1"/>
            <p:nvPr/>
          </p:nvSpPr>
          <p:spPr>
            <a:xfrm>
              <a:off x="2161426" y="8943008"/>
              <a:ext cx="4265563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1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 rot="19360156">
              <a:off x="6143996" y="7686237"/>
              <a:ext cx="4049560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2</a:t>
              </a:r>
            </a:p>
          </p:txBody>
        </p:sp>
        <p:sp>
          <p:nvSpPr>
            <p:cNvPr id="423" name="TextBox 422"/>
            <p:cNvSpPr txBox="1"/>
            <p:nvPr/>
          </p:nvSpPr>
          <p:spPr>
            <a:xfrm rot="16200000">
              <a:off x="-913929" y="6121839"/>
              <a:ext cx="4362200" cy="850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3</a:t>
              </a:r>
            </a:p>
          </p:txBody>
        </p:sp>
      </p:grpSp>
      <p:pic>
        <p:nvPicPr>
          <p:cNvPr id="424" name="Picture 4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8" y="1013819"/>
            <a:ext cx="5011585" cy="3967886"/>
          </a:xfrm>
          <a:prstGeom prst="rect">
            <a:avLst/>
          </a:prstGeom>
        </p:spPr>
      </p:pic>
      <p:pic>
        <p:nvPicPr>
          <p:cNvPr id="425" name="Picture 4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0" y="1013819"/>
            <a:ext cx="5012789" cy="4194801"/>
          </a:xfrm>
          <a:prstGeom prst="rect">
            <a:avLst/>
          </a:prstGeom>
        </p:spPr>
      </p:pic>
      <p:pic>
        <p:nvPicPr>
          <p:cNvPr id="426" name="Picture 4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5321" r="5416" b="1841"/>
          <a:stretch/>
        </p:blipFill>
        <p:spPr>
          <a:xfrm>
            <a:off x="6518195" y="11286687"/>
            <a:ext cx="6147719" cy="4719765"/>
          </a:xfrm>
          <a:prstGeom prst="rect">
            <a:avLst/>
          </a:prstGeom>
        </p:spPr>
      </p:pic>
      <p:sp>
        <p:nvSpPr>
          <p:cNvPr id="427" name="Arc 426"/>
          <p:cNvSpPr/>
          <p:nvPr/>
        </p:nvSpPr>
        <p:spPr>
          <a:xfrm>
            <a:off x="381000" y="3976271"/>
            <a:ext cx="794815" cy="2028033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428" name="Group 427"/>
          <p:cNvGrpSpPr/>
          <p:nvPr/>
        </p:nvGrpSpPr>
        <p:grpSpPr>
          <a:xfrm>
            <a:off x="922050" y="7189914"/>
            <a:ext cx="6407069" cy="5271487"/>
            <a:chOff x="135031" y="8709393"/>
            <a:chExt cx="7256369" cy="5970258"/>
          </a:xfrm>
        </p:grpSpPr>
        <p:pic>
          <p:nvPicPr>
            <p:cNvPr id="429" name="Picture 42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74" y="8709393"/>
              <a:ext cx="6462126" cy="5970258"/>
            </a:xfrm>
            <a:prstGeom prst="rect">
              <a:avLst/>
            </a:prstGeom>
          </p:spPr>
        </p:pic>
        <p:grpSp>
          <p:nvGrpSpPr>
            <p:cNvPr id="430" name="Group 429"/>
            <p:cNvGrpSpPr/>
            <p:nvPr/>
          </p:nvGrpSpPr>
          <p:grpSpPr>
            <a:xfrm>
              <a:off x="2971800" y="8838337"/>
              <a:ext cx="822960" cy="1280160"/>
              <a:chOff x="2399908" y="8356929"/>
              <a:chExt cx="822960" cy="1280160"/>
            </a:xfrm>
          </p:grpSpPr>
          <p:sp>
            <p:nvSpPr>
              <p:cNvPr id="443" name="Oval 442"/>
              <p:cNvSpPr>
                <a:spLocks noChangeAspect="1"/>
              </p:cNvSpPr>
              <p:nvPr/>
            </p:nvSpPr>
            <p:spPr>
              <a:xfrm>
                <a:off x="2399908" y="8356929"/>
                <a:ext cx="822960" cy="822960"/>
              </a:xfrm>
              <a:prstGeom prst="ellipse">
                <a:avLst/>
              </a:prstGeom>
              <a:solidFill>
                <a:srgbClr val="1AF5F5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ysClr val="windowText" lastClr="000000"/>
                    </a:solidFill>
                  </a:rPr>
                  <a:t>1</a:t>
                </a:r>
                <a:endParaRPr lang="en-US" sz="4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4" name="Straight Connector 443"/>
              <p:cNvCxnSpPr>
                <a:stCxn id="443" idx="4"/>
              </p:cNvCxnSpPr>
              <p:nvPr/>
            </p:nvCxnSpPr>
            <p:spPr>
              <a:xfrm>
                <a:off x="2811388" y="9179889"/>
                <a:ext cx="0" cy="45720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135031" y="11123577"/>
              <a:ext cx="1489256" cy="822960"/>
              <a:chOff x="787219" y="9867597"/>
              <a:chExt cx="1489256" cy="822960"/>
            </a:xfrm>
          </p:grpSpPr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787219" y="9867597"/>
                <a:ext cx="822960" cy="822960"/>
              </a:xfrm>
              <a:prstGeom prst="ellipse">
                <a:avLst/>
              </a:prstGeom>
              <a:solidFill>
                <a:srgbClr val="8AE28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3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2" name="Straight Connector 441"/>
              <p:cNvCxnSpPr>
                <a:stCxn id="441" idx="6"/>
              </p:cNvCxnSpPr>
              <p:nvPr/>
            </p:nvCxnSpPr>
            <p:spPr>
              <a:xfrm>
                <a:off x="1610179" y="10279077"/>
                <a:ext cx="666296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592543" y="12324030"/>
              <a:ext cx="1031744" cy="1098924"/>
              <a:chOff x="1244731" y="11182350"/>
              <a:chExt cx="1031744" cy="1098924"/>
            </a:xfrm>
          </p:grpSpPr>
          <p:sp>
            <p:nvSpPr>
              <p:cNvPr id="439" name="Oval 438"/>
              <p:cNvSpPr>
                <a:spLocks noChangeAspect="1"/>
              </p:cNvSpPr>
              <p:nvPr/>
            </p:nvSpPr>
            <p:spPr>
              <a:xfrm>
                <a:off x="1244731" y="11458314"/>
                <a:ext cx="822960" cy="822960"/>
              </a:xfrm>
              <a:prstGeom prst="ellipse">
                <a:avLst/>
              </a:prstGeom>
              <a:solidFill>
                <a:srgbClr val="074AB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3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0" name="Straight Connector 439"/>
              <p:cNvCxnSpPr>
                <a:stCxn id="439" idx="7"/>
              </p:cNvCxnSpPr>
              <p:nvPr/>
            </p:nvCxnSpPr>
            <p:spPr>
              <a:xfrm flipV="1">
                <a:off x="1947171" y="11182350"/>
                <a:ext cx="329304" cy="39648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803184" y="13597040"/>
              <a:ext cx="1002203" cy="1070676"/>
              <a:chOff x="2855422" y="12826835"/>
              <a:chExt cx="1002203" cy="1070676"/>
            </a:xfrm>
          </p:grpSpPr>
          <p:sp>
            <p:nvSpPr>
              <p:cNvPr id="437" name="Oval 436"/>
              <p:cNvSpPr>
                <a:spLocks noChangeAspect="1"/>
              </p:cNvSpPr>
              <p:nvPr/>
            </p:nvSpPr>
            <p:spPr>
              <a:xfrm>
                <a:off x="2855422" y="13074551"/>
                <a:ext cx="822960" cy="822960"/>
              </a:xfrm>
              <a:prstGeom prst="ellipse">
                <a:avLst/>
              </a:prstGeom>
              <a:solidFill>
                <a:srgbClr val="A589A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4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8" name="Straight Connector 437"/>
              <p:cNvCxnSpPr>
                <a:stCxn id="437" idx="7"/>
              </p:cNvCxnSpPr>
              <p:nvPr/>
            </p:nvCxnSpPr>
            <p:spPr>
              <a:xfrm flipV="1">
                <a:off x="3557862" y="12826835"/>
                <a:ext cx="299763" cy="36823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 433"/>
            <p:cNvGrpSpPr/>
            <p:nvPr/>
          </p:nvGrpSpPr>
          <p:grpSpPr>
            <a:xfrm>
              <a:off x="6439935" y="9742755"/>
              <a:ext cx="822960" cy="1407489"/>
              <a:chOff x="7806498" y="8686800"/>
              <a:chExt cx="822960" cy="1407489"/>
            </a:xfrm>
          </p:grpSpPr>
          <p:sp>
            <p:nvSpPr>
              <p:cNvPr id="435" name="Oval 434"/>
              <p:cNvSpPr>
                <a:spLocks noChangeAspect="1"/>
              </p:cNvSpPr>
              <p:nvPr/>
            </p:nvSpPr>
            <p:spPr>
              <a:xfrm>
                <a:off x="7806498" y="8686800"/>
                <a:ext cx="822960" cy="822960"/>
              </a:xfrm>
              <a:prstGeom prst="ellipse">
                <a:avLst/>
              </a:prstGeom>
              <a:solidFill>
                <a:srgbClr val="C9C97A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ysClr val="windowText" lastClr="000000"/>
                    </a:solidFill>
                  </a:rPr>
                  <a:t>5</a:t>
                </a:r>
                <a:endParaRPr lang="en-US" sz="3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6" name="Straight Connector 435"/>
              <p:cNvCxnSpPr/>
              <p:nvPr/>
            </p:nvCxnSpPr>
            <p:spPr>
              <a:xfrm flipV="1">
                <a:off x="8217978" y="9509761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5" name="Group 444"/>
          <p:cNvGrpSpPr/>
          <p:nvPr/>
        </p:nvGrpSpPr>
        <p:grpSpPr>
          <a:xfrm>
            <a:off x="12404030" y="6832289"/>
            <a:ext cx="6530347" cy="5359702"/>
            <a:chOff x="11607218" y="8428037"/>
            <a:chExt cx="7438721" cy="6105239"/>
          </a:xfrm>
        </p:grpSpPr>
        <p:pic>
          <p:nvPicPr>
            <p:cNvPr id="446" name="Picture 4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7218" y="8428037"/>
              <a:ext cx="6623884" cy="5366392"/>
            </a:xfrm>
            <a:prstGeom prst="rect">
              <a:avLst/>
            </a:prstGeom>
          </p:spPr>
        </p:pic>
        <p:grpSp>
          <p:nvGrpSpPr>
            <p:cNvPr id="447" name="Group 446"/>
            <p:cNvGrpSpPr/>
            <p:nvPr/>
          </p:nvGrpSpPr>
          <p:grpSpPr>
            <a:xfrm>
              <a:off x="15298455" y="8914538"/>
              <a:ext cx="1739521" cy="1696897"/>
              <a:chOff x="13884693" y="7201358"/>
              <a:chExt cx="1739521" cy="1696897"/>
            </a:xfrm>
          </p:grpSpPr>
          <p:sp>
            <p:nvSpPr>
              <p:cNvPr id="467" name="Oval 466"/>
              <p:cNvSpPr>
                <a:spLocks noChangeAspect="1"/>
              </p:cNvSpPr>
              <p:nvPr/>
            </p:nvSpPr>
            <p:spPr>
              <a:xfrm>
                <a:off x="14801254" y="7201358"/>
                <a:ext cx="822960" cy="822960"/>
              </a:xfrm>
              <a:prstGeom prst="ellipse">
                <a:avLst/>
              </a:prstGeom>
              <a:solidFill>
                <a:srgbClr val="AB6DC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7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8" name="Straight Connector 467"/>
              <p:cNvCxnSpPr>
                <a:endCxn id="467" idx="3"/>
              </p:cNvCxnSpPr>
              <p:nvPr/>
            </p:nvCxnSpPr>
            <p:spPr>
              <a:xfrm flipV="1">
                <a:off x="13884693" y="7903798"/>
                <a:ext cx="1037081" cy="994457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8" name="Group 447"/>
            <p:cNvGrpSpPr/>
            <p:nvPr/>
          </p:nvGrpSpPr>
          <p:grpSpPr>
            <a:xfrm>
              <a:off x="17335884" y="10321569"/>
              <a:ext cx="1710055" cy="822960"/>
              <a:chOff x="16265022" y="8979864"/>
              <a:chExt cx="1710055" cy="822960"/>
            </a:xfrm>
          </p:grpSpPr>
          <p:sp>
            <p:nvSpPr>
              <p:cNvPr id="465" name="Oval 464"/>
              <p:cNvSpPr>
                <a:spLocks noChangeAspect="1"/>
              </p:cNvSpPr>
              <p:nvPr/>
            </p:nvSpPr>
            <p:spPr>
              <a:xfrm>
                <a:off x="17152117" y="8979864"/>
                <a:ext cx="822960" cy="822960"/>
              </a:xfrm>
              <a:prstGeom prst="ellipse">
                <a:avLst/>
              </a:prstGeom>
              <a:solidFill>
                <a:srgbClr val="67924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6</a:t>
                </a:r>
                <a:endParaRPr lang="en-US" sz="3600" dirty="0"/>
              </a:p>
            </p:txBody>
          </p:sp>
          <p:cxnSp>
            <p:nvCxnSpPr>
              <p:cNvPr id="466" name="Straight Connector 465"/>
              <p:cNvCxnSpPr>
                <a:endCxn id="465" idx="2"/>
              </p:cNvCxnSpPr>
              <p:nvPr/>
            </p:nvCxnSpPr>
            <p:spPr>
              <a:xfrm>
                <a:off x="16265022" y="9391344"/>
                <a:ext cx="887095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9" name="Group 448"/>
            <p:cNvGrpSpPr/>
            <p:nvPr/>
          </p:nvGrpSpPr>
          <p:grpSpPr>
            <a:xfrm>
              <a:off x="17187162" y="11407419"/>
              <a:ext cx="1858777" cy="1137559"/>
              <a:chOff x="16116300" y="9894264"/>
              <a:chExt cx="1858777" cy="1137559"/>
            </a:xfrm>
          </p:grpSpPr>
          <p:sp>
            <p:nvSpPr>
              <p:cNvPr id="463" name="Oval 462"/>
              <p:cNvSpPr>
                <a:spLocks noChangeAspect="1"/>
              </p:cNvSpPr>
              <p:nvPr/>
            </p:nvSpPr>
            <p:spPr>
              <a:xfrm>
                <a:off x="17152117" y="10208863"/>
                <a:ext cx="822960" cy="822960"/>
              </a:xfrm>
              <a:prstGeom prst="ellipse">
                <a:avLst/>
              </a:prstGeom>
              <a:solidFill>
                <a:srgbClr val="7F707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8</a:t>
                </a:r>
                <a:endParaRPr lang="en-US" sz="3600" dirty="0"/>
              </a:p>
            </p:txBody>
          </p:sp>
          <p:cxnSp>
            <p:nvCxnSpPr>
              <p:cNvPr id="464" name="Straight Connector 463"/>
              <p:cNvCxnSpPr>
                <a:endCxn id="463" idx="1"/>
              </p:cNvCxnSpPr>
              <p:nvPr/>
            </p:nvCxnSpPr>
            <p:spPr>
              <a:xfrm>
                <a:off x="16116300" y="9894264"/>
                <a:ext cx="1156337" cy="43511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/>
            <p:nvPr/>
          </p:nvGrpSpPr>
          <p:grpSpPr>
            <a:xfrm>
              <a:off x="16541499" y="12219255"/>
              <a:ext cx="2007546" cy="1524078"/>
              <a:chOff x="15442062" y="10791825"/>
              <a:chExt cx="2007546" cy="1524078"/>
            </a:xfrm>
          </p:grpSpPr>
          <p:sp>
            <p:nvSpPr>
              <p:cNvPr id="461" name="Oval 460"/>
              <p:cNvSpPr>
                <a:spLocks noChangeAspect="1"/>
              </p:cNvSpPr>
              <p:nvPr/>
            </p:nvSpPr>
            <p:spPr>
              <a:xfrm>
                <a:off x="16626648" y="11492943"/>
                <a:ext cx="822960" cy="822960"/>
              </a:xfrm>
              <a:prstGeom prst="ellipse">
                <a:avLst/>
              </a:prstGeom>
              <a:solidFill>
                <a:srgbClr val="8497CA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9</a:t>
                </a:r>
                <a:endParaRPr lang="en-US" sz="3600" dirty="0"/>
              </a:p>
            </p:txBody>
          </p:sp>
          <p:cxnSp>
            <p:nvCxnSpPr>
              <p:cNvPr id="462" name="Straight Connector 461"/>
              <p:cNvCxnSpPr>
                <a:stCxn id="461" idx="1"/>
              </p:cNvCxnSpPr>
              <p:nvPr/>
            </p:nvCxnSpPr>
            <p:spPr>
              <a:xfrm flipH="1" flipV="1">
                <a:off x="15442062" y="10791825"/>
                <a:ext cx="1305106" cy="82163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" name="Group 450"/>
            <p:cNvGrpSpPr/>
            <p:nvPr/>
          </p:nvGrpSpPr>
          <p:grpSpPr>
            <a:xfrm>
              <a:off x="15546670" y="12038280"/>
              <a:ext cx="1810780" cy="2399812"/>
              <a:chOff x="14475808" y="10868025"/>
              <a:chExt cx="1810780" cy="2399812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15450804" y="12434724"/>
                <a:ext cx="835784" cy="833113"/>
                <a:chOff x="15450804" y="12634749"/>
                <a:chExt cx="835784" cy="833113"/>
              </a:xfrm>
            </p:grpSpPr>
            <p:sp>
              <p:nvSpPr>
                <p:cNvPr id="459" name="Oval 458"/>
                <p:cNvSpPr>
                  <a:spLocks noChangeAspect="1"/>
                </p:cNvSpPr>
                <p:nvPr/>
              </p:nvSpPr>
              <p:spPr>
                <a:xfrm>
                  <a:off x="15450804" y="12634749"/>
                  <a:ext cx="822960" cy="822960"/>
                </a:xfrm>
                <a:prstGeom prst="ellipse">
                  <a:avLst/>
                </a:prstGeom>
                <a:solidFill>
                  <a:srgbClr val="C56677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460" name="Rectangle 459"/>
                <p:cNvSpPr/>
                <p:nvPr/>
              </p:nvSpPr>
              <p:spPr>
                <a:xfrm>
                  <a:off x="15484617" y="12661509"/>
                  <a:ext cx="801971" cy="806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 smtClean="0">
                      <a:solidFill>
                        <a:schemeClr val="bg1"/>
                      </a:solidFill>
                    </a:rPr>
                    <a:t>1</a:t>
                  </a:r>
                  <a:r>
                    <a:rPr lang="ru-RU" sz="4000" dirty="0" smtClean="0">
                      <a:solidFill>
                        <a:schemeClr val="bg1"/>
                      </a:solidFill>
                    </a:rPr>
                    <a:t>0</a:t>
                  </a:r>
                  <a:endParaRPr lang="en-US" sz="3600" dirty="0"/>
                </a:p>
              </p:txBody>
            </p:sp>
          </p:grpSp>
          <p:cxnSp>
            <p:nvCxnSpPr>
              <p:cNvPr id="458" name="Straight Connector 457"/>
              <p:cNvCxnSpPr/>
              <p:nvPr/>
            </p:nvCxnSpPr>
            <p:spPr>
              <a:xfrm flipH="1" flipV="1">
                <a:off x="14475808" y="10868025"/>
                <a:ext cx="1148406" cy="159345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/>
            <p:cNvGrpSpPr/>
            <p:nvPr/>
          </p:nvGrpSpPr>
          <p:grpSpPr>
            <a:xfrm>
              <a:off x="14384745" y="13137204"/>
              <a:ext cx="1529079" cy="1396072"/>
              <a:chOff x="13371033" y="12081249"/>
              <a:chExt cx="1529079" cy="1396072"/>
            </a:xfrm>
          </p:grpSpPr>
          <p:grpSp>
            <p:nvGrpSpPr>
              <p:cNvPr id="453" name="Group 452"/>
              <p:cNvGrpSpPr/>
              <p:nvPr/>
            </p:nvGrpSpPr>
            <p:grpSpPr>
              <a:xfrm>
                <a:off x="14064327" y="12644207"/>
                <a:ext cx="835785" cy="833114"/>
                <a:chOff x="14064327" y="12844232"/>
                <a:chExt cx="835785" cy="833114"/>
              </a:xfrm>
            </p:grpSpPr>
            <p:sp>
              <p:nvSpPr>
                <p:cNvPr id="455" name="Oval 454"/>
                <p:cNvSpPr>
                  <a:spLocks noChangeAspect="1"/>
                </p:cNvSpPr>
                <p:nvPr/>
              </p:nvSpPr>
              <p:spPr>
                <a:xfrm>
                  <a:off x="14064327" y="12844232"/>
                  <a:ext cx="822960" cy="822960"/>
                </a:xfrm>
                <a:prstGeom prst="ellipse">
                  <a:avLst/>
                </a:prstGeom>
                <a:solidFill>
                  <a:srgbClr val="AC873B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6" name="Rectangle 455"/>
                <p:cNvSpPr/>
                <p:nvPr/>
              </p:nvSpPr>
              <p:spPr>
                <a:xfrm>
                  <a:off x="14098140" y="12870992"/>
                  <a:ext cx="801972" cy="8063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ru-RU" sz="4000" dirty="0">
                      <a:solidFill>
                        <a:schemeClr val="bg1"/>
                      </a:solidFill>
                    </a:rPr>
                    <a:t>1</a:t>
                  </a:r>
                  <a:endParaRPr lang="en-US" sz="4000" dirty="0"/>
                </a:p>
              </p:txBody>
            </p:sp>
          </p:grpSp>
          <p:cxnSp>
            <p:nvCxnSpPr>
              <p:cNvPr id="454" name="Straight Connector 453"/>
              <p:cNvCxnSpPr/>
              <p:nvPr/>
            </p:nvCxnSpPr>
            <p:spPr>
              <a:xfrm flipH="1" flipV="1">
                <a:off x="13371033" y="12081249"/>
                <a:ext cx="727107" cy="72968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9" name="Group 468"/>
          <p:cNvGrpSpPr/>
          <p:nvPr/>
        </p:nvGrpSpPr>
        <p:grpSpPr>
          <a:xfrm>
            <a:off x="6618300" y="7536973"/>
            <a:ext cx="6030900" cy="2844514"/>
            <a:chOff x="5990312" y="10124011"/>
            <a:chExt cx="6030900" cy="2334545"/>
          </a:xfrm>
        </p:grpSpPr>
        <p:grpSp>
          <p:nvGrpSpPr>
            <p:cNvPr id="470" name="Group 469"/>
            <p:cNvGrpSpPr/>
            <p:nvPr/>
          </p:nvGrpSpPr>
          <p:grpSpPr>
            <a:xfrm>
              <a:off x="5990312" y="10124011"/>
              <a:ext cx="6030900" cy="2334545"/>
              <a:chOff x="5586048" y="7511283"/>
              <a:chExt cx="6602607" cy="4932401"/>
            </a:xfrm>
          </p:grpSpPr>
          <p:sp>
            <p:nvSpPr>
              <p:cNvPr id="472" name="Arc 471"/>
              <p:cNvSpPr/>
              <p:nvPr/>
            </p:nvSpPr>
            <p:spPr>
              <a:xfrm>
                <a:off x="8884058" y="7511283"/>
                <a:ext cx="3304597" cy="4932401"/>
              </a:xfrm>
              <a:prstGeom prst="arc">
                <a:avLst>
                  <a:gd name="adj1" fmla="val 10818146"/>
                  <a:gd name="adj2" fmla="val 14766511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3" name="Arc 472"/>
              <p:cNvSpPr/>
              <p:nvPr/>
            </p:nvSpPr>
            <p:spPr>
              <a:xfrm flipH="1">
                <a:off x="5586048" y="7511283"/>
                <a:ext cx="3304594" cy="4932401"/>
              </a:xfrm>
              <a:prstGeom prst="arc">
                <a:avLst>
                  <a:gd name="adj1" fmla="val 10789707"/>
                  <a:gd name="adj2" fmla="val 14614250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cxnSp>
          <p:nvCxnSpPr>
            <p:cNvPr id="471" name="Straight Connector 470"/>
            <p:cNvCxnSpPr/>
            <p:nvPr/>
          </p:nvCxnSpPr>
          <p:spPr>
            <a:xfrm flipH="1">
              <a:off x="8993838" y="10874480"/>
              <a:ext cx="11149" cy="1384727"/>
            </a:xfrm>
            <a:prstGeom prst="line">
              <a:avLst/>
            </a:prstGeom>
            <a:ln w="254000">
              <a:solidFill>
                <a:srgbClr val="238B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4" name="Freeform 473"/>
          <p:cNvSpPr/>
          <p:nvPr/>
        </p:nvSpPr>
        <p:spPr>
          <a:xfrm>
            <a:off x="11818264" y="3289736"/>
            <a:ext cx="1830082" cy="501970"/>
          </a:xfrm>
          <a:custGeom>
            <a:avLst/>
            <a:gdLst>
              <a:gd name="connsiteX0" fmla="*/ 0 w 2852057"/>
              <a:gd name="connsiteY0" fmla="*/ 1288173 h 1288173"/>
              <a:gd name="connsiteX1" fmla="*/ 1872342 w 2852057"/>
              <a:gd name="connsiteY1" fmla="*/ 199601 h 1288173"/>
              <a:gd name="connsiteX2" fmla="*/ 2852057 w 2852057"/>
              <a:gd name="connsiteY2" fmla="*/ 3658 h 128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057" h="1288173">
                <a:moveTo>
                  <a:pt x="0" y="1288173"/>
                </a:moveTo>
                <a:cubicBezTo>
                  <a:pt x="698499" y="850930"/>
                  <a:pt x="1396999" y="413687"/>
                  <a:pt x="1872342" y="199601"/>
                </a:cubicBezTo>
                <a:cubicBezTo>
                  <a:pt x="2347685" y="-14485"/>
                  <a:pt x="2599871" y="-5414"/>
                  <a:pt x="2852057" y="3658"/>
                </a:cubicBezTo>
              </a:path>
            </a:pathLst>
          </a:custGeom>
          <a:noFill/>
          <a:ln w="254000">
            <a:solidFill>
              <a:srgbClr val="238B4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75" name="Arc 474"/>
          <p:cNvSpPr/>
          <p:nvPr/>
        </p:nvSpPr>
        <p:spPr>
          <a:xfrm>
            <a:off x="3276600" y="2059403"/>
            <a:ext cx="5957535" cy="3854034"/>
          </a:xfrm>
          <a:prstGeom prst="arc">
            <a:avLst>
              <a:gd name="adj1" fmla="val 15285994"/>
              <a:gd name="adj2" fmla="val 20846070"/>
            </a:avLst>
          </a:prstGeom>
          <a:ln w="254000">
            <a:solidFill>
              <a:srgbClr val="238B4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476" name="Group 475"/>
          <p:cNvGrpSpPr/>
          <p:nvPr/>
        </p:nvGrpSpPr>
        <p:grpSpPr>
          <a:xfrm>
            <a:off x="6076950" y="10186303"/>
            <a:ext cx="7030208" cy="1105808"/>
            <a:chOff x="5844344" y="14203565"/>
            <a:chExt cx="7030208" cy="1105808"/>
          </a:xfrm>
        </p:grpSpPr>
        <p:sp>
          <p:nvSpPr>
            <p:cNvPr id="477" name="TextBox 476"/>
            <p:cNvSpPr txBox="1"/>
            <p:nvPr/>
          </p:nvSpPr>
          <p:spPr>
            <a:xfrm>
              <a:off x="6556448" y="14458076"/>
              <a:ext cx="6318104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4400" dirty="0" smtClean="0">
                  <a:solidFill>
                    <a:srgbClr val="3F793D"/>
                  </a:solidFill>
                </a:rPr>
                <a:t>Combined Fiber Bundles</a:t>
              </a:r>
            </a:p>
          </p:txBody>
        </p:sp>
        <p:sp>
          <p:nvSpPr>
            <p:cNvPr id="478" name="Teardrop 477"/>
            <p:cNvSpPr>
              <a:spLocks noChangeAspect="1"/>
            </p:cNvSpPr>
            <p:nvPr/>
          </p:nvSpPr>
          <p:spPr>
            <a:xfrm rot="5400000">
              <a:off x="5839317" y="1420859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F</a:t>
              </a:r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-19050" y="31805"/>
            <a:ext cx="7067550" cy="1105808"/>
            <a:chOff x="457200" y="31805"/>
            <a:chExt cx="7067550" cy="1105808"/>
          </a:xfrm>
        </p:grpSpPr>
        <p:sp>
          <p:nvSpPr>
            <p:cNvPr id="480" name="TextBox 479"/>
            <p:cNvSpPr txBox="1"/>
            <p:nvPr/>
          </p:nvSpPr>
          <p:spPr>
            <a:xfrm>
              <a:off x="1368957" y="286316"/>
              <a:ext cx="6155793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err="1" smtClean="0">
                  <a:solidFill>
                    <a:srgbClr val="3F793D"/>
                  </a:solidFill>
                </a:rPr>
                <a:t>MetaTracts</a:t>
              </a:r>
              <a:r>
                <a:rPr lang="en-US" sz="4400" dirty="0" smtClean="0">
                  <a:solidFill>
                    <a:srgbClr val="3F793D"/>
                  </a:solidFill>
                </a:rPr>
                <a:t> in Cluster 1</a:t>
              </a:r>
            </a:p>
          </p:txBody>
        </p:sp>
        <p:sp>
          <p:nvSpPr>
            <p:cNvPr id="481" name="Teardrop 480"/>
            <p:cNvSpPr>
              <a:spLocks noChangeAspect="1"/>
            </p:cNvSpPr>
            <p:nvPr/>
          </p:nvSpPr>
          <p:spPr>
            <a:xfrm rot="5400000">
              <a:off x="452173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A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12153900" y="31805"/>
            <a:ext cx="7010400" cy="1105808"/>
            <a:chOff x="12192000" y="31805"/>
            <a:chExt cx="7010400" cy="1105808"/>
          </a:xfrm>
        </p:grpSpPr>
        <p:sp>
          <p:nvSpPr>
            <p:cNvPr id="483" name="TextBox 482"/>
            <p:cNvSpPr txBox="1"/>
            <p:nvPr/>
          </p:nvSpPr>
          <p:spPr>
            <a:xfrm>
              <a:off x="13125479" y="286316"/>
              <a:ext cx="6076921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err="1" smtClean="0">
                  <a:solidFill>
                    <a:srgbClr val="3F793D"/>
                  </a:solidFill>
                </a:rPr>
                <a:t>MetaTracts</a:t>
              </a:r>
              <a:r>
                <a:rPr lang="en-US" sz="4400" dirty="0" smtClean="0">
                  <a:solidFill>
                    <a:srgbClr val="3F793D"/>
                  </a:solidFill>
                </a:rPr>
                <a:t> in Cluster 2</a:t>
              </a:r>
            </a:p>
          </p:txBody>
        </p:sp>
        <p:sp>
          <p:nvSpPr>
            <p:cNvPr id="484" name="Teardrop 483"/>
            <p:cNvSpPr>
              <a:spLocks noChangeAspect="1"/>
            </p:cNvSpPr>
            <p:nvPr/>
          </p:nvSpPr>
          <p:spPr>
            <a:xfrm rot="5400000">
              <a:off x="12186973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C</a:t>
              </a:r>
            </a:p>
          </p:txBody>
        </p:sp>
      </p:grpSp>
      <p:grpSp>
        <p:nvGrpSpPr>
          <p:cNvPr id="485" name="Group 484"/>
          <p:cNvGrpSpPr/>
          <p:nvPr/>
        </p:nvGrpSpPr>
        <p:grpSpPr>
          <a:xfrm>
            <a:off x="7529323" y="31805"/>
            <a:ext cx="4143755" cy="1106374"/>
            <a:chOff x="6981446" y="31805"/>
            <a:chExt cx="4143755" cy="1106374"/>
          </a:xfrm>
        </p:grpSpPr>
        <p:sp>
          <p:nvSpPr>
            <p:cNvPr id="486" name="TextBox 485"/>
            <p:cNvSpPr txBox="1"/>
            <p:nvPr/>
          </p:nvSpPr>
          <p:spPr>
            <a:xfrm>
              <a:off x="7924801" y="286882"/>
              <a:ext cx="320040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Clustering</a:t>
              </a:r>
            </a:p>
          </p:txBody>
        </p:sp>
        <p:sp>
          <p:nvSpPr>
            <p:cNvPr id="487" name="Teardrop 486"/>
            <p:cNvSpPr>
              <a:spLocks noChangeAspect="1"/>
            </p:cNvSpPr>
            <p:nvPr/>
          </p:nvSpPr>
          <p:spPr>
            <a:xfrm rot="5400000">
              <a:off x="6976419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B</a:t>
              </a:r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10105646" y="6105149"/>
            <a:ext cx="9058654" cy="1105808"/>
            <a:chOff x="10067546" y="13071202"/>
            <a:chExt cx="9058654" cy="1105808"/>
          </a:xfrm>
        </p:grpSpPr>
        <p:sp>
          <p:nvSpPr>
            <p:cNvPr id="489" name="TextBox 488"/>
            <p:cNvSpPr txBox="1"/>
            <p:nvPr/>
          </p:nvSpPr>
          <p:spPr>
            <a:xfrm>
              <a:off x="10934700" y="13325713"/>
              <a:ext cx="819150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Hierarchical Clustering: Cluster 1</a:t>
              </a:r>
            </a:p>
          </p:txBody>
        </p:sp>
        <p:sp>
          <p:nvSpPr>
            <p:cNvPr id="490" name="Teardrop 489"/>
            <p:cNvSpPr>
              <a:spLocks noChangeAspect="1"/>
            </p:cNvSpPr>
            <p:nvPr/>
          </p:nvSpPr>
          <p:spPr>
            <a:xfrm rot="5400000">
              <a:off x="10062519" y="13076229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E</a:t>
              </a:r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19050" y="6105149"/>
            <a:ext cx="9163050" cy="1105808"/>
            <a:chOff x="-19050" y="12772810"/>
            <a:chExt cx="9163050" cy="1105808"/>
          </a:xfrm>
        </p:grpSpPr>
        <p:sp>
          <p:nvSpPr>
            <p:cNvPr id="492" name="TextBox 491"/>
            <p:cNvSpPr txBox="1"/>
            <p:nvPr/>
          </p:nvSpPr>
          <p:spPr>
            <a:xfrm>
              <a:off x="939950" y="13027321"/>
              <a:ext cx="820405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Hierarchical Clustering:</a:t>
              </a:r>
              <a:r>
                <a:rPr lang="ru-RU" sz="4400" dirty="0" smtClean="0">
                  <a:solidFill>
                    <a:srgbClr val="3F793D"/>
                  </a:solidFill>
                </a:rPr>
                <a:t> </a:t>
              </a:r>
              <a:r>
                <a:rPr lang="en-US" sz="4400" dirty="0" smtClean="0">
                  <a:solidFill>
                    <a:srgbClr val="3F793D"/>
                  </a:solidFill>
                </a:rPr>
                <a:t>Cluster 1</a:t>
              </a:r>
            </a:p>
          </p:txBody>
        </p:sp>
        <p:sp>
          <p:nvSpPr>
            <p:cNvPr id="493" name="Teardrop 492"/>
            <p:cNvSpPr>
              <a:spLocks noChangeAspect="1"/>
            </p:cNvSpPr>
            <p:nvPr/>
          </p:nvSpPr>
          <p:spPr>
            <a:xfrm rot="5400000">
              <a:off x="-24077" y="12777837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D</a:t>
              </a:r>
            </a:p>
          </p:txBody>
        </p:sp>
      </p:grpSp>
      <p:sp>
        <p:nvSpPr>
          <p:cNvPr id="494" name="Arc 493"/>
          <p:cNvSpPr/>
          <p:nvPr/>
        </p:nvSpPr>
        <p:spPr>
          <a:xfrm flipH="1">
            <a:off x="18011342" y="3976271"/>
            <a:ext cx="794815" cy="2028033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59721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8</cp:revision>
  <dcterms:created xsi:type="dcterms:W3CDTF">2014-09-22T13:04:58Z</dcterms:created>
  <dcterms:modified xsi:type="dcterms:W3CDTF">2014-09-25T10:24:09Z</dcterms:modified>
</cp:coreProperties>
</file>