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588" y="-1662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534148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11</cp:revision>
  <dcterms:created xsi:type="dcterms:W3CDTF">2014-09-22T13:33:10Z</dcterms:created>
  <dcterms:modified xsi:type="dcterms:W3CDTF">2014-09-25T17:10:28Z</dcterms:modified>
</cp:coreProperties>
</file>