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418638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53" d="100"/>
          <a:sy n="53" d="100"/>
        </p:scale>
        <p:origin x="3972" y="24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6398" y="1122363"/>
            <a:ext cx="8005842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7330" y="3602038"/>
            <a:ext cx="706397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9F384-523B-4190-B654-71942AF4A2E1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4F86-7A7F-47FD-BA3E-477793208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25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9F384-523B-4190-B654-71942AF4A2E1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4F86-7A7F-47FD-BA3E-477793208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738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0213" y="365125"/>
            <a:ext cx="2030894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7532" y="365125"/>
            <a:ext cx="5974948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9F384-523B-4190-B654-71942AF4A2E1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4F86-7A7F-47FD-BA3E-477793208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25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9F384-523B-4190-B654-71942AF4A2E1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4F86-7A7F-47FD-BA3E-477793208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669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626" y="1709740"/>
            <a:ext cx="812357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626" y="4589465"/>
            <a:ext cx="812357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9F384-523B-4190-B654-71942AF4A2E1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4F86-7A7F-47FD-BA3E-477793208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509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531" y="1825625"/>
            <a:ext cx="4002921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8186" y="1825625"/>
            <a:ext cx="4002921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9F384-523B-4190-B654-71942AF4A2E1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4F86-7A7F-47FD-BA3E-477793208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81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758" y="365127"/>
            <a:ext cx="812357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8759" y="1681163"/>
            <a:ext cx="398452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759" y="2505075"/>
            <a:ext cx="3984525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8186" y="1681163"/>
            <a:ext cx="400414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8186" y="2505075"/>
            <a:ext cx="40041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9F384-523B-4190-B654-71942AF4A2E1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4F86-7A7F-47FD-BA3E-477793208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572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9F384-523B-4190-B654-71942AF4A2E1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4F86-7A7F-47FD-BA3E-477793208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05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9F384-523B-4190-B654-71942AF4A2E1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4F86-7A7F-47FD-BA3E-477793208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914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758" y="457200"/>
            <a:ext cx="303775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4148" y="987427"/>
            <a:ext cx="476818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8758" y="2057400"/>
            <a:ext cx="303775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9F384-523B-4190-B654-71942AF4A2E1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4F86-7A7F-47FD-BA3E-477793208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008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758" y="457200"/>
            <a:ext cx="303775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04148" y="987427"/>
            <a:ext cx="476818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8758" y="2057400"/>
            <a:ext cx="303775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9F384-523B-4190-B654-71942AF4A2E1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4F86-7A7F-47FD-BA3E-477793208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352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7532" y="365127"/>
            <a:ext cx="812357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7532" y="1825625"/>
            <a:ext cx="81235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7531" y="6356352"/>
            <a:ext cx="21191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9F384-523B-4190-B654-71942AF4A2E1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9924" y="6356352"/>
            <a:ext cx="31787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51913" y="6356352"/>
            <a:ext cx="21191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F4F86-7A7F-47FD-BA3E-477793208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86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44122" y="67409"/>
            <a:ext cx="9458859" cy="6787885"/>
            <a:chOff x="1342559" y="67408"/>
            <a:chExt cx="9458859" cy="678788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4279" y="776977"/>
              <a:ext cx="3463081" cy="2908666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207" b="8412"/>
            <a:stretch/>
          </p:blipFill>
          <p:spPr>
            <a:xfrm>
              <a:off x="7008485" y="3891221"/>
              <a:ext cx="3561631" cy="2479174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1785" b="6890"/>
            <a:stretch/>
          </p:blipFill>
          <p:spPr>
            <a:xfrm>
              <a:off x="2742879" y="3891220"/>
              <a:ext cx="3831452" cy="2479175"/>
            </a:xfrm>
            <a:prstGeom prst="rect">
              <a:avLst/>
            </a:prstGeom>
          </p:spPr>
        </p:pic>
        <p:sp>
          <p:nvSpPr>
            <p:cNvPr id="18" name="Flowchart: Alternate Process 17"/>
            <p:cNvSpPr/>
            <p:nvPr/>
          </p:nvSpPr>
          <p:spPr>
            <a:xfrm>
              <a:off x="6469571" y="227908"/>
              <a:ext cx="4331847" cy="453815"/>
            </a:xfrm>
            <a:prstGeom prst="flowChartAlternateProcess">
              <a:avLst/>
            </a:prstGeom>
            <a:solidFill>
              <a:srgbClr val="E7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26" dirty="0">
                  <a:solidFill>
                    <a:srgbClr val="238B45"/>
                  </a:solidFill>
                </a:rPr>
                <a:t>Fiber Bundles Volume</a:t>
              </a:r>
              <a:endParaRPr lang="en-US" sz="2426" dirty="0">
                <a:solidFill>
                  <a:srgbClr val="238B45"/>
                </a:solidFill>
              </a:endParaRPr>
            </a:p>
          </p:txBody>
        </p:sp>
        <p:sp>
          <p:nvSpPr>
            <p:cNvPr id="19" name="Teardrop 18"/>
            <p:cNvSpPr>
              <a:spLocks noChangeAspect="1"/>
            </p:cNvSpPr>
            <p:nvPr/>
          </p:nvSpPr>
          <p:spPr>
            <a:xfrm rot="5400000">
              <a:off x="6157945" y="54771"/>
              <a:ext cx="614316" cy="639589"/>
            </a:xfrm>
            <a:prstGeom prst="teardrop">
              <a:avLst/>
            </a:prstGeom>
            <a:solidFill>
              <a:srgbClr val="238B45"/>
            </a:solidFill>
            <a:ln>
              <a:solidFill>
                <a:schemeClr val="accent1">
                  <a:shade val="50000"/>
                  <a:alpha val="1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4852" dirty="0"/>
                <a:t>B</a:t>
              </a:r>
            </a:p>
          </p:txBody>
        </p:sp>
        <p:sp>
          <p:nvSpPr>
            <p:cNvPr id="20" name="Flowchart: Alternate Process 19"/>
            <p:cNvSpPr/>
            <p:nvPr/>
          </p:nvSpPr>
          <p:spPr>
            <a:xfrm>
              <a:off x="1673257" y="227908"/>
              <a:ext cx="4423619" cy="453815"/>
            </a:xfrm>
            <a:prstGeom prst="flowChartAlternateProcess">
              <a:avLst/>
            </a:prstGeom>
            <a:solidFill>
              <a:srgbClr val="E7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26" dirty="0">
                  <a:solidFill>
                    <a:srgbClr val="238B45"/>
                  </a:solidFill>
                </a:rPr>
                <a:t>MetaTracts</a:t>
              </a:r>
              <a:endParaRPr lang="en-US" sz="2426" dirty="0"/>
            </a:p>
          </p:txBody>
        </p:sp>
        <p:sp>
          <p:nvSpPr>
            <p:cNvPr id="21" name="Teardrop 20"/>
            <p:cNvSpPr>
              <a:spLocks noChangeAspect="1"/>
            </p:cNvSpPr>
            <p:nvPr/>
          </p:nvSpPr>
          <p:spPr>
            <a:xfrm rot="5400000">
              <a:off x="1355196" y="54771"/>
              <a:ext cx="614316" cy="639589"/>
            </a:xfrm>
            <a:prstGeom prst="teardrop">
              <a:avLst/>
            </a:prstGeom>
            <a:solidFill>
              <a:srgbClr val="238B45"/>
            </a:solidFill>
            <a:ln>
              <a:solidFill>
                <a:schemeClr val="accent1">
                  <a:shade val="50000"/>
                  <a:alpha val="1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4852" dirty="0"/>
                <a:t>A</a:t>
              </a:r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1" t="5321" r="5416" b="1841"/>
            <a:stretch/>
          </p:blipFill>
          <p:spPr>
            <a:xfrm>
              <a:off x="2594088" y="857851"/>
              <a:ext cx="3390113" cy="2602679"/>
            </a:xfrm>
            <a:prstGeom prst="rect">
              <a:avLst/>
            </a:prstGeom>
          </p:spPr>
        </p:pic>
        <p:grpSp>
          <p:nvGrpSpPr>
            <p:cNvPr id="23" name="Group 22"/>
            <p:cNvGrpSpPr>
              <a:grpSpLocks noChangeAspect="1"/>
            </p:cNvGrpSpPr>
            <p:nvPr/>
          </p:nvGrpSpPr>
          <p:grpSpPr>
            <a:xfrm>
              <a:off x="7482658" y="776977"/>
              <a:ext cx="629775" cy="1321715"/>
              <a:chOff x="7085974" y="457200"/>
              <a:chExt cx="502973" cy="1055596"/>
            </a:xfrm>
          </p:grpSpPr>
          <p:sp>
            <p:nvSpPr>
              <p:cNvPr id="24" name="Oval 23"/>
              <p:cNvSpPr>
                <a:spLocks/>
              </p:cNvSpPr>
              <p:nvPr/>
            </p:nvSpPr>
            <p:spPr>
              <a:xfrm>
                <a:off x="7085974" y="457200"/>
                <a:ext cx="502973" cy="502974"/>
              </a:xfrm>
              <a:prstGeom prst="ellipse">
                <a:avLst/>
              </a:prstGeom>
              <a:solidFill>
                <a:srgbClr val="0DE3E3"/>
              </a:solidFill>
              <a:ln w="60325">
                <a:solidFill>
                  <a:srgbClr val="05314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39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</a:t>
                </a:r>
                <a:endParaRPr lang="en-US" sz="882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25" name="Straight Connector 24"/>
              <p:cNvCxnSpPr>
                <a:stCxn id="24" idx="4"/>
              </p:cNvCxnSpPr>
              <p:nvPr/>
            </p:nvCxnSpPr>
            <p:spPr>
              <a:xfrm>
                <a:off x="7337461" y="960174"/>
                <a:ext cx="9253" cy="552622"/>
              </a:xfrm>
              <a:prstGeom prst="line">
                <a:avLst/>
              </a:prstGeom>
              <a:ln w="60325">
                <a:solidFill>
                  <a:srgbClr val="05314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>
              <a:grpSpLocks noChangeAspect="1"/>
            </p:cNvGrpSpPr>
            <p:nvPr/>
          </p:nvGrpSpPr>
          <p:grpSpPr>
            <a:xfrm>
              <a:off x="3154607" y="3685643"/>
              <a:ext cx="629775" cy="1321715"/>
              <a:chOff x="7085974" y="457200"/>
              <a:chExt cx="502973" cy="1055596"/>
            </a:xfrm>
          </p:grpSpPr>
          <p:sp>
            <p:nvSpPr>
              <p:cNvPr id="27" name="Oval 26"/>
              <p:cNvSpPr>
                <a:spLocks/>
              </p:cNvSpPr>
              <p:nvPr/>
            </p:nvSpPr>
            <p:spPr>
              <a:xfrm>
                <a:off x="7085974" y="457200"/>
                <a:ext cx="502973" cy="502974"/>
              </a:xfrm>
              <a:prstGeom prst="ellipse">
                <a:avLst/>
              </a:prstGeom>
              <a:solidFill>
                <a:srgbClr val="0C5EF7"/>
              </a:solidFill>
              <a:ln w="60325">
                <a:solidFill>
                  <a:srgbClr val="05314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39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3</a:t>
                </a:r>
                <a:endParaRPr lang="en-US" sz="882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28" name="Straight Connector 27"/>
              <p:cNvCxnSpPr>
                <a:stCxn id="27" idx="4"/>
              </p:cNvCxnSpPr>
              <p:nvPr/>
            </p:nvCxnSpPr>
            <p:spPr>
              <a:xfrm>
                <a:off x="7337461" y="960174"/>
                <a:ext cx="9253" cy="552622"/>
              </a:xfrm>
              <a:prstGeom prst="line">
                <a:avLst/>
              </a:prstGeom>
              <a:ln w="60325">
                <a:solidFill>
                  <a:srgbClr val="05314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>
              <a:grpSpLocks noChangeAspect="1"/>
            </p:cNvGrpSpPr>
            <p:nvPr/>
          </p:nvGrpSpPr>
          <p:grpSpPr>
            <a:xfrm>
              <a:off x="7709393" y="3654560"/>
              <a:ext cx="629775" cy="1321715"/>
              <a:chOff x="7085974" y="457200"/>
              <a:chExt cx="502973" cy="1055596"/>
            </a:xfrm>
          </p:grpSpPr>
          <p:sp>
            <p:nvSpPr>
              <p:cNvPr id="30" name="Oval 29"/>
              <p:cNvSpPr>
                <a:spLocks/>
              </p:cNvSpPr>
              <p:nvPr/>
            </p:nvSpPr>
            <p:spPr>
              <a:xfrm>
                <a:off x="7085974" y="457200"/>
                <a:ext cx="502973" cy="502974"/>
              </a:xfrm>
              <a:prstGeom prst="ellipse">
                <a:avLst/>
              </a:prstGeom>
              <a:solidFill>
                <a:srgbClr val="78EC75"/>
              </a:solidFill>
              <a:ln w="60325">
                <a:solidFill>
                  <a:srgbClr val="05314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39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</a:t>
                </a:r>
                <a:endParaRPr lang="en-US" sz="882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31" name="Straight Connector 30"/>
              <p:cNvCxnSpPr>
                <a:stCxn id="30" idx="4"/>
              </p:cNvCxnSpPr>
              <p:nvPr/>
            </p:nvCxnSpPr>
            <p:spPr>
              <a:xfrm>
                <a:off x="7337461" y="960174"/>
                <a:ext cx="9253" cy="552622"/>
              </a:xfrm>
              <a:prstGeom prst="line">
                <a:avLst/>
              </a:prstGeom>
              <a:ln w="60325">
                <a:solidFill>
                  <a:srgbClr val="05314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>
              <a:grpSpLocks noChangeAspect="1"/>
            </p:cNvGrpSpPr>
            <p:nvPr/>
          </p:nvGrpSpPr>
          <p:grpSpPr>
            <a:xfrm>
              <a:off x="9051662" y="3230362"/>
              <a:ext cx="629775" cy="1321715"/>
              <a:chOff x="7085974" y="457200"/>
              <a:chExt cx="502973" cy="1055596"/>
            </a:xfrm>
          </p:grpSpPr>
          <p:sp>
            <p:nvSpPr>
              <p:cNvPr id="34" name="Oval 33"/>
              <p:cNvSpPr>
                <a:spLocks/>
              </p:cNvSpPr>
              <p:nvPr/>
            </p:nvSpPr>
            <p:spPr>
              <a:xfrm>
                <a:off x="7085974" y="457200"/>
                <a:ext cx="502973" cy="502974"/>
              </a:xfrm>
              <a:prstGeom prst="ellipse">
                <a:avLst/>
              </a:prstGeom>
              <a:solidFill>
                <a:srgbClr val="61953C"/>
              </a:solidFill>
              <a:ln w="60325">
                <a:solidFill>
                  <a:srgbClr val="05314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39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6</a:t>
                </a:r>
                <a:endParaRPr lang="en-US" sz="882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35" name="Straight Connector 34"/>
              <p:cNvCxnSpPr>
                <a:stCxn id="34" idx="4"/>
              </p:cNvCxnSpPr>
              <p:nvPr/>
            </p:nvCxnSpPr>
            <p:spPr>
              <a:xfrm>
                <a:off x="7337461" y="960174"/>
                <a:ext cx="9253" cy="552622"/>
              </a:xfrm>
              <a:prstGeom prst="line">
                <a:avLst/>
              </a:prstGeom>
              <a:ln w="60325">
                <a:solidFill>
                  <a:srgbClr val="05314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Flowchart: Alternate Process 35"/>
            <p:cNvSpPr/>
            <p:nvPr/>
          </p:nvSpPr>
          <p:spPr>
            <a:xfrm>
              <a:off x="4570935" y="6401478"/>
              <a:ext cx="4423619" cy="453815"/>
            </a:xfrm>
            <a:prstGeom prst="flowChartAlternateProcess">
              <a:avLst/>
            </a:prstGeom>
            <a:solidFill>
              <a:srgbClr val="E7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26" dirty="0">
                  <a:solidFill>
                    <a:srgbClr val="238B45"/>
                  </a:solidFill>
                </a:rPr>
                <a:t>Interaction between bundles</a:t>
              </a:r>
              <a:endParaRPr lang="en-US" sz="2426" dirty="0">
                <a:solidFill>
                  <a:srgbClr val="238B45"/>
                </a:solidFill>
              </a:endParaRPr>
            </a:p>
          </p:txBody>
        </p:sp>
        <p:sp>
          <p:nvSpPr>
            <p:cNvPr id="37" name="Teardrop 36"/>
            <p:cNvSpPr>
              <a:spLocks noChangeAspect="1"/>
            </p:cNvSpPr>
            <p:nvPr/>
          </p:nvSpPr>
          <p:spPr>
            <a:xfrm rot="5400000">
              <a:off x="4252875" y="6228340"/>
              <a:ext cx="614316" cy="639589"/>
            </a:xfrm>
            <a:prstGeom prst="teardrop">
              <a:avLst/>
            </a:prstGeom>
            <a:solidFill>
              <a:srgbClr val="238B45"/>
            </a:solidFill>
            <a:ln>
              <a:solidFill>
                <a:schemeClr val="accent1">
                  <a:shade val="50000"/>
                  <a:alpha val="1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4852" dirty="0"/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1041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arindam</dc:creator>
  <cp:lastModifiedBy>arindam</cp:lastModifiedBy>
  <cp:revision>1</cp:revision>
  <dcterms:created xsi:type="dcterms:W3CDTF">2014-09-26T04:57:58Z</dcterms:created>
  <dcterms:modified xsi:type="dcterms:W3CDTF">2014-09-26T04:58:31Z</dcterms:modified>
</cp:coreProperties>
</file>