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7281525" cy="12436475"/>
  <p:notesSz cx="6858000" cy="9144000"/>
  <p:defaultTextStyle>
    <a:defPPr>
      <a:defRPr lang="en-US"/>
    </a:defPPr>
    <a:lvl1pPr marL="0" algn="l" defTabSz="1814718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07359" algn="l" defTabSz="1814718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14718" algn="l" defTabSz="1814718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22077" algn="l" defTabSz="1814718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29436" algn="l" defTabSz="1814718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36796" algn="l" defTabSz="1814718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44155" algn="l" defTabSz="1814718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51514" algn="l" defTabSz="1814718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258873" algn="l" defTabSz="1814718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17">
          <p15:clr>
            <a:srgbClr val="A4A3A4"/>
          </p15:clr>
        </p15:guide>
        <p15:guide id="2" pos="544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6E6"/>
    <a:srgbClr val="238B45"/>
    <a:srgbClr val="61953C"/>
    <a:srgbClr val="78EC75"/>
    <a:srgbClr val="0C5E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85" d="100"/>
          <a:sy n="85" d="100"/>
        </p:scale>
        <p:origin x="1740" y="144"/>
      </p:cViewPr>
      <p:guideLst>
        <p:guide orient="horz" pos="3917"/>
        <p:guide pos="544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6116" y="3863372"/>
            <a:ext cx="14689296" cy="266578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92230" y="7047338"/>
            <a:ext cx="12097068" cy="317821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9073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8147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7220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6294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5367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4441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3515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2588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81E4E-433D-4C87-A48B-DCFE33D3777E}" type="datetimeFigureOut">
              <a:rPr lang="en-US" smtClean="0"/>
              <a:t>9/26/2014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23B78-B7B4-4268-9BF4-067D5C4F2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111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81E4E-433D-4C87-A48B-DCFE33D3777E}" type="datetimeFigureOut">
              <a:rPr lang="en-US" smtClean="0"/>
              <a:t>9/26/2014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23B78-B7B4-4268-9BF4-067D5C4F2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773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507081" y="1059405"/>
            <a:ext cx="7293643" cy="2259581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20150" y="1059405"/>
            <a:ext cx="21598907" cy="2259581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81E4E-433D-4C87-A48B-DCFE33D3777E}" type="datetimeFigureOut">
              <a:rPr lang="en-US" smtClean="0"/>
              <a:t>9/26/2014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23B78-B7B4-4268-9BF4-067D5C4F2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106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81E4E-433D-4C87-A48B-DCFE33D3777E}" type="datetimeFigureOut">
              <a:rPr lang="en-US" smtClean="0"/>
              <a:t>9/26/2014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23B78-B7B4-4268-9BF4-067D5C4F2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973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5121" y="7991588"/>
            <a:ext cx="14689296" cy="2470022"/>
          </a:xfrm>
        </p:spPr>
        <p:txBody>
          <a:bodyPr anchor="t"/>
          <a:lstStyle>
            <a:lvl1pPr algn="l">
              <a:defRPr sz="79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121" y="5271110"/>
            <a:ext cx="14689296" cy="2720479"/>
          </a:xfrm>
        </p:spPr>
        <p:txBody>
          <a:bodyPr anchor="b"/>
          <a:lstStyle>
            <a:lvl1pPr marL="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1pPr>
            <a:lvl2pPr marL="907359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2pPr>
            <a:lvl3pPr marL="1814718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722077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4pPr>
            <a:lvl5pPr marL="3629436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5pPr>
            <a:lvl6pPr marL="4536796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6pPr>
            <a:lvl7pPr marL="5444155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7pPr>
            <a:lvl8pPr marL="6351514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8pPr>
            <a:lvl9pPr marL="7258873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81E4E-433D-4C87-A48B-DCFE33D3777E}" type="datetimeFigureOut">
              <a:rPr lang="en-US" smtClean="0"/>
              <a:t>9/26/2014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23B78-B7B4-4268-9BF4-067D5C4F2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877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20144" y="6177941"/>
            <a:ext cx="14446276" cy="17477278"/>
          </a:xfrm>
        </p:spPr>
        <p:txBody>
          <a:bodyPr/>
          <a:lstStyle>
            <a:lvl1pPr>
              <a:defRPr sz="5600"/>
            </a:lvl1pPr>
            <a:lvl2pPr>
              <a:defRPr sz="4800"/>
            </a:lvl2pPr>
            <a:lvl3pPr>
              <a:defRPr sz="40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354444" y="6177941"/>
            <a:ext cx="14446274" cy="17477278"/>
          </a:xfrm>
        </p:spPr>
        <p:txBody>
          <a:bodyPr/>
          <a:lstStyle>
            <a:lvl1pPr>
              <a:defRPr sz="5600"/>
            </a:lvl1pPr>
            <a:lvl2pPr>
              <a:defRPr sz="4800"/>
            </a:lvl2pPr>
            <a:lvl3pPr>
              <a:defRPr sz="40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81E4E-433D-4C87-A48B-DCFE33D3777E}" type="datetimeFigureOut">
              <a:rPr lang="en-US" smtClean="0"/>
              <a:t>9/26/2014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23B78-B7B4-4268-9BF4-067D5C4F2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880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4082" y="498036"/>
            <a:ext cx="15553373" cy="207274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081" y="2783815"/>
            <a:ext cx="7635675" cy="1160162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07359" indent="0">
              <a:buNone/>
              <a:defRPr sz="4000" b="1"/>
            </a:lvl2pPr>
            <a:lvl3pPr marL="1814718" indent="0">
              <a:buNone/>
              <a:defRPr sz="3600" b="1"/>
            </a:lvl3pPr>
            <a:lvl4pPr marL="2722077" indent="0">
              <a:buNone/>
              <a:defRPr sz="3200" b="1"/>
            </a:lvl4pPr>
            <a:lvl5pPr marL="3629436" indent="0">
              <a:buNone/>
              <a:defRPr sz="3200" b="1"/>
            </a:lvl5pPr>
            <a:lvl6pPr marL="4536796" indent="0">
              <a:buNone/>
              <a:defRPr sz="3200" b="1"/>
            </a:lvl6pPr>
            <a:lvl7pPr marL="5444155" indent="0">
              <a:buNone/>
              <a:defRPr sz="3200" b="1"/>
            </a:lvl7pPr>
            <a:lvl8pPr marL="6351514" indent="0">
              <a:buNone/>
              <a:defRPr sz="3200" b="1"/>
            </a:lvl8pPr>
            <a:lvl9pPr marL="7258873" indent="0">
              <a:buNone/>
              <a:defRPr sz="3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4081" y="3943977"/>
            <a:ext cx="7635675" cy="7165368"/>
          </a:xfrm>
        </p:spPr>
        <p:txBody>
          <a:bodyPr/>
          <a:lstStyle>
            <a:lvl1pPr>
              <a:defRPr sz="4800"/>
            </a:lvl1pPr>
            <a:lvl2pPr>
              <a:defRPr sz="40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778776" y="2783815"/>
            <a:ext cx="7638674" cy="1160162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07359" indent="0">
              <a:buNone/>
              <a:defRPr sz="4000" b="1"/>
            </a:lvl2pPr>
            <a:lvl3pPr marL="1814718" indent="0">
              <a:buNone/>
              <a:defRPr sz="3600" b="1"/>
            </a:lvl3pPr>
            <a:lvl4pPr marL="2722077" indent="0">
              <a:buNone/>
              <a:defRPr sz="3200" b="1"/>
            </a:lvl4pPr>
            <a:lvl5pPr marL="3629436" indent="0">
              <a:buNone/>
              <a:defRPr sz="3200" b="1"/>
            </a:lvl5pPr>
            <a:lvl6pPr marL="4536796" indent="0">
              <a:buNone/>
              <a:defRPr sz="3200" b="1"/>
            </a:lvl6pPr>
            <a:lvl7pPr marL="5444155" indent="0">
              <a:buNone/>
              <a:defRPr sz="3200" b="1"/>
            </a:lvl7pPr>
            <a:lvl8pPr marL="6351514" indent="0">
              <a:buNone/>
              <a:defRPr sz="3200" b="1"/>
            </a:lvl8pPr>
            <a:lvl9pPr marL="7258873" indent="0">
              <a:buNone/>
              <a:defRPr sz="3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778776" y="3943977"/>
            <a:ext cx="7638674" cy="7165368"/>
          </a:xfrm>
        </p:spPr>
        <p:txBody>
          <a:bodyPr/>
          <a:lstStyle>
            <a:lvl1pPr>
              <a:defRPr sz="4800"/>
            </a:lvl1pPr>
            <a:lvl2pPr>
              <a:defRPr sz="40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81E4E-433D-4C87-A48B-DCFE33D3777E}" type="datetimeFigureOut">
              <a:rPr lang="en-US" smtClean="0"/>
              <a:t>9/26/2014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23B78-B7B4-4268-9BF4-067D5C4F2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158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81E4E-433D-4C87-A48B-DCFE33D3777E}" type="datetimeFigureOut">
              <a:rPr lang="en-US" smtClean="0"/>
              <a:t>9/26/2014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23B78-B7B4-4268-9BF4-067D5C4F2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765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81E4E-433D-4C87-A48B-DCFE33D3777E}" type="datetimeFigureOut">
              <a:rPr lang="en-US" smtClean="0"/>
              <a:t>9/26/2014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23B78-B7B4-4268-9BF4-067D5C4F2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118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4077" y="495158"/>
            <a:ext cx="5685504" cy="2107291"/>
          </a:xfrm>
        </p:spPr>
        <p:txBody>
          <a:bodyPr anchor="b"/>
          <a:lstStyle>
            <a:lvl1pPr algn="l"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56601" y="495158"/>
            <a:ext cx="9660853" cy="10614186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4077" y="2602452"/>
            <a:ext cx="5685504" cy="8506896"/>
          </a:xfrm>
        </p:spPr>
        <p:txBody>
          <a:bodyPr/>
          <a:lstStyle>
            <a:lvl1pPr marL="0" indent="0">
              <a:buNone/>
              <a:defRPr sz="2800"/>
            </a:lvl1pPr>
            <a:lvl2pPr marL="907359" indent="0">
              <a:buNone/>
              <a:defRPr sz="2400"/>
            </a:lvl2pPr>
            <a:lvl3pPr marL="1814718" indent="0">
              <a:buNone/>
              <a:defRPr sz="2000"/>
            </a:lvl3pPr>
            <a:lvl4pPr marL="2722077" indent="0">
              <a:buNone/>
              <a:defRPr sz="1800"/>
            </a:lvl4pPr>
            <a:lvl5pPr marL="3629436" indent="0">
              <a:buNone/>
              <a:defRPr sz="1800"/>
            </a:lvl5pPr>
            <a:lvl6pPr marL="4536796" indent="0">
              <a:buNone/>
              <a:defRPr sz="1800"/>
            </a:lvl6pPr>
            <a:lvl7pPr marL="5444155" indent="0">
              <a:buNone/>
              <a:defRPr sz="1800"/>
            </a:lvl7pPr>
            <a:lvl8pPr marL="6351514" indent="0">
              <a:buNone/>
              <a:defRPr sz="1800"/>
            </a:lvl8pPr>
            <a:lvl9pPr marL="7258873" indent="0">
              <a:buNone/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81E4E-433D-4C87-A48B-DCFE33D3777E}" type="datetimeFigureOut">
              <a:rPr lang="en-US" smtClean="0"/>
              <a:t>9/26/2014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23B78-B7B4-4268-9BF4-067D5C4F2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902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7306" y="8705537"/>
            <a:ext cx="10368915" cy="1027737"/>
          </a:xfrm>
        </p:spPr>
        <p:txBody>
          <a:bodyPr anchor="b"/>
          <a:lstStyle>
            <a:lvl1pPr algn="l"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387306" y="1111222"/>
            <a:ext cx="10368915" cy="7461885"/>
          </a:xfrm>
        </p:spPr>
        <p:txBody>
          <a:bodyPr/>
          <a:lstStyle>
            <a:lvl1pPr marL="0" indent="0">
              <a:buNone/>
              <a:defRPr sz="6400"/>
            </a:lvl1pPr>
            <a:lvl2pPr marL="907359" indent="0">
              <a:buNone/>
              <a:defRPr sz="5600"/>
            </a:lvl2pPr>
            <a:lvl3pPr marL="1814718" indent="0">
              <a:buNone/>
              <a:defRPr sz="4800"/>
            </a:lvl3pPr>
            <a:lvl4pPr marL="2722077" indent="0">
              <a:buNone/>
              <a:defRPr sz="4000"/>
            </a:lvl4pPr>
            <a:lvl5pPr marL="3629436" indent="0">
              <a:buNone/>
              <a:defRPr sz="4000"/>
            </a:lvl5pPr>
            <a:lvl6pPr marL="4536796" indent="0">
              <a:buNone/>
              <a:defRPr sz="4000"/>
            </a:lvl6pPr>
            <a:lvl7pPr marL="5444155" indent="0">
              <a:buNone/>
              <a:defRPr sz="4000"/>
            </a:lvl7pPr>
            <a:lvl8pPr marL="6351514" indent="0">
              <a:buNone/>
              <a:defRPr sz="4000"/>
            </a:lvl8pPr>
            <a:lvl9pPr marL="7258873" indent="0">
              <a:buNone/>
              <a:defRPr sz="4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387306" y="9733272"/>
            <a:ext cx="10368915" cy="1459557"/>
          </a:xfrm>
        </p:spPr>
        <p:txBody>
          <a:bodyPr/>
          <a:lstStyle>
            <a:lvl1pPr marL="0" indent="0">
              <a:buNone/>
              <a:defRPr sz="2800"/>
            </a:lvl1pPr>
            <a:lvl2pPr marL="907359" indent="0">
              <a:buNone/>
              <a:defRPr sz="2400"/>
            </a:lvl2pPr>
            <a:lvl3pPr marL="1814718" indent="0">
              <a:buNone/>
              <a:defRPr sz="2000"/>
            </a:lvl3pPr>
            <a:lvl4pPr marL="2722077" indent="0">
              <a:buNone/>
              <a:defRPr sz="1800"/>
            </a:lvl4pPr>
            <a:lvl5pPr marL="3629436" indent="0">
              <a:buNone/>
              <a:defRPr sz="1800"/>
            </a:lvl5pPr>
            <a:lvl6pPr marL="4536796" indent="0">
              <a:buNone/>
              <a:defRPr sz="1800"/>
            </a:lvl6pPr>
            <a:lvl7pPr marL="5444155" indent="0">
              <a:buNone/>
              <a:defRPr sz="1800"/>
            </a:lvl7pPr>
            <a:lvl8pPr marL="6351514" indent="0">
              <a:buNone/>
              <a:defRPr sz="1800"/>
            </a:lvl8pPr>
            <a:lvl9pPr marL="7258873" indent="0">
              <a:buNone/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81E4E-433D-4C87-A48B-DCFE33D3777E}" type="datetimeFigureOut">
              <a:rPr lang="en-US" smtClean="0"/>
              <a:t>9/26/2014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23B78-B7B4-4268-9BF4-067D5C4F2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587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64082" y="498036"/>
            <a:ext cx="15553373" cy="2072746"/>
          </a:xfrm>
          <a:prstGeom prst="rect">
            <a:avLst/>
          </a:prstGeom>
        </p:spPr>
        <p:txBody>
          <a:bodyPr vert="horz" lIns="181472" tIns="90736" rIns="181472" bIns="9073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082" y="2901849"/>
            <a:ext cx="15553373" cy="8207499"/>
          </a:xfrm>
          <a:prstGeom prst="rect">
            <a:avLst/>
          </a:prstGeom>
        </p:spPr>
        <p:txBody>
          <a:bodyPr vert="horz" lIns="181472" tIns="90736" rIns="181472" bIns="9073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4082" y="11526774"/>
            <a:ext cx="4032357" cy="662126"/>
          </a:xfrm>
          <a:prstGeom prst="rect">
            <a:avLst/>
          </a:prstGeom>
        </p:spPr>
        <p:txBody>
          <a:bodyPr vert="horz" lIns="181472" tIns="90736" rIns="181472" bIns="90736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581E4E-433D-4C87-A48B-DCFE33D3777E}" type="datetimeFigureOut">
              <a:rPr lang="en-US" smtClean="0"/>
              <a:t>9/26/2014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4523" y="11526774"/>
            <a:ext cx="5472482" cy="662126"/>
          </a:xfrm>
          <a:prstGeom prst="rect">
            <a:avLst/>
          </a:prstGeom>
        </p:spPr>
        <p:txBody>
          <a:bodyPr vert="horz" lIns="181472" tIns="90736" rIns="181472" bIns="90736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385098" y="11526774"/>
            <a:ext cx="4032357" cy="662126"/>
          </a:xfrm>
          <a:prstGeom prst="rect">
            <a:avLst/>
          </a:prstGeom>
        </p:spPr>
        <p:txBody>
          <a:bodyPr vert="horz" lIns="181472" tIns="90736" rIns="181472" bIns="90736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123B78-B7B4-4268-9BF4-067D5C4F2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128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814718" rtl="0" eaLnBrk="1" latinLnBrk="0" hangingPunct="1">
        <a:spcBef>
          <a:spcPct val="0"/>
        </a:spcBef>
        <a:buNone/>
        <a:defRPr sz="8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80519" indent="-680519" algn="l" defTabSz="1814718" rtl="0" eaLnBrk="1" latinLnBrk="0" hangingPunct="1">
        <a:spcBef>
          <a:spcPct val="20000"/>
        </a:spcBef>
        <a:buFont typeface="Arial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1pPr>
      <a:lvl2pPr marL="1474459" indent="-567099" algn="l" defTabSz="1814718" rtl="0" eaLnBrk="1" latinLnBrk="0" hangingPunct="1">
        <a:spcBef>
          <a:spcPct val="20000"/>
        </a:spcBef>
        <a:buFont typeface="Arial" pitchFamily="34" charset="0"/>
        <a:buChar char="–"/>
        <a:defRPr sz="5600" kern="1200">
          <a:solidFill>
            <a:schemeClr val="tx1"/>
          </a:solidFill>
          <a:latin typeface="+mn-lt"/>
          <a:ea typeface="+mn-ea"/>
          <a:cs typeface="+mn-cs"/>
        </a:defRPr>
      </a:lvl2pPr>
      <a:lvl3pPr marL="2268398" indent="-453680" algn="l" defTabSz="1814718" rtl="0" eaLnBrk="1" latinLnBrk="0" hangingPunct="1">
        <a:spcBef>
          <a:spcPct val="20000"/>
        </a:spcBef>
        <a:buFont typeface="Arial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175757" indent="-453680" algn="l" defTabSz="1814718" rtl="0" eaLnBrk="1" latinLnBrk="0" hangingPunct="1">
        <a:spcBef>
          <a:spcPct val="20000"/>
        </a:spcBef>
        <a:buFont typeface="Arial" pitchFamily="34" charset="0"/>
        <a:buChar char="–"/>
        <a:defRPr sz="4000" kern="1200">
          <a:solidFill>
            <a:schemeClr val="tx1"/>
          </a:solidFill>
          <a:latin typeface="+mn-lt"/>
          <a:ea typeface="+mn-ea"/>
          <a:cs typeface="+mn-cs"/>
        </a:defRPr>
      </a:lvl4pPr>
      <a:lvl5pPr marL="4083116" indent="-453680" algn="l" defTabSz="1814718" rtl="0" eaLnBrk="1" latinLnBrk="0" hangingPunct="1">
        <a:spcBef>
          <a:spcPct val="20000"/>
        </a:spcBef>
        <a:buFont typeface="Arial" pitchFamily="34" charset="0"/>
        <a:buChar char="»"/>
        <a:defRPr sz="4000" kern="1200">
          <a:solidFill>
            <a:schemeClr val="tx1"/>
          </a:solidFill>
          <a:latin typeface="+mn-lt"/>
          <a:ea typeface="+mn-ea"/>
          <a:cs typeface="+mn-cs"/>
        </a:defRPr>
      </a:lvl5pPr>
      <a:lvl6pPr marL="4990475" indent="-453680" algn="l" defTabSz="1814718" rtl="0" eaLnBrk="1" latinLnBrk="0" hangingPunct="1">
        <a:spcBef>
          <a:spcPct val="20000"/>
        </a:spcBef>
        <a:buFont typeface="Arial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6pPr>
      <a:lvl7pPr marL="5897834" indent="-453680" algn="l" defTabSz="1814718" rtl="0" eaLnBrk="1" latinLnBrk="0" hangingPunct="1">
        <a:spcBef>
          <a:spcPct val="20000"/>
        </a:spcBef>
        <a:buFont typeface="Arial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7pPr>
      <a:lvl8pPr marL="6805193" indent="-453680" algn="l" defTabSz="1814718" rtl="0" eaLnBrk="1" latinLnBrk="0" hangingPunct="1">
        <a:spcBef>
          <a:spcPct val="20000"/>
        </a:spcBef>
        <a:buFont typeface="Arial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8pPr>
      <a:lvl9pPr marL="7712553" indent="-453680" algn="l" defTabSz="1814718" rtl="0" eaLnBrk="1" latinLnBrk="0" hangingPunct="1">
        <a:spcBef>
          <a:spcPct val="20000"/>
        </a:spcBef>
        <a:buFont typeface="Arial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14718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07359" algn="l" defTabSz="1814718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14718" algn="l" defTabSz="1814718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22077" algn="l" defTabSz="1814718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29436" algn="l" defTabSz="1814718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36796" algn="l" defTabSz="1814718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44155" algn="l" defTabSz="1814718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351514" algn="l" defTabSz="1814718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258873" algn="l" defTabSz="1814718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Picture 19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9074512" y="1337094"/>
            <a:ext cx="8099178" cy="5376443"/>
          </a:xfrm>
          <a:prstGeom prst="rect">
            <a:avLst/>
          </a:prstGeom>
          <a:ln w="92075">
            <a:solidFill>
              <a:srgbClr val="05314B"/>
            </a:solidFill>
            <a:prstDash val="solid"/>
          </a:ln>
        </p:spPr>
      </p:pic>
      <p:grpSp>
        <p:nvGrpSpPr>
          <p:cNvPr id="192" name="Group 191"/>
          <p:cNvGrpSpPr/>
          <p:nvPr/>
        </p:nvGrpSpPr>
        <p:grpSpPr>
          <a:xfrm>
            <a:off x="666921" y="1362127"/>
            <a:ext cx="7109175" cy="5558579"/>
            <a:chOff x="666921" y="1164877"/>
            <a:chExt cx="7849746" cy="6137623"/>
          </a:xfrm>
        </p:grpSpPr>
        <p:pic>
          <p:nvPicPr>
            <p:cNvPr id="193" name="Picture 19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690" r="5570" b="5700"/>
            <a:stretch/>
          </p:blipFill>
          <p:spPr>
            <a:xfrm>
              <a:off x="666921" y="1466849"/>
              <a:ext cx="7754365" cy="5835651"/>
            </a:xfrm>
            <a:prstGeom prst="rect">
              <a:avLst/>
            </a:prstGeom>
          </p:spPr>
        </p:pic>
        <p:cxnSp>
          <p:nvCxnSpPr>
            <p:cNvPr id="194" name="Straight Connector 193"/>
            <p:cNvCxnSpPr/>
            <p:nvPr/>
          </p:nvCxnSpPr>
          <p:spPr>
            <a:xfrm>
              <a:off x="1877169" y="1164877"/>
              <a:ext cx="6563298" cy="2838932"/>
            </a:xfrm>
            <a:prstGeom prst="line">
              <a:avLst/>
            </a:prstGeom>
            <a:ln w="76200">
              <a:solidFill>
                <a:srgbClr val="05314B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/>
          </p:nvCxnSpPr>
          <p:spPr>
            <a:xfrm flipV="1">
              <a:off x="7706469" y="4003812"/>
              <a:ext cx="810198" cy="2391014"/>
            </a:xfrm>
            <a:prstGeom prst="line">
              <a:avLst/>
            </a:prstGeom>
            <a:ln w="76200">
              <a:solidFill>
                <a:srgbClr val="05314B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/>
            <p:nvPr/>
          </p:nvCxnSpPr>
          <p:spPr>
            <a:xfrm flipV="1">
              <a:off x="1439019" y="1164878"/>
              <a:ext cx="462249" cy="1901138"/>
            </a:xfrm>
            <a:prstGeom prst="line">
              <a:avLst/>
            </a:prstGeom>
            <a:ln w="76200">
              <a:solidFill>
                <a:srgbClr val="05314B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/>
          </p:nvCxnSpPr>
          <p:spPr>
            <a:xfrm flipH="1" flipV="1">
              <a:off x="6087219" y="5685632"/>
              <a:ext cx="1619250" cy="709194"/>
            </a:xfrm>
            <a:prstGeom prst="line">
              <a:avLst/>
            </a:prstGeom>
            <a:ln w="762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8" name="Oval 197"/>
            <p:cNvSpPr>
              <a:spLocks noChangeAspect="1"/>
            </p:cNvSpPr>
            <p:nvPr/>
          </p:nvSpPr>
          <p:spPr>
            <a:xfrm>
              <a:off x="1775466" y="1703967"/>
              <a:ext cx="822960" cy="822960"/>
            </a:xfrm>
            <a:prstGeom prst="ellipse">
              <a:avLst/>
            </a:prstGeom>
            <a:solidFill>
              <a:srgbClr val="884597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>
                  <a:solidFill>
                    <a:schemeClr val="bg1"/>
                  </a:solidFill>
                </a:rPr>
                <a:t>7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199" name="Straight Connector 198"/>
            <p:cNvCxnSpPr>
              <a:endCxn id="198" idx="5"/>
            </p:cNvCxnSpPr>
            <p:nvPr/>
          </p:nvCxnSpPr>
          <p:spPr>
            <a:xfrm flipH="1" flipV="1">
              <a:off x="2477906" y="2406407"/>
              <a:ext cx="772112" cy="465557"/>
            </a:xfrm>
            <a:prstGeom prst="line">
              <a:avLst/>
            </a:prstGeom>
            <a:ln w="571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0" name="Group 199"/>
          <p:cNvGrpSpPr/>
          <p:nvPr/>
        </p:nvGrpSpPr>
        <p:grpSpPr>
          <a:xfrm>
            <a:off x="10005117" y="1534148"/>
            <a:ext cx="749808" cy="1407489"/>
            <a:chOff x="7806498" y="8686800"/>
            <a:chExt cx="749808" cy="1407489"/>
          </a:xfrm>
        </p:grpSpPr>
        <p:sp>
          <p:nvSpPr>
            <p:cNvPr id="201" name="Oval 200"/>
            <p:cNvSpPr>
              <a:spLocks noChangeAspect="1"/>
            </p:cNvSpPr>
            <p:nvPr/>
          </p:nvSpPr>
          <p:spPr>
            <a:xfrm>
              <a:off x="7806498" y="8686800"/>
              <a:ext cx="749808" cy="749808"/>
            </a:xfrm>
            <a:prstGeom prst="ellipse">
              <a:avLst/>
            </a:prstGeom>
            <a:solidFill>
              <a:srgbClr val="884597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>
                  <a:solidFill>
                    <a:schemeClr val="bg1"/>
                  </a:solidFill>
                </a:rPr>
                <a:t>7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202" name="Straight Connector 201"/>
            <p:cNvCxnSpPr>
              <a:endCxn id="201" idx="4"/>
            </p:cNvCxnSpPr>
            <p:nvPr/>
          </p:nvCxnSpPr>
          <p:spPr>
            <a:xfrm flipV="1">
              <a:off x="8181402" y="9436608"/>
              <a:ext cx="0" cy="657681"/>
            </a:xfrm>
            <a:prstGeom prst="line">
              <a:avLst/>
            </a:prstGeom>
            <a:ln w="571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3" name="Group 202"/>
          <p:cNvGrpSpPr/>
          <p:nvPr/>
        </p:nvGrpSpPr>
        <p:grpSpPr>
          <a:xfrm>
            <a:off x="12158399" y="7747843"/>
            <a:ext cx="5092963" cy="4249214"/>
            <a:chOff x="10494759" y="7577450"/>
            <a:chExt cx="6678932" cy="5572437"/>
          </a:xfrm>
        </p:grpSpPr>
        <p:pic>
          <p:nvPicPr>
            <p:cNvPr id="204" name="Picture 203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8584" b="19933"/>
            <a:stretch/>
          </p:blipFill>
          <p:spPr>
            <a:xfrm>
              <a:off x="10494759" y="7577450"/>
              <a:ext cx="6678932" cy="5572437"/>
            </a:xfrm>
            <a:prstGeom prst="rect">
              <a:avLst/>
            </a:prstGeom>
          </p:spPr>
        </p:pic>
        <p:grpSp>
          <p:nvGrpSpPr>
            <p:cNvPr id="205" name="Group 204"/>
            <p:cNvGrpSpPr/>
            <p:nvPr/>
          </p:nvGrpSpPr>
          <p:grpSpPr>
            <a:xfrm>
              <a:off x="14533033" y="8089053"/>
              <a:ext cx="983301" cy="1579555"/>
              <a:chOff x="7806497" y="8686799"/>
              <a:chExt cx="983301" cy="1579555"/>
            </a:xfrm>
          </p:grpSpPr>
          <p:sp>
            <p:nvSpPr>
              <p:cNvPr id="206" name="Oval 205"/>
              <p:cNvSpPr>
                <a:spLocks noChangeAspect="1"/>
              </p:cNvSpPr>
              <p:nvPr/>
            </p:nvSpPr>
            <p:spPr>
              <a:xfrm>
                <a:off x="7806497" y="8686799"/>
                <a:ext cx="983301" cy="983301"/>
              </a:xfrm>
              <a:prstGeom prst="ellipse">
                <a:avLst/>
              </a:prstGeom>
              <a:solidFill>
                <a:srgbClr val="884597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400" dirty="0">
                    <a:solidFill>
                      <a:schemeClr val="bg1"/>
                    </a:solidFill>
                  </a:rPr>
                  <a:t>7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207" name="Straight Connector 206"/>
              <p:cNvCxnSpPr/>
              <p:nvPr/>
            </p:nvCxnSpPr>
            <p:spPr>
              <a:xfrm flipV="1">
                <a:off x="8298147" y="9681826"/>
                <a:ext cx="0" cy="584528"/>
              </a:xfrm>
              <a:prstGeom prst="line">
                <a:avLst/>
              </a:prstGeom>
              <a:ln w="5715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08" name="Flowchart: Alternate Process 207"/>
          <p:cNvSpPr/>
          <p:nvPr/>
        </p:nvSpPr>
        <p:spPr>
          <a:xfrm>
            <a:off x="9290070" y="7135563"/>
            <a:ext cx="7883620" cy="822960"/>
          </a:xfrm>
          <a:prstGeom prst="flowChartAlternateProcess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rgbClr val="238B45"/>
                </a:solidFill>
              </a:rPr>
              <a:t>Individual Mesh </a:t>
            </a:r>
          </a:p>
        </p:txBody>
      </p:sp>
      <p:sp>
        <p:nvSpPr>
          <p:cNvPr id="209" name="Flowchart: Alternate Process 208"/>
          <p:cNvSpPr/>
          <p:nvPr/>
        </p:nvSpPr>
        <p:spPr>
          <a:xfrm>
            <a:off x="9318206" y="272202"/>
            <a:ext cx="7855484" cy="822960"/>
          </a:xfrm>
          <a:prstGeom prst="flowChartAlternateProcess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rgbClr val="238B45"/>
                </a:solidFill>
              </a:rPr>
              <a:t>Single Slice of Volume</a:t>
            </a:r>
          </a:p>
        </p:txBody>
      </p:sp>
      <p:sp>
        <p:nvSpPr>
          <p:cNvPr id="210" name="Teardrop 209"/>
          <p:cNvSpPr>
            <a:spLocks noChangeAspect="1"/>
          </p:cNvSpPr>
          <p:nvPr/>
        </p:nvSpPr>
        <p:spPr>
          <a:xfrm rot="5400000">
            <a:off x="8753095" y="-41770"/>
            <a:ext cx="1114016" cy="1159847"/>
          </a:xfrm>
          <a:prstGeom prst="teardrop">
            <a:avLst/>
          </a:prstGeom>
          <a:solidFill>
            <a:srgbClr val="238B45"/>
          </a:solidFill>
          <a:ln>
            <a:solidFill>
              <a:schemeClr val="accent1">
                <a:shade val="50000"/>
                <a:alpha val="1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8800" dirty="0"/>
              <a:t>B</a:t>
            </a:r>
          </a:p>
        </p:txBody>
      </p:sp>
      <p:sp>
        <p:nvSpPr>
          <p:cNvPr id="211" name="Flowchart: Alternate Process 210"/>
          <p:cNvSpPr/>
          <p:nvPr/>
        </p:nvSpPr>
        <p:spPr>
          <a:xfrm>
            <a:off x="620444" y="272202"/>
            <a:ext cx="8021905" cy="822960"/>
          </a:xfrm>
          <a:prstGeom prst="flowChartAlternateProcess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rgbClr val="238B45"/>
                </a:solidFill>
              </a:rPr>
              <a:t>Fiber bundles Volume</a:t>
            </a:r>
            <a:endParaRPr lang="en-US" sz="4400" dirty="0"/>
          </a:p>
        </p:txBody>
      </p:sp>
      <p:sp>
        <p:nvSpPr>
          <p:cNvPr id="212" name="Teardrop 211"/>
          <p:cNvSpPr>
            <a:spLocks noChangeAspect="1"/>
          </p:cNvSpPr>
          <p:nvPr/>
        </p:nvSpPr>
        <p:spPr>
          <a:xfrm rot="5400000">
            <a:off x="43666" y="-41770"/>
            <a:ext cx="1114016" cy="1159847"/>
          </a:xfrm>
          <a:prstGeom prst="teardrop">
            <a:avLst/>
          </a:prstGeom>
          <a:solidFill>
            <a:srgbClr val="238B45"/>
          </a:solidFill>
          <a:ln>
            <a:solidFill>
              <a:schemeClr val="accent1">
                <a:shade val="50000"/>
                <a:alpha val="1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8800" dirty="0"/>
              <a:t>A</a:t>
            </a:r>
          </a:p>
        </p:txBody>
      </p:sp>
      <p:grpSp>
        <p:nvGrpSpPr>
          <p:cNvPr id="213" name="Group 212"/>
          <p:cNvGrpSpPr/>
          <p:nvPr/>
        </p:nvGrpSpPr>
        <p:grpSpPr>
          <a:xfrm>
            <a:off x="1371981" y="7120257"/>
            <a:ext cx="5821973" cy="5316218"/>
            <a:chOff x="20750" y="6574424"/>
            <a:chExt cx="7769004" cy="7094109"/>
          </a:xfrm>
        </p:grpSpPr>
        <p:pic>
          <p:nvPicPr>
            <p:cNvPr id="214" name="Picture 213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102" b="9700"/>
            <a:stretch/>
          </p:blipFill>
          <p:spPr>
            <a:xfrm>
              <a:off x="20750" y="6574424"/>
              <a:ext cx="7769004" cy="7094109"/>
            </a:xfrm>
            <a:prstGeom prst="rect">
              <a:avLst/>
            </a:prstGeom>
          </p:spPr>
        </p:pic>
        <p:grpSp>
          <p:nvGrpSpPr>
            <p:cNvPr id="215" name="Group 214"/>
            <p:cNvGrpSpPr/>
            <p:nvPr/>
          </p:nvGrpSpPr>
          <p:grpSpPr>
            <a:xfrm>
              <a:off x="1484058" y="8030783"/>
              <a:ext cx="1000564" cy="1814031"/>
              <a:chOff x="7713531" y="8394991"/>
              <a:chExt cx="1000564" cy="1814031"/>
            </a:xfrm>
          </p:grpSpPr>
          <p:sp>
            <p:nvSpPr>
              <p:cNvPr id="216" name="Oval 215"/>
              <p:cNvSpPr>
                <a:spLocks noChangeAspect="1"/>
              </p:cNvSpPr>
              <p:nvPr/>
            </p:nvSpPr>
            <p:spPr>
              <a:xfrm>
                <a:off x="7713531" y="8394991"/>
                <a:ext cx="1000564" cy="1000563"/>
              </a:xfrm>
              <a:prstGeom prst="ellipse">
                <a:avLst/>
              </a:prstGeom>
              <a:solidFill>
                <a:srgbClr val="884597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400" dirty="0" smtClean="0">
                    <a:solidFill>
                      <a:schemeClr val="bg1"/>
                    </a:solidFill>
                  </a:rPr>
                  <a:t>7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217" name="Straight Connector 216"/>
              <p:cNvCxnSpPr/>
              <p:nvPr/>
            </p:nvCxnSpPr>
            <p:spPr>
              <a:xfrm flipV="1">
                <a:off x="8213812" y="9395556"/>
                <a:ext cx="0" cy="813466"/>
              </a:xfrm>
              <a:prstGeom prst="line">
                <a:avLst/>
              </a:prstGeom>
              <a:ln w="5715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218" name="Picture 217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94" t="15828" r="15360" b="17180"/>
          <a:stretch/>
        </p:blipFill>
        <p:spPr>
          <a:xfrm>
            <a:off x="8421286" y="8459403"/>
            <a:ext cx="4562876" cy="3745133"/>
          </a:xfrm>
          <a:prstGeom prst="rect">
            <a:avLst/>
          </a:prstGeom>
        </p:spPr>
      </p:pic>
      <p:sp>
        <p:nvSpPr>
          <p:cNvPr id="219" name="Teardrop 218"/>
          <p:cNvSpPr>
            <a:spLocks noChangeAspect="1"/>
          </p:cNvSpPr>
          <p:nvPr/>
        </p:nvSpPr>
        <p:spPr>
          <a:xfrm rot="5400000">
            <a:off x="8820859" y="6821591"/>
            <a:ext cx="1114016" cy="1159847"/>
          </a:xfrm>
          <a:prstGeom prst="teardrop">
            <a:avLst/>
          </a:prstGeom>
          <a:solidFill>
            <a:srgbClr val="238B45"/>
          </a:solidFill>
          <a:ln>
            <a:solidFill>
              <a:schemeClr val="accent1">
                <a:shade val="50000"/>
                <a:alpha val="1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8800" dirty="0"/>
              <a:t>D</a:t>
            </a:r>
          </a:p>
        </p:txBody>
      </p:sp>
      <p:sp>
        <p:nvSpPr>
          <p:cNvPr id="220" name="Flowchart: Alternate Process 219"/>
          <p:cNvSpPr/>
          <p:nvPr/>
        </p:nvSpPr>
        <p:spPr>
          <a:xfrm>
            <a:off x="620445" y="7135563"/>
            <a:ext cx="8021904" cy="822960"/>
          </a:xfrm>
          <a:prstGeom prst="flowChartAlternateProcess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rgbClr val="238B45"/>
                </a:solidFill>
              </a:rPr>
              <a:t>Combined Mesh </a:t>
            </a:r>
            <a:endParaRPr lang="en-US" sz="4400" dirty="0"/>
          </a:p>
        </p:txBody>
      </p:sp>
      <p:sp>
        <p:nvSpPr>
          <p:cNvPr id="221" name="Teardrop 220"/>
          <p:cNvSpPr>
            <a:spLocks noChangeAspect="1"/>
          </p:cNvSpPr>
          <p:nvPr/>
        </p:nvSpPr>
        <p:spPr>
          <a:xfrm rot="5400000">
            <a:off x="43666" y="6821591"/>
            <a:ext cx="1114016" cy="1159847"/>
          </a:xfrm>
          <a:prstGeom prst="teardrop">
            <a:avLst/>
          </a:prstGeom>
          <a:solidFill>
            <a:srgbClr val="238B45"/>
          </a:solidFill>
          <a:ln>
            <a:solidFill>
              <a:schemeClr val="accent1">
                <a:shade val="50000"/>
                <a:alpha val="1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8800" dirty="0"/>
              <a:t>C</a:t>
            </a:r>
          </a:p>
        </p:txBody>
      </p:sp>
      <p:sp>
        <p:nvSpPr>
          <p:cNvPr id="222" name="Freeform 221"/>
          <p:cNvSpPr/>
          <p:nvPr/>
        </p:nvSpPr>
        <p:spPr>
          <a:xfrm>
            <a:off x="1779348" y="1246521"/>
            <a:ext cx="7265670" cy="5486400"/>
          </a:xfrm>
          <a:custGeom>
            <a:avLst/>
            <a:gdLst>
              <a:gd name="connsiteX0" fmla="*/ 0 w 7143750"/>
              <a:gd name="connsiteY0" fmla="*/ 0 h 6134100"/>
              <a:gd name="connsiteX1" fmla="*/ 7143750 w 7143750"/>
              <a:gd name="connsiteY1" fmla="*/ 647700 h 6134100"/>
              <a:gd name="connsiteX2" fmla="*/ 7143750 w 7143750"/>
              <a:gd name="connsiteY2" fmla="*/ 6134100 h 6134100"/>
              <a:gd name="connsiteX3" fmla="*/ 5810250 w 7143750"/>
              <a:gd name="connsiteY3" fmla="*/ 5314950 h 6134100"/>
              <a:gd name="connsiteX4" fmla="*/ 6629400 w 7143750"/>
              <a:gd name="connsiteY4" fmla="*/ 2895600 h 6134100"/>
              <a:gd name="connsiteX5" fmla="*/ 38100 w 7143750"/>
              <a:gd name="connsiteY5" fmla="*/ 38100 h 6134100"/>
              <a:gd name="connsiteX0" fmla="*/ 0 w 7143750"/>
              <a:gd name="connsiteY0" fmla="*/ 0 h 6134100"/>
              <a:gd name="connsiteX1" fmla="*/ 7143750 w 7143750"/>
              <a:gd name="connsiteY1" fmla="*/ 81643 h 6134100"/>
              <a:gd name="connsiteX2" fmla="*/ 7143750 w 7143750"/>
              <a:gd name="connsiteY2" fmla="*/ 6134100 h 6134100"/>
              <a:gd name="connsiteX3" fmla="*/ 5810250 w 7143750"/>
              <a:gd name="connsiteY3" fmla="*/ 5314950 h 6134100"/>
              <a:gd name="connsiteX4" fmla="*/ 6629400 w 7143750"/>
              <a:gd name="connsiteY4" fmla="*/ 2895600 h 6134100"/>
              <a:gd name="connsiteX5" fmla="*/ 38100 w 7143750"/>
              <a:gd name="connsiteY5" fmla="*/ 38100 h 6134100"/>
              <a:gd name="connsiteX0" fmla="*/ 0 w 7143750"/>
              <a:gd name="connsiteY0" fmla="*/ 0 h 5568043"/>
              <a:gd name="connsiteX1" fmla="*/ 7143750 w 7143750"/>
              <a:gd name="connsiteY1" fmla="*/ 81643 h 5568043"/>
              <a:gd name="connsiteX2" fmla="*/ 7143750 w 7143750"/>
              <a:gd name="connsiteY2" fmla="*/ 5568043 h 5568043"/>
              <a:gd name="connsiteX3" fmla="*/ 5810250 w 7143750"/>
              <a:gd name="connsiteY3" fmla="*/ 5314950 h 5568043"/>
              <a:gd name="connsiteX4" fmla="*/ 6629400 w 7143750"/>
              <a:gd name="connsiteY4" fmla="*/ 2895600 h 5568043"/>
              <a:gd name="connsiteX5" fmla="*/ 38100 w 7143750"/>
              <a:gd name="connsiteY5" fmla="*/ 38100 h 5568043"/>
              <a:gd name="connsiteX0" fmla="*/ 0 w 7143750"/>
              <a:gd name="connsiteY0" fmla="*/ 0 h 5568043"/>
              <a:gd name="connsiteX1" fmla="*/ 7143750 w 7143750"/>
              <a:gd name="connsiteY1" fmla="*/ 81643 h 5568043"/>
              <a:gd name="connsiteX2" fmla="*/ 7143750 w 7143750"/>
              <a:gd name="connsiteY2" fmla="*/ 5568043 h 5568043"/>
              <a:gd name="connsiteX3" fmla="*/ 5132070 w 7143750"/>
              <a:gd name="connsiteY3" fmla="*/ 4941570 h 5568043"/>
              <a:gd name="connsiteX4" fmla="*/ 6629400 w 7143750"/>
              <a:gd name="connsiteY4" fmla="*/ 2895600 h 5568043"/>
              <a:gd name="connsiteX5" fmla="*/ 38100 w 7143750"/>
              <a:gd name="connsiteY5" fmla="*/ 38100 h 5568043"/>
              <a:gd name="connsiteX0" fmla="*/ 0 w 7143750"/>
              <a:gd name="connsiteY0" fmla="*/ 0 h 5568043"/>
              <a:gd name="connsiteX1" fmla="*/ 7143750 w 7143750"/>
              <a:gd name="connsiteY1" fmla="*/ 81643 h 5568043"/>
              <a:gd name="connsiteX2" fmla="*/ 7143750 w 7143750"/>
              <a:gd name="connsiteY2" fmla="*/ 5568043 h 5568043"/>
              <a:gd name="connsiteX3" fmla="*/ 5132070 w 7143750"/>
              <a:gd name="connsiteY3" fmla="*/ 4941570 h 5568043"/>
              <a:gd name="connsiteX4" fmla="*/ 5875020 w 7143750"/>
              <a:gd name="connsiteY4" fmla="*/ 2788920 h 5568043"/>
              <a:gd name="connsiteX5" fmla="*/ 38100 w 7143750"/>
              <a:gd name="connsiteY5" fmla="*/ 38100 h 5568043"/>
              <a:gd name="connsiteX0" fmla="*/ 121920 w 7265670"/>
              <a:gd name="connsiteY0" fmla="*/ 0 h 5568043"/>
              <a:gd name="connsiteX1" fmla="*/ 7265670 w 7265670"/>
              <a:gd name="connsiteY1" fmla="*/ 81643 h 5568043"/>
              <a:gd name="connsiteX2" fmla="*/ 7265670 w 7265670"/>
              <a:gd name="connsiteY2" fmla="*/ 5568043 h 5568043"/>
              <a:gd name="connsiteX3" fmla="*/ 5253990 w 7265670"/>
              <a:gd name="connsiteY3" fmla="*/ 4941570 h 5568043"/>
              <a:gd name="connsiteX4" fmla="*/ 5996940 w 7265670"/>
              <a:gd name="connsiteY4" fmla="*/ 2788920 h 5568043"/>
              <a:gd name="connsiteX5" fmla="*/ 0 w 7265670"/>
              <a:gd name="connsiteY5" fmla="*/ 213360 h 5568043"/>
              <a:gd name="connsiteX0" fmla="*/ 7620 w 7265670"/>
              <a:gd name="connsiteY0" fmla="*/ 93617 h 5486400"/>
              <a:gd name="connsiteX1" fmla="*/ 7265670 w 7265670"/>
              <a:gd name="connsiteY1" fmla="*/ 0 h 5486400"/>
              <a:gd name="connsiteX2" fmla="*/ 7265670 w 7265670"/>
              <a:gd name="connsiteY2" fmla="*/ 5486400 h 5486400"/>
              <a:gd name="connsiteX3" fmla="*/ 5253990 w 7265670"/>
              <a:gd name="connsiteY3" fmla="*/ 4859927 h 5486400"/>
              <a:gd name="connsiteX4" fmla="*/ 5996940 w 7265670"/>
              <a:gd name="connsiteY4" fmla="*/ 2707277 h 5486400"/>
              <a:gd name="connsiteX5" fmla="*/ 0 w 7265670"/>
              <a:gd name="connsiteY5" fmla="*/ 131717 h 548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65670" h="5486400">
                <a:moveTo>
                  <a:pt x="7620" y="93617"/>
                </a:moveTo>
                <a:lnTo>
                  <a:pt x="7265670" y="0"/>
                </a:lnTo>
                <a:lnTo>
                  <a:pt x="7265670" y="5486400"/>
                </a:lnTo>
                <a:lnTo>
                  <a:pt x="5253990" y="4859927"/>
                </a:lnTo>
                <a:lnTo>
                  <a:pt x="5996940" y="2707277"/>
                </a:lnTo>
                <a:lnTo>
                  <a:pt x="0" y="131717"/>
                </a:lnTo>
              </a:path>
            </a:pathLst>
          </a:custGeom>
          <a:solidFill>
            <a:srgbClr val="66C2A4">
              <a:alpha val="21000"/>
            </a:srgb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621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19</Words>
  <Application>Microsoft Office PowerPoint</Application>
  <PresentationFormat>Custom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astra</dc:creator>
  <cp:lastModifiedBy>arindam</cp:lastModifiedBy>
  <cp:revision>14</cp:revision>
  <dcterms:created xsi:type="dcterms:W3CDTF">2014-09-22T13:33:10Z</dcterms:created>
  <dcterms:modified xsi:type="dcterms:W3CDTF">2014-09-26T04:58:40Z</dcterms:modified>
</cp:coreProperties>
</file>