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1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7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7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0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1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FBD1D-7023-4800-B461-8C067D44DA8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ResearchDocs\MetaTracts_pvis\imagesMT2014\crop-16\histogram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7" y="114145"/>
            <a:ext cx="5302737" cy="467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914400"/>
            <a:ext cx="3702123" cy="3420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/>
          <p:cNvGrpSpPr/>
          <p:nvPr/>
        </p:nvGrpSpPr>
        <p:grpSpPr>
          <a:xfrm>
            <a:off x="7085974" y="457200"/>
            <a:ext cx="502973" cy="1055596"/>
            <a:chOff x="7085974" y="457200"/>
            <a:chExt cx="502973" cy="1055596"/>
          </a:xfrm>
        </p:grpSpPr>
        <p:sp>
          <p:nvSpPr>
            <p:cNvPr id="6" name="Oval 5"/>
            <p:cNvSpPr>
              <a:spLocks/>
            </p:cNvSpPr>
            <p:nvPr/>
          </p:nvSpPr>
          <p:spPr>
            <a:xfrm>
              <a:off x="7085974" y="457200"/>
              <a:ext cx="502973" cy="502974"/>
            </a:xfrm>
            <a:prstGeom prst="ellipse">
              <a:avLst/>
            </a:prstGeom>
            <a:solidFill>
              <a:srgbClr val="0DE3E3"/>
            </a:solidFill>
            <a:ln w="50800">
              <a:solidFill>
                <a:srgbClr val="053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cxnSp>
          <p:nvCxnSpPr>
            <p:cNvPr id="7" name="Straight Connector 6"/>
            <p:cNvCxnSpPr>
              <a:stCxn id="6" idx="4"/>
            </p:cNvCxnSpPr>
            <p:nvPr/>
          </p:nvCxnSpPr>
          <p:spPr>
            <a:xfrm>
              <a:off x="7337461" y="960174"/>
              <a:ext cx="9253" cy="552622"/>
            </a:xfrm>
            <a:prstGeom prst="line">
              <a:avLst/>
            </a:prstGeom>
            <a:ln w="50800">
              <a:solidFill>
                <a:srgbClr val="0531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07993" y="177163"/>
            <a:ext cx="502973" cy="731769"/>
            <a:chOff x="3207993" y="177163"/>
            <a:chExt cx="502973" cy="731769"/>
          </a:xfrm>
        </p:grpSpPr>
        <p:sp>
          <p:nvSpPr>
            <p:cNvPr id="8" name="Left Brace 7"/>
            <p:cNvSpPr/>
            <p:nvPr/>
          </p:nvSpPr>
          <p:spPr>
            <a:xfrm rot="5400000">
              <a:off x="3368040" y="588892"/>
              <a:ext cx="182880" cy="45720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207993" y="177163"/>
              <a:ext cx="502973" cy="502974"/>
            </a:xfrm>
            <a:prstGeom prst="ellipse">
              <a:avLst/>
            </a:prstGeom>
            <a:solidFill>
              <a:srgbClr val="0DE3E3"/>
            </a:solidFill>
            <a:ln w="50800">
              <a:solidFill>
                <a:srgbClr val="053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14800" y="30634"/>
            <a:ext cx="502973" cy="731769"/>
            <a:chOff x="3207993" y="177163"/>
            <a:chExt cx="502973" cy="731769"/>
          </a:xfrm>
        </p:grpSpPr>
        <p:sp>
          <p:nvSpPr>
            <p:cNvPr id="14" name="Left Brace 13"/>
            <p:cNvSpPr/>
            <p:nvPr/>
          </p:nvSpPr>
          <p:spPr>
            <a:xfrm rot="5400000">
              <a:off x="3368040" y="588892"/>
              <a:ext cx="182880" cy="45720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207993" y="177163"/>
              <a:ext cx="502973" cy="502974"/>
            </a:xfrm>
            <a:prstGeom prst="ellipse">
              <a:avLst/>
            </a:prstGeom>
            <a:solidFill>
              <a:srgbClr val="0DE3E3"/>
            </a:solidFill>
            <a:ln w="50800">
              <a:solidFill>
                <a:srgbClr val="053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28230" y="1861288"/>
            <a:ext cx="502973" cy="731769"/>
            <a:chOff x="3207993" y="177163"/>
            <a:chExt cx="502973" cy="731769"/>
          </a:xfrm>
        </p:grpSpPr>
        <p:sp>
          <p:nvSpPr>
            <p:cNvPr id="17" name="Left Brace 16"/>
            <p:cNvSpPr/>
            <p:nvPr/>
          </p:nvSpPr>
          <p:spPr>
            <a:xfrm rot="5400000">
              <a:off x="3368040" y="588892"/>
              <a:ext cx="182880" cy="45720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3207993" y="177163"/>
              <a:ext cx="502973" cy="502974"/>
            </a:xfrm>
            <a:prstGeom prst="ellipse">
              <a:avLst/>
            </a:prstGeom>
            <a:solidFill>
              <a:srgbClr val="0DE3E3"/>
            </a:solidFill>
            <a:ln w="50800">
              <a:solidFill>
                <a:srgbClr val="053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04571" y="1063806"/>
            <a:ext cx="502973" cy="731769"/>
            <a:chOff x="3207993" y="177163"/>
            <a:chExt cx="502973" cy="731769"/>
          </a:xfrm>
        </p:grpSpPr>
        <p:sp>
          <p:nvSpPr>
            <p:cNvPr id="20" name="Left Brace 19"/>
            <p:cNvSpPr/>
            <p:nvPr/>
          </p:nvSpPr>
          <p:spPr>
            <a:xfrm rot="5400000">
              <a:off x="3368040" y="588892"/>
              <a:ext cx="182880" cy="45720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3207993" y="177163"/>
              <a:ext cx="502973" cy="502974"/>
            </a:xfrm>
            <a:prstGeom prst="ellipse">
              <a:avLst/>
            </a:prstGeom>
            <a:solidFill>
              <a:srgbClr val="0DE3E3"/>
            </a:solidFill>
            <a:ln w="50800">
              <a:solidFill>
                <a:srgbClr val="053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14400" y="1358374"/>
            <a:ext cx="502973" cy="731769"/>
            <a:chOff x="3207993" y="177163"/>
            <a:chExt cx="502973" cy="731769"/>
          </a:xfrm>
        </p:grpSpPr>
        <p:sp>
          <p:nvSpPr>
            <p:cNvPr id="23" name="Left Brace 22"/>
            <p:cNvSpPr/>
            <p:nvPr/>
          </p:nvSpPr>
          <p:spPr>
            <a:xfrm rot="5400000">
              <a:off x="3368040" y="588892"/>
              <a:ext cx="182880" cy="45720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/>
            </p:cNvSpPr>
            <p:nvPr/>
          </p:nvSpPr>
          <p:spPr>
            <a:xfrm>
              <a:off x="3207993" y="177163"/>
              <a:ext cx="502973" cy="502974"/>
            </a:xfrm>
            <a:prstGeom prst="ellipse">
              <a:avLst/>
            </a:prstGeom>
            <a:solidFill>
              <a:srgbClr val="0DE3E3"/>
            </a:solidFill>
            <a:ln w="50800">
              <a:solidFill>
                <a:srgbClr val="053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019800" y="3048000"/>
            <a:ext cx="502973" cy="1055596"/>
            <a:chOff x="7085974" y="-95422"/>
            <a:chExt cx="502973" cy="1055596"/>
          </a:xfrm>
        </p:grpSpPr>
        <p:sp>
          <p:nvSpPr>
            <p:cNvPr id="27" name="Oval 26"/>
            <p:cNvSpPr>
              <a:spLocks/>
            </p:cNvSpPr>
            <p:nvPr/>
          </p:nvSpPr>
          <p:spPr>
            <a:xfrm>
              <a:off x="7085974" y="457200"/>
              <a:ext cx="502973" cy="502974"/>
            </a:xfrm>
            <a:prstGeom prst="ellipse">
              <a:avLst/>
            </a:prstGeom>
            <a:solidFill>
              <a:srgbClr val="0DE3E3"/>
            </a:solidFill>
            <a:ln w="50800">
              <a:solidFill>
                <a:srgbClr val="053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328208" y="-95422"/>
              <a:ext cx="9253" cy="552622"/>
            </a:xfrm>
            <a:prstGeom prst="line">
              <a:avLst/>
            </a:prstGeom>
            <a:ln w="50800">
              <a:solidFill>
                <a:srgbClr val="0531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834487" y="3786678"/>
            <a:ext cx="502973" cy="779285"/>
            <a:chOff x="7085974" y="180889"/>
            <a:chExt cx="502973" cy="779285"/>
          </a:xfrm>
        </p:grpSpPr>
        <p:sp>
          <p:nvSpPr>
            <p:cNvPr id="30" name="Oval 29"/>
            <p:cNvSpPr>
              <a:spLocks/>
            </p:cNvSpPr>
            <p:nvPr/>
          </p:nvSpPr>
          <p:spPr>
            <a:xfrm>
              <a:off x="7085974" y="457200"/>
              <a:ext cx="502973" cy="502974"/>
            </a:xfrm>
            <a:prstGeom prst="ellipse">
              <a:avLst/>
            </a:prstGeom>
            <a:solidFill>
              <a:srgbClr val="0DE3E3"/>
            </a:solidFill>
            <a:ln w="50800">
              <a:solidFill>
                <a:srgbClr val="053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7337461" y="180889"/>
              <a:ext cx="0" cy="276311"/>
            </a:xfrm>
            <a:prstGeom prst="line">
              <a:avLst/>
            </a:prstGeom>
            <a:ln w="50800">
              <a:solidFill>
                <a:srgbClr val="0531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7460334" y="3048000"/>
            <a:ext cx="502973" cy="1029233"/>
            <a:chOff x="7085974" y="-69059"/>
            <a:chExt cx="502973" cy="1029233"/>
          </a:xfrm>
        </p:grpSpPr>
        <p:sp>
          <p:nvSpPr>
            <p:cNvPr id="34" name="Oval 33"/>
            <p:cNvSpPr>
              <a:spLocks/>
            </p:cNvSpPr>
            <p:nvPr/>
          </p:nvSpPr>
          <p:spPr>
            <a:xfrm>
              <a:off x="7085974" y="457200"/>
              <a:ext cx="502973" cy="502974"/>
            </a:xfrm>
            <a:prstGeom prst="ellipse">
              <a:avLst/>
            </a:prstGeom>
            <a:solidFill>
              <a:srgbClr val="0DE3E3"/>
            </a:solidFill>
            <a:ln w="50800">
              <a:solidFill>
                <a:srgbClr val="053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  <a:endPara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7337461" y="-69059"/>
              <a:ext cx="0" cy="526259"/>
            </a:xfrm>
            <a:prstGeom prst="line">
              <a:avLst/>
            </a:prstGeom>
            <a:ln w="50800">
              <a:solidFill>
                <a:srgbClr val="0531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8229600" y="2721135"/>
            <a:ext cx="502973" cy="1029233"/>
            <a:chOff x="7085974" y="-69059"/>
            <a:chExt cx="502973" cy="1029233"/>
          </a:xfrm>
        </p:grpSpPr>
        <p:sp>
          <p:nvSpPr>
            <p:cNvPr id="38" name="Oval 37"/>
            <p:cNvSpPr>
              <a:spLocks/>
            </p:cNvSpPr>
            <p:nvPr/>
          </p:nvSpPr>
          <p:spPr>
            <a:xfrm>
              <a:off x="7085974" y="457200"/>
              <a:ext cx="502973" cy="502974"/>
            </a:xfrm>
            <a:prstGeom prst="ellipse">
              <a:avLst/>
            </a:prstGeom>
            <a:solidFill>
              <a:srgbClr val="0DE3E3"/>
            </a:solidFill>
            <a:ln w="50800">
              <a:solidFill>
                <a:srgbClr val="053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  <a:endPara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7337461" y="-69059"/>
              <a:ext cx="0" cy="526259"/>
            </a:xfrm>
            <a:prstGeom prst="line">
              <a:avLst/>
            </a:prstGeom>
            <a:ln w="50800">
              <a:solidFill>
                <a:srgbClr val="0531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675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bhattaca</dc:creator>
  <cp:lastModifiedBy>bhattaca</cp:lastModifiedBy>
  <cp:revision>1</cp:revision>
  <dcterms:created xsi:type="dcterms:W3CDTF">2014-09-25T21:51:44Z</dcterms:created>
  <dcterms:modified xsi:type="dcterms:W3CDTF">2014-09-25T22:01:38Z</dcterms:modified>
</cp:coreProperties>
</file>