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0299363" cy="16459200"/>
  <p:notesSz cx="6858000" cy="9144000"/>
  <p:defaultTextStyle>
    <a:defPPr>
      <a:defRPr lang="en-US"/>
    </a:defPPr>
    <a:lvl1pPr marL="0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1pPr>
    <a:lvl2pPr marL="882123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2pPr>
    <a:lvl3pPr marL="1764246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3pPr>
    <a:lvl4pPr marL="2646369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4pPr>
    <a:lvl5pPr marL="3528492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5pPr>
    <a:lvl6pPr marL="4410615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6pPr>
    <a:lvl7pPr marL="5292738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7pPr>
    <a:lvl8pPr marL="6174861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8pPr>
    <a:lvl9pPr marL="7056984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6" d="100"/>
          <a:sy n="46" d="100"/>
        </p:scale>
        <p:origin x="-1254" y="-162"/>
      </p:cViewPr>
      <p:guideLst>
        <p:guide orient="horz" pos="5184"/>
        <p:guide pos="6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52" y="2693671"/>
            <a:ext cx="17254459" cy="5730240"/>
          </a:xfrm>
        </p:spPr>
        <p:txBody>
          <a:bodyPr anchor="b"/>
          <a:lstStyle>
            <a:lvl1pPr algn="ctr">
              <a:defRPr sz="13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421" y="8644891"/>
            <a:ext cx="15224522" cy="3973829"/>
          </a:xfrm>
        </p:spPr>
        <p:txBody>
          <a:bodyPr/>
          <a:lstStyle>
            <a:lvl1pPr marL="0" indent="0" algn="ctr">
              <a:buNone/>
              <a:defRPr sz="5328"/>
            </a:lvl1pPr>
            <a:lvl2pPr marL="1014984" indent="0" algn="ctr">
              <a:buNone/>
              <a:defRPr sz="4440"/>
            </a:lvl2pPr>
            <a:lvl3pPr marL="2029968" indent="0" algn="ctr">
              <a:buNone/>
              <a:defRPr sz="3996"/>
            </a:lvl3pPr>
            <a:lvl4pPr marL="3044952" indent="0" algn="ctr">
              <a:buNone/>
              <a:defRPr sz="3552"/>
            </a:lvl4pPr>
            <a:lvl5pPr marL="4059936" indent="0" algn="ctr">
              <a:buNone/>
              <a:defRPr sz="3552"/>
            </a:lvl5pPr>
            <a:lvl6pPr marL="5074920" indent="0" algn="ctr">
              <a:buNone/>
              <a:defRPr sz="3552"/>
            </a:lvl6pPr>
            <a:lvl7pPr marL="6089904" indent="0" algn="ctr">
              <a:buNone/>
              <a:defRPr sz="3552"/>
            </a:lvl7pPr>
            <a:lvl8pPr marL="7104888" indent="0" algn="ctr">
              <a:buNone/>
              <a:defRPr sz="3552"/>
            </a:lvl8pPr>
            <a:lvl9pPr marL="8119872" indent="0" algn="ctr">
              <a:buNone/>
              <a:defRPr sz="35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26733" y="876300"/>
            <a:ext cx="4377050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5583" y="876300"/>
            <a:ext cx="12877408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10" y="4103375"/>
            <a:ext cx="17508201" cy="6846569"/>
          </a:xfrm>
        </p:spPr>
        <p:txBody>
          <a:bodyPr anchor="b"/>
          <a:lstStyle>
            <a:lvl1pPr>
              <a:defRPr sz="13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010" y="11014715"/>
            <a:ext cx="17508201" cy="3600449"/>
          </a:xfrm>
        </p:spPr>
        <p:txBody>
          <a:bodyPr/>
          <a:lstStyle>
            <a:lvl1pPr marL="0" indent="0">
              <a:buNone/>
              <a:defRPr sz="5328">
                <a:solidFill>
                  <a:schemeClr val="tx1"/>
                </a:solidFill>
              </a:defRPr>
            </a:lvl1pPr>
            <a:lvl2pPr marL="1014984" indent="0">
              <a:buNone/>
              <a:defRPr sz="4440">
                <a:solidFill>
                  <a:schemeClr val="tx1">
                    <a:tint val="75000"/>
                  </a:schemeClr>
                </a:solidFill>
              </a:defRPr>
            </a:lvl2pPr>
            <a:lvl3pPr marL="2029968" indent="0">
              <a:buNone/>
              <a:defRPr sz="3996">
                <a:solidFill>
                  <a:schemeClr val="tx1">
                    <a:tint val="75000"/>
                  </a:schemeClr>
                </a:solidFill>
              </a:defRPr>
            </a:lvl3pPr>
            <a:lvl4pPr marL="3044952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4pPr>
            <a:lvl5pPr marL="4059936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5pPr>
            <a:lvl6pPr marL="5074920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6pPr>
            <a:lvl7pPr marL="6089904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7pPr>
            <a:lvl8pPr marL="7104888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8pPr>
            <a:lvl9pPr marL="8119872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5581" y="4381500"/>
            <a:ext cx="8627229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76553" y="4381500"/>
            <a:ext cx="8627229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25" y="876304"/>
            <a:ext cx="17508201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227" y="4034791"/>
            <a:ext cx="8587581" cy="1977389"/>
          </a:xfrm>
        </p:spPr>
        <p:txBody>
          <a:bodyPr anchor="b"/>
          <a:lstStyle>
            <a:lvl1pPr marL="0" indent="0">
              <a:buNone/>
              <a:defRPr sz="5328" b="1"/>
            </a:lvl1pPr>
            <a:lvl2pPr marL="1014984" indent="0">
              <a:buNone/>
              <a:defRPr sz="4440" b="1"/>
            </a:lvl2pPr>
            <a:lvl3pPr marL="2029968" indent="0">
              <a:buNone/>
              <a:defRPr sz="3996" b="1"/>
            </a:lvl3pPr>
            <a:lvl4pPr marL="3044952" indent="0">
              <a:buNone/>
              <a:defRPr sz="3552" b="1"/>
            </a:lvl4pPr>
            <a:lvl5pPr marL="4059936" indent="0">
              <a:buNone/>
              <a:defRPr sz="3552" b="1"/>
            </a:lvl5pPr>
            <a:lvl6pPr marL="5074920" indent="0">
              <a:buNone/>
              <a:defRPr sz="3552" b="1"/>
            </a:lvl6pPr>
            <a:lvl7pPr marL="6089904" indent="0">
              <a:buNone/>
              <a:defRPr sz="3552" b="1"/>
            </a:lvl7pPr>
            <a:lvl8pPr marL="7104888" indent="0">
              <a:buNone/>
              <a:defRPr sz="3552" b="1"/>
            </a:lvl8pPr>
            <a:lvl9pPr marL="8119872" indent="0">
              <a:buNone/>
              <a:defRPr sz="3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8227" y="6012180"/>
            <a:ext cx="8587581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76554" y="4034791"/>
            <a:ext cx="8629873" cy="1977389"/>
          </a:xfrm>
        </p:spPr>
        <p:txBody>
          <a:bodyPr anchor="b"/>
          <a:lstStyle>
            <a:lvl1pPr marL="0" indent="0">
              <a:buNone/>
              <a:defRPr sz="5328" b="1"/>
            </a:lvl1pPr>
            <a:lvl2pPr marL="1014984" indent="0">
              <a:buNone/>
              <a:defRPr sz="4440" b="1"/>
            </a:lvl2pPr>
            <a:lvl3pPr marL="2029968" indent="0">
              <a:buNone/>
              <a:defRPr sz="3996" b="1"/>
            </a:lvl3pPr>
            <a:lvl4pPr marL="3044952" indent="0">
              <a:buNone/>
              <a:defRPr sz="3552" b="1"/>
            </a:lvl4pPr>
            <a:lvl5pPr marL="4059936" indent="0">
              <a:buNone/>
              <a:defRPr sz="3552" b="1"/>
            </a:lvl5pPr>
            <a:lvl6pPr marL="5074920" indent="0">
              <a:buNone/>
              <a:defRPr sz="3552" b="1"/>
            </a:lvl6pPr>
            <a:lvl7pPr marL="6089904" indent="0">
              <a:buNone/>
              <a:defRPr sz="3552" b="1"/>
            </a:lvl7pPr>
            <a:lvl8pPr marL="7104888" indent="0">
              <a:buNone/>
              <a:defRPr sz="3552" b="1"/>
            </a:lvl8pPr>
            <a:lvl9pPr marL="8119872" indent="0">
              <a:buNone/>
              <a:defRPr sz="3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76554" y="6012180"/>
            <a:ext cx="8629873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25" y="1097280"/>
            <a:ext cx="6547073" cy="384048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873" y="2369824"/>
            <a:ext cx="10276553" cy="11696700"/>
          </a:xfrm>
        </p:spPr>
        <p:txBody>
          <a:bodyPr/>
          <a:lstStyle>
            <a:lvl1pPr>
              <a:defRPr sz="7104"/>
            </a:lvl1pPr>
            <a:lvl2pPr>
              <a:defRPr sz="6216"/>
            </a:lvl2pPr>
            <a:lvl3pPr>
              <a:defRPr sz="5328"/>
            </a:lvl3pPr>
            <a:lvl4pPr>
              <a:defRPr sz="4440"/>
            </a:lvl4pPr>
            <a:lvl5pPr>
              <a:defRPr sz="4440"/>
            </a:lvl5pPr>
            <a:lvl6pPr>
              <a:defRPr sz="4440"/>
            </a:lvl6pPr>
            <a:lvl7pPr>
              <a:defRPr sz="4440"/>
            </a:lvl7pPr>
            <a:lvl8pPr>
              <a:defRPr sz="4440"/>
            </a:lvl8pPr>
            <a:lvl9pPr>
              <a:defRPr sz="4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225" y="4937760"/>
            <a:ext cx="6547073" cy="9147811"/>
          </a:xfrm>
        </p:spPr>
        <p:txBody>
          <a:bodyPr/>
          <a:lstStyle>
            <a:lvl1pPr marL="0" indent="0">
              <a:buNone/>
              <a:defRPr sz="3552"/>
            </a:lvl1pPr>
            <a:lvl2pPr marL="1014984" indent="0">
              <a:buNone/>
              <a:defRPr sz="3108"/>
            </a:lvl2pPr>
            <a:lvl3pPr marL="2029968" indent="0">
              <a:buNone/>
              <a:defRPr sz="2664"/>
            </a:lvl3pPr>
            <a:lvl4pPr marL="3044952" indent="0">
              <a:buNone/>
              <a:defRPr sz="2220"/>
            </a:lvl4pPr>
            <a:lvl5pPr marL="4059936" indent="0">
              <a:buNone/>
              <a:defRPr sz="2220"/>
            </a:lvl5pPr>
            <a:lvl6pPr marL="5074920" indent="0">
              <a:buNone/>
              <a:defRPr sz="2220"/>
            </a:lvl6pPr>
            <a:lvl7pPr marL="6089904" indent="0">
              <a:buNone/>
              <a:defRPr sz="2220"/>
            </a:lvl7pPr>
            <a:lvl8pPr marL="7104888" indent="0">
              <a:buNone/>
              <a:defRPr sz="2220"/>
            </a:lvl8pPr>
            <a:lvl9pPr marL="8119872" indent="0">
              <a:buNone/>
              <a:defRPr sz="22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25" y="1097280"/>
            <a:ext cx="6547073" cy="384048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29873" y="2369824"/>
            <a:ext cx="10276553" cy="11696700"/>
          </a:xfrm>
        </p:spPr>
        <p:txBody>
          <a:bodyPr anchor="t"/>
          <a:lstStyle>
            <a:lvl1pPr marL="0" indent="0">
              <a:buNone/>
              <a:defRPr sz="7104"/>
            </a:lvl1pPr>
            <a:lvl2pPr marL="1014984" indent="0">
              <a:buNone/>
              <a:defRPr sz="6216"/>
            </a:lvl2pPr>
            <a:lvl3pPr marL="2029968" indent="0">
              <a:buNone/>
              <a:defRPr sz="5328"/>
            </a:lvl3pPr>
            <a:lvl4pPr marL="3044952" indent="0">
              <a:buNone/>
              <a:defRPr sz="4440"/>
            </a:lvl4pPr>
            <a:lvl5pPr marL="4059936" indent="0">
              <a:buNone/>
              <a:defRPr sz="4440"/>
            </a:lvl5pPr>
            <a:lvl6pPr marL="5074920" indent="0">
              <a:buNone/>
              <a:defRPr sz="4440"/>
            </a:lvl6pPr>
            <a:lvl7pPr marL="6089904" indent="0">
              <a:buNone/>
              <a:defRPr sz="4440"/>
            </a:lvl7pPr>
            <a:lvl8pPr marL="7104888" indent="0">
              <a:buNone/>
              <a:defRPr sz="4440"/>
            </a:lvl8pPr>
            <a:lvl9pPr marL="8119872" indent="0">
              <a:buNone/>
              <a:defRPr sz="44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225" y="4937760"/>
            <a:ext cx="6547073" cy="9147811"/>
          </a:xfrm>
        </p:spPr>
        <p:txBody>
          <a:bodyPr/>
          <a:lstStyle>
            <a:lvl1pPr marL="0" indent="0">
              <a:buNone/>
              <a:defRPr sz="3552"/>
            </a:lvl1pPr>
            <a:lvl2pPr marL="1014984" indent="0">
              <a:buNone/>
              <a:defRPr sz="3108"/>
            </a:lvl2pPr>
            <a:lvl3pPr marL="2029968" indent="0">
              <a:buNone/>
              <a:defRPr sz="2664"/>
            </a:lvl3pPr>
            <a:lvl4pPr marL="3044952" indent="0">
              <a:buNone/>
              <a:defRPr sz="2220"/>
            </a:lvl4pPr>
            <a:lvl5pPr marL="4059936" indent="0">
              <a:buNone/>
              <a:defRPr sz="2220"/>
            </a:lvl5pPr>
            <a:lvl6pPr marL="5074920" indent="0">
              <a:buNone/>
              <a:defRPr sz="2220"/>
            </a:lvl6pPr>
            <a:lvl7pPr marL="6089904" indent="0">
              <a:buNone/>
              <a:defRPr sz="2220"/>
            </a:lvl7pPr>
            <a:lvl8pPr marL="7104888" indent="0">
              <a:buNone/>
              <a:defRPr sz="2220"/>
            </a:lvl8pPr>
            <a:lvl9pPr marL="8119872" indent="0">
              <a:buNone/>
              <a:defRPr sz="22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5581" y="876304"/>
            <a:ext cx="17508201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5581" y="4381500"/>
            <a:ext cx="17508201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5581" y="15255244"/>
            <a:ext cx="4567357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4164" y="15255244"/>
            <a:ext cx="685103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36425" y="15255244"/>
            <a:ext cx="4567357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29968" rtl="0" eaLnBrk="1" latinLnBrk="0" hangingPunct="1">
        <a:lnSpc>
          <a:spcPct val="90000"/>
        </a:lnSpc>
        <a:spcBef>
          <a:spcPct val="0"/>
        </a:spcBef>
        <a:buNone/>
        <a:defRPr sz="9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492" indent="-507492" algn="l" defTabSz="2029968" rtl="0" eaLnBrk="1" latinLnBrk="0" hangingPunct="1">
        <a:lnSpc>
          <a:spcPct val="90000"/>
        </a:lnSpc>
        <a:spcBef>
          <a:spcPts val="2220"/>
        </a:spcBef>
        <a:buFont typeface="Arial" panose="020B0604020202020204" pitchFamily="34" charset="0"/>
        <a:buChar char="•"/>
        <a:defRPr sz="6216" kern="1200">
          <a:solidFill>
            <a:schemeClr val="tx1"/>
          </a:solidFill>
          <a:latin typeface="+mn-lt"/>
          <a:ea typeface="+mn-ea"/>
          <a:cs typeface="+mn-cs"/>
        </a:defRPr>
      </a:lvl1pPr>
      <a:lvl2pPr marL="1522476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5328" kern="1200">
          <a:solidFill>
            <a:schemeClr val="tx1"/>
          </a:solidFill>
          <a:latin typeface="+mn-lt"/>
          <a:ea typeface="+mn-ea"/>
          <a:cs typeface="+mn-cs"/>
        </a:defRPr>
      </a:lvl2pPr>
      <a:lvl3pPr marL="2537460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3pPr>
      <a:lvl4pPr marL="3552444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4pPr>
      <a:lvl5pPr marL="4567428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5pPr>
      <a:lvl6pPr marL="5582412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6pPr>
      <a:lvl7pPr marL="6597396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7pPr>
      <a:lvl8pPr marL="7612380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8pPr>
      <a:lvl9pPr marL="8627364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1pPr>
      <a:lvl2pPr marL="1014984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2pPr>
      <a:lvl3pPr marL="2029968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3pPr>
      <a:lvl4pPr marL="3044952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4pPr>
      <a:lvl5pPr marL="4059936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5pPr>
      <a:lvl6pPr marL="5074920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6pPr>
      <a:lvl7pPr marL="6089904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7pPr>
      <a:lvl8pPr marL="7104888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8pPr>
      <a:lvl9pPr marL="8119872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-55699" y="4444464"/>
            <a:ext cx="13789152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Hessian based visualizations perform better than  DV rendering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-55699" y="14431642"/>
            <a:ext cx="13880369" cy="1042416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Meshes generated from MetaTracts provide better spatial context than volume rendering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-50167" y="6370177"/>
            <a:ext cx="13830004" cy="46932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MetaTracts visualizations perform better than DV rendering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-55699" y="7364788"/>
            <a:ext cx="13789118" cy="1040469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MetaTracts 2D slices visualizations perform better than 2D slices of original data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-55699" y="12901043"/>
            <a:ext cx="13938293" cy="1042416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MetaTracts visualizations perform better in finding largest, smallest and similar looking bundles than DV rendering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-80" b="-80"/>
          <a:stretch/>
        </p:blipFill>
        <p:spPr>
          <a:xfrm>
            <a:off x="17031544" y="11366942"/>
            <a:ext cx="1202703" cy="10972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r="2811"/>
          <a:stretch/>
        </p:blipFill>
        <p:spPr>
          <a:xfrm>
            <a:off x="17070663" y="8906816"/>
            <a:ext cx="1124465" cy="10972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r="-1175"/>
          <a:stretch/>
        </p:blipFill>
        <p:spPr>
          <a:xfrm>
            <a:off x="17039409" y="10120877"/>
            <a:ext cx="1186972" cy="109728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3661833" y="856207"/>
            <a:ext cx="71586" cy="14809342"/>
          </a:xfrm>
          <a:prstGeom prst="line">
            <a:avLst/>
          </a:prstGeom>
          <a:ln w="476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-55699" y="2139065"/>
            <a:ext cx="13789118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Find number of fiber bundles from volume rendering of data set1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t="2947" r="11464"/>
          <a:stretch/>
        </p:blipFill>
        <p:spPr>
          <a:xfrm>
            <a:off x="17074631" y="1823597"/>
            <a:ext cx="1116528" cy="1097280"/>
          </a:xfrm>
          <a:prstGeom prst="rect">
            <a:avLst/>
          </a:prstGeom>
        </p:spPr>
      </p:pic>
      <p:sp>
        <p:nvSpPr>
          <p:cNvPr id="87" name="Rounded Rectangle 86"/>
          <p:cNvSpPr/>
          <p:nvPr/>
        </p:nvSpPr>
        <p:spPr>
          <a:xfrm>
            <a:off x="-55699" y="2997280"/>
            <a:ext cx="13789152" cy="1042416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Find number of fiber bundles from the  color-mapped eigenvector of hessian matrix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r="11267"/>
          <a:stretch/>
        </p:blipFill>
        <p:spPr>
          <a:xfrm>
            <a:off x="17068590" y="2969848"/>
            <a:ext cx="1128611" cy="1097280"/>
          </a:xfrm>
          <a:prstGeom prst="rect">
            <a:avLst/>
          </a:prstGeom>
        </p:spPr>
      </p:pic>
      <p:sp>
        <p:nvSpPr>
          <p:cNvPr id="89" name="Rounded Rectangle 88"/>
          <p:cNvSpPr/>
          <p:nvPr/>
        </p:nvSpPr>
        <p:spPr>
          <a:xfrm>
            <a:off x="-55699" y="5473182"/>
            <a:ext cx="13757512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Find number of fiber bundles from MetaTracts fiber bundles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5" b="-2875"/>
          <a:stretch/>
        </p:blipFill>
        <p:spPr>
          <a:xfrm>
            <a:off x="17031544" y="5157714"/>
            <a:ext cx="1202703" cy="1097280"/>
          </a:xfrm>
          <a:prstGeom prst="rect">
            <a:avLst/>
          </a:prstGeom>
        </p:spPr>
      </p:pic>
      <p:sp>
        <p:nvSpPr>
          <p:cNvPr id="91" name="Rounded Rectangle 90"/>
          <p:cNvSpPr/>
          <p:nvPr/>
        </p:nvSpPr>
        <p:spPr>
          <a:xfrm>
            <a:off x="-55699" y="10436345"/>
            <a:ext cx="13789118" cy="466344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Find smallest fiber bundle from set of MetaTracts fiber bundles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-55699" y="9009321"/>
            <a:ext cx="13789118" cy="892270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Find  largest fiber bundle from set of MetaTracts fiber bundles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-55699" y="11394374"/>
            <a:ext cx="13789118" cy="1042416"/>
          </a:xfrm>
          <a:prstGeom prst="roundRect">
            <a:avLst/>
          </a:prstGeom>
          <a:noFill/>
          <a:ln w="635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Find most similar fiber bundle to given fiber bundle, from MetaTracts extracted bundles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32863" y="1759124"/>
            <a:ext cx="17921176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3957678" y="1152483"/>
            <a:ext cx="3032589" cy="62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1   2   3   4   5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6700190" y="856207"/>
            <a:ext cx="69947" cy="14809342"/>
          </a:xfrm>
          <a:prstGeom prst="line">
            <a:avLst/>
          </a:prstGeom>
          <a:ln w="476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500419" y="200115"/>
            <a:ext cx="3186601" cy="6266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Likert Scale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7002027" y="305284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7002027" y="807241"/>
            <a:ext cx="27432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7002027" y="1376790"/>
            <a:ext cx="274320" cy="27432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17336692" y="74940"/>
            <a:ext cx="199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38B45"/>
                </a:solidFill>
              </a:rPr>
              <a:t>Correct</a:t>
            </a:r>
            <a:endParaRPr lang="en-US" sz="4800" dirty="0">
              <a:solidFill>
                <a:srgbClr val="238B45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6990267" y="305284"/>
            <a:ext cx="274320" cy="27432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7336692" y="721272"/>
            <a:ext cx="2962671" cy="360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238B45"/>
                </a:solidFill>
              </a:rPr>
              <a:t>Minor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rgbClr val="238B45"/>
                </a:solidFill>
              </a:rPr>
              <a:t>Mistake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7336692" y="1278031"/>
            <a:ext cx="2800733" cy="37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rgbClr val="238B45"/>
                </a:solidFill>
              </a:rPr>
              <a:t>Wrong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14139616" y="1686660"/>
            <a:ext cx="30822" cy="13978889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4398450" y="1686660"/>
            <a:ext cx="30822" cy="1397888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4657284" y="1686660"/>
            <a:ext cx="30822" cy="13978889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15174952" y="1686660"/>
            <a:ext cx="30822" cy="13978889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14916118" y="1686660"/>
            <a:ext cx="30822" cy="1397888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15433786" y="1686660"/>
            <a:ext cx="30822" cy="1397888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5692620" y="1686660"/>
            <a:ext cx="30822" cy="13978889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15951454" y="1686660"/>
            <a:ext cx="30822" cy="1397888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16210287" y="1686660"/>
            <a:ext cx="30822" cy="13978889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5715510" y="7575532"/>
            <a:ext cx="548640" cy="548640"/>
            <a:chOff x="15731753" y="8246091"/>
            <a:chExt cx="548640" cy="548640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15731753" y="8554183"/>
              <a:ext cx="548640" cy="2796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520000" flipV="1">
              <a:off x="15573340" y="8555301"/>
              <a:ext cx="365760" cy="561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520000" flipV="1">
              <a:off x="16087000" y="8555301"/>
              <a:ext cx="365760" cy="561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6025576" y="8246091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692620" y="6295349"/>
            <a:ext cx="559034" cy="548640"/>
            <a:chOff x="15692620" y="6295349"/>
            <a:chExt cx="559034" cy="548640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5703014" y="6568271"/>
              <a:ext cx="548640" cy="2796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838596" y="6295349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241109" y="6386891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5692620" y="6386891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4653253" y="4368146"/>
            <a:ext cx="1586219" cy="548640"/>
            <a:chOff x="14653253" y="4368146"/>
            <a:chExt cx="1586219" cy="548640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14653253" y="4641068"/>
              <a:ext cx="1583454" cy="2796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5650460" y="4368146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6239472" y="4459688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4678339" y="4459688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>
            <a:off x="16227220" y="13202805"/>
            <a:ext cx="0" cy="3655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668059" y="13112761"/>
            <a:ext cx="1554480" cy="548640"/>
            <a:chOff x="14668059" y="13112761"/>
            <a:chExt cx="1554480" cy="54864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14668059" y="13385683"/>
              <a:ext cx="1554480" cy="2796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5816277" y="13112761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4672695" y="13204303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5190363" y="14643360"/>
            <a:ext cx="1021416" cy="548640"/>
            <a:chOff x="15190363" y="14643360"/>
            <a:chExt cx="1021416" cy="548640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15205939" y="14916282"/>
              <a:ext cx="1005840" cy="2796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5763522" y="14643360"/>
              <a:ext cx="0" cy="548640"/>
            </a:xfrm>
            <a:prstGeom prst="line">
              <a:avLst/>
            </a:prstGeom>
            <a:ln w="1270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210287" y="14734902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5190363" y="14734902"/>
              <a:ext cx="0" cy="36555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0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131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bhattaca</cp:lastModifiedBy>
  <cp:revision>10</cp:revision>
  <dcterms:created xsi:type="dcterms:W3CDTF">2014-09-25T19:56:02Z</dcterms:created>
  <dcterms:modified xsi:type="dcterms:W3CDTF">2014-09-25T21:46:31Z</dcterms:modified>
</cp:coreProperties>
</file>