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572000" cy="2743200"/>
  <p:notesSz cx="6858000" cy="9144000"/>
  <p:defaultTextStyle>
    <a:defPPr>
      <a:defRPr lang="en-US"/>
    </a:defPPr>
    <a:lvl1pPr marL="0" algn="l" defTabSz="50794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53975" algn="l" defTabSz="50794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07949" algn="l" defTabSz="50794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61924" algn="l" defTabSz="50794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015898" algn="l" defTabSz="50794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269873" algn="l" defTabSz="50794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523848" algn="l" defTabSz="50794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777822" algn="l" defTabSz="50794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031797" algn="l" defTabSz="50794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64" userDrawn="1">
          <p15:clr>
            <a:srgbClr val="A4A3A4"/>
          </p15:clr>
        </p15:guide>
        <p15:guide id="2" pos="14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E3E3"/>
    <a:srgbClr val="FFFFFF"/>
    <a:srgbClr val="D5B0D5"/>
    <a:srgbClr val="86D581"/>
    <a:srgbClr val="FFFFBC"/>
    <a:srgbClr val="0538B1"/>
    <a:srgbClr val="062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93" autoAdjust="0"/>
    <p:restoredTop sz="94660"/>
  </p:normalViewPr>
  <p:slideViewPr>
    <p:cSldViewPr>
      <p:cViewPr varScale="1">
        <p:scale>
          <a:sx n="280" d="100"/>
          <a:sy n="280" d="100"/>
        </p:scale>
        <p:origin x="-1164" y="-90"/>
      </p:cViewPr>
      <p:guideLst>
        <p:guide orient="horz" pos="864"/>
        <p:guide pos="14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852171"/>
            <a:ext cx="388620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554480"/>
            <a:ext cx="320040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BD1D-7023-4800-B461-8C067D44DA82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0670-397E-4524-B7E5-90F7257D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1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BD1D-7023-4800-B461-8C067D44DA82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0670-397E-4524-B7E5-90F7257D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7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4701" y="109857"/>
            <a:ext cx="1028700" cy="23406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09857"/>
            <a:ext cx="3009900" cy="23406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BD1D-7023-4800-B461-8C067D44DA82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0670-397E-4524-B7E5-90F7257D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BD1D-7023-4800-B461-8C067D44DA82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0670-397E-4524-B7E5-90F7257D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79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6" y="1762760"/>
            <a:ext cx="3886200" cy="54483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6" y="1162688"/>
            <a:ext cx="3886200" cy="60007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BD1D-7023-4800-B461-8C067D44DA82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0670-397E-4524-B7E5-90F7257D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0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640082"/>
            <a:ext cx="2019300" cy="1810385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100" y="640082"/>
            <a:ext cx="2019300" cy="1810385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BD1D-7023-4800-B461-8C067D44DA82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0670-397E-4524-B7E5-90F7257D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9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1" y="614045"/>
            <a:ext cx="2020094" cy="25590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1" y="869950"/>
            <a:ext cx="2020094" cy="1580515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3" y="614045"/>
            <a:ext cx="2020888" cy="25590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3" y="869950"/>
            <a:ext cx="2020888" cy="1580515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BD1D-7023-4800-B461-8C067D44DA82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0670-397E-4524-B7E5-90F7257D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1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BD1D-7023-4800-B461-8C067D44DA82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0670-397E-4524-B7E5-90F7257D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1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BD1D-7023-4800-B461-8C067D44DA82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0670-397E-4524-B7E5-90F7257D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4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2" y="109220"/>
            <a:ext cx="1504156" cy="46482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5" y="109223"/>
            <a:ext cx="2555876" cy="234124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2" y="574043"/>
            <a:ext cx="1504156" cy="187642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BD1D-7023-4800-B461-8C067D44DA82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0670-397E-4524-B7E5-90F7257D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6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5" y="1920242"/>
            <a:ext cx="2743200" cy="22669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5" y="245110"/>
            <a:ext cx="2743200" cy="164592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5" y="2146937"/>
            <a:ext cx="2743200" cy="32194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BD1D-7023-4800-B461-8C067D44DA82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0670-397E-4524-B7E5-90F7257D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9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09855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640082"/>
            <a:ext cx="4114800" cy="1810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2542542"/>
            <a:ext cx="10668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FBD1D-7023-4800-B461-8C067D44DA82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2542542"/>
            <a:ext cx="14478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2542542"/>
            <a:ext cx="10668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50670-397E-4524-B7E5-90F7257D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9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anose="020B0604020202020204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ResearchDocs\MetaTracts_pvis\imagesMT2014\crop-16\histogram_1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1" y="122044"/>
            <a:ext cx="2910988" cy="256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632982" y="156638"/>
            <a:ext cx="276112" cy="401711"/>
            <a:chOff x="3207993" y="177163"/>
            <a:chExt cx="502973" cy="731769"/>
          </a:xfrm>
          <a:solidFill>
            <a:srgbClr val="FFFFFF"/>
          </a:solidFill>
        </p:grpSpPr>
        <p:sp>
          <p:nvSpPr>
            <p:cNvPr id="8" name="Left Brace 7"/>
            <p:cNvSpPr/>
            <p:nvPr/>
          </p:nvSpPr>
          <p:spPr>
            <a:xfrm rot="5400000">
              <a:off x="3368040" y="588892"/>
              <a:ext cx="182880" cy="457200"/>
            </a:xfrm>
            <a:prstGeom prst="leftBrac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3207993" y="177163"/>
              <a:ext cx="502973" cy="502974"/>
            </a:xfrm>
            <a:prstGeom prst="ellipse">
              <a:avLst/>
            </a:prstGeom>
            <a:solidFill>
              <a:srgbClr val="0DE3E3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30783" y="76200"/>
            <a:ext cx="276112" cy="401711"/>
            <a:chOff x="3207993" y="177163"/>
            <a:chExt cx="502973" cy="731769"/>
          </a:xfrm>
        </p:grpSpPr>
        <p:sp>
          <p:nvSpPr>
            <p:cNvPr id="14" name="Left Brace 13"/>
            <p:cNvSpPr/>
            <p:nvPr/>
          </p:nvSpPr>
          <p:spPr>
            <a:xfrm rot="5400000">
              <a:off x="3368040" y="588892"/>
              <a:ext cx="182880" cy="45720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Oval 14"/>
            <p:cNvSpPr>
              <a:spLocks/>
            </p:cNvSpPr>
            <p:nvPr/>
          </p:nvSpPr>
          <p:spPr>
            <a:xfrm>
              <a:off x="3207993" y="177163"/>
              <a:ext cx="502973" cy="502974"/>
            </a:xfrm>
            <a:prstGeom prst="ellipse">
              <a:avLst/>
            </a:prstGeom>
            <a:solidFill>
              <a:srgbClr val="86D58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8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412635" y="1081154"/>
            <a:ext cx="276112" cy="401711"/>
            <a:chOff x="3207993" y="177163"/>
            <a:chExt cx="502973" cy="731769"/>
          </a:xfrm>
        </p:grpSpPr>
        <p:sp>
          <p:nvSpPr>
            <p:cNvPr id="17" name="Left Brace 16"/>
            <p:cNvSpPr/>
            <p:nvPr/>
          </p:nvSpPr>
          <p:spPr>
            <a:xfrm rot="5400000">
              <a:off x="3368040" y="588892"/>
              <a:ext cx="182880" cy="45720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" name="Oval 17"/>
            <p:cNvSpPr>
              <a:spLocks/>
            </p:cNvSpPr>
            <p:nvPr/>
          </p:nvSpPr>
          <p:spPr>
            <a:xfrm>
              <a:off x="3207993" y="177163"/>
              <a:ext cx="502973" cy="502974"/>
            </a:xfrm>
            <a:prstGeom prst="ellipse">
              <a:avLst/>
            </a:prstGeom>
            <a:solidFill>
              <a:srgbClr val="FFFFBC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</a:p>
          </p:txBody>
        </p:sp>
      </p:grpSp>
      <p:sp>
        <p:nvSpPr>
          <p:cNvPr id="20" name="Left Brace 19"/>
          <p:cNvSpPr/>
          <p:nvPr/>
        </p:nvSpPr>
        <p:spPr>
          <a:xfrm rot="5400000">
            <a:off x="2761986" y="869391"/>
            <a:ext cx="100394" cy="250984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22" name="Group 21"/>
          <p:cNvGrpSpPr/>
          <p:nvPr/>
        </p:nvGrpSpPr>
        <p:grpSpPr>
          <a:xfrm>
            <a:off x="373893" y="805075"/>
            <a:ext cx="276112" cy="401711"/>
            <a:chOff x="3207993" y="177163"/>
            <a:chExt cx="502973" cy="731769"/>
          </a:xfrm>
          <a:solidFill>
            <a:srgbClr val="D5B0D5"/>
          </a:solidFill>
        </p:grpSpPr>
        <p:sp>
          <p:nvSpPr>
            <p:cNvPr id="23" name="Left Brace 22"/>
            <p:cNvSpPr/>
            <p:nvPr/>
          </p:nvSpPr>
          <p:spPr>
            <a:xfrm rot="5400000">
              <a:off x="3368040" y="588892"/>
              <a:ext cx="182880" cy="457200"/>
            </a:xfrm>
            <a:prstGeom prst="leftBrac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4" name="Oval 23"/>
            <p:cNvSpPr>
              <a:spLocks/>
            </p:cNvSpPr>
            <p:nvPr/>
          </p:nvSpPr>
          <p:spPr>
            <a:xfrm>
              <a:off x="3207993" y="177163"/>
              <a:ext cx="502973" cy="502974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063390" y="415508"/>
            <a:ext cx="1542003" cy="1645920"/>
            <a:chOff x="2883736" y="76200"/>
            <a:chExt cx="1768511" cy="188769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3736" y="203056"/>
              <a:ext cx="1768511" cy="16338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roup 11"/>
            <p:cNvGrpSpPr/>
            <p:nvPr/>
          </p:nvGrpSpPr>
          <p:grpSpPr>
            <a:xfrm>
              <a:off x="3600912" y="76200"/>
              <a:ext cx="276112" cy="579479"/>
              <a:chOff x="7085974" y="457200"/>
              <a:chExt cx="502973" cy="1055596"/>
            </a:xfrm>
          </p:grpSpPr>
          <p:sp>
            <p:nvSpPr>
              <p:cNvPr id="6" name="Oval 5"/>
              <p:cNvSpPr>
                <a:spLocks/>
              </p:cNvSpPr>
              <p:nvPr/>
            </p:nvSpPr>
            <p:spPr>
              <a:xfrm>
                <a:off x="7085974" y="457200"/>
                <a:ext cx="502973" cy="502974"/>
              </a:xfrm>
              <a:prstGeom prst="ellipse">
                <a:avLst/>
              </a:prstGeom>
              <a:solidFill>
                <a:srgbClr val="0DE3E3"/>
              </a:solidFill>
              <a:ln w="25400">
                <a:solidFill>
                  <a:srgbClr val="0531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6</a:t>
                </a:r>
              </a:p>
            </p:txBody>
          </p:sp>
          <p:cxnSp>
            <p:nvCxnSpPr>
              <p:cNvPr id="7" name="Straight Connector 6"/>
              <p:cNvCxnSpPr>
                <a:stCxn id="6" idx="4"/>
              </p:cNvCxnSpPr>
              <p:nvPr/>
            </p:nvCxnSpPr>
            <p:spPr>
              <a:xfrm>
                <a:off x="7337461" y="960174"/>
                <a:ext cx="9253" cy="552622"/>
              </a:xfrm>
              <a:prstGeom prst="line">
                <a:avLst/>
              </a:prstGeom>
              <a:ln w="25400">
                <a:solidFill>
                  <a:srgbClr val="05314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3623781" y="1536096"/>
              <a:ext cx="276112" cy="427796"/>
              <a:chOff x="7085974" y="180889"/>
              <a:chExt cx="502973" cy="779285"/>
            </a:xfrm>
          </p:grpSpPr>
          <p:sp>
            <p:nvSpPr>
              <p:cNvPr id="30" name="Oval 29"/>
              <p:cNvSpPr>
                <a:spLocks/>
              </p:cNvSpPr>
              <p:nvPr/>
            </p:nvSpPr>
            <p:spPr>
              <a:xfrm>
                <a:off x="7085974" y="457200"/>
                <a:ext cx="502973" cy="502974"/>
              </a:xfrm>
              <a:prstGeom prst="ellipse">
                <a:avLst/>
              </a:prstGeom>
              <a:solidFill>
                <a:srgbClr val="D5B0D5"/>
              </a:solidFill>
              <a:ln w="25400">
                <a:solidFill>
                  <a:srgbClr val="0531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67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endParaRPr lang="en-US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7337461" y="180889"/>
                <a:ext cx="0" cy="276311"/>
              </a:xfrm>
              <a:prstGeom prst="line">
                <a:avLst/>
              </a:prstGeom>
              <a:ln w="25400">
                <a:solidFill>
                  <a:srgbClr val="05314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3967345" y="1130592"/>
              <a:ext cx="276112" cy="565007"/>
              <a:chOff x="7085974" y="-69059"/>
              <a:chExt cx="502973" cy="1029233"/>
            </a:xfrm>
          </p:grpSpPr>
          <p:sp>
            <p:nvSpPr>
              <p:cNvPr id="34" name="Oval 33"/>
              <p:cNvSpPr>
                <a:spLocks/>
              </p:cNvSpPr>
              <p:nvPr/>
            </p:nvSpPr>
            <p:spPr>
              <a:xfrm>
                <a:off x="7085974" y="457200"/>
                <a:ext cx="502973" cy="502974"/>
              </a:xfrm>
              <a:prstGeom prst="ellipse">
                <a:avLst/>
              </a:prstGeom>
              <a:solidFill>
                <a:srgbClr val="86D581"/>
              </a:solidFill>
              <a:ln w="25400">
                <a:solidFill>
                  <a:srgbClr val="0531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67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8</a:t>
                </a:r>
                <a:endParaRPr lang="en-US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7337461" y="-69059"/>
                <a:ext cx="0" cy="526259"/>
              </a:xfrm>
              <a:prstGeom prst="line">
                <a:avLst/>
              </a:prstGeom>
              <a:ln w="25400">
                <a:solidFill>
                  <a:srgbClr val="05314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4250947" y="975952"/>
              <a:ext cx="276112" cy="565007"/>
              <a:chOff x="7085974" y="-69059"/>
              <a:chExt cx="502973" cy="1029233"/>
            </a:xfrm>
          </p:grpSpPr>
          <p:sp>
            <p:nvSpPr>
              <p:cNvPr id="38" name="Oval 37"/>
              <p:cNvSpPr>
                <a:spLocks/>
              </p:cNvSpPr>
              <p:nvPr/>
            </p:nvSpPr>
            <p:spPr>
              <a:xfrm>
                <a:off x="7085974" y="457200"/>
                <a:ext cx="502973" cy="502974"/>
              </a:xfrm>
              <a:prstGeom prst="ellipse">
                <a:avLst/>
              </a:prstGeom>
              <a:solidFill>
                <a:srgbClr val="FFFFBC"/>
              </a:solidFill>
              <a:ln w="25400">
                <a:solidFill>
                  <a:srgbClr val="0531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67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9</a:t>
                </a:r>
                <a:endParaRPr lang="en-US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7337461" y="-69059"/>
                <a:ext cx="0" cy="526259"/>
              </a:xfrm>
              <a:prstGeom prst="line">
                <a:avLst/>
              </a:prstGeom>
              <a:ln w="25400">
                <a:solidFill>
                  <a:srgbClr val="05314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3112635" y="1206786"/>
              <a:ext cx="365202" cy="588499"/>
              <a:chOff x="3112035" y="1308571"/>
              <a:chExt cx="365202" cy="588499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3267267" y="1308571"/>
                <a:ext cx="5080" cy="303367"/>
              </a:xfrm>
              <a:prstGeom prst="line">
                <a:avLst/>
              </a:prstGeom>
              <a:ln w="25400">
                <a:solidFill>
                  <a:srgbClr val="05314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/>
              <p:cNvSpPr>
                <a:spLocks/>
              </p:cNvSpPr>
              <p:nvPr/>
            </p:nvSpPr>
            <p:spPr>
              <a:xfrm>
                <a:off x="3146392" y="1617044"/>
                <a:ext cx="274320" cy="274320"/>
              </a:xfrm>
              <a:prstGeom prst="ellipse">
                <a:avLst/>
              </a:prstGeom>
              <a:solidFill>
                <a:srgbClr val="0538B1"/>
              </a:solidFill>
              <a:ln w="31750">
                <a:solidFill>
                  <a:srgbClr val="0531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3112035" y="1614681"/>
                <a:ext cx="365202" cy="282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10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2645920" y="640080"/>
            <a:ext cx="325880" cy="274320"/>
            <a:chOff x="3112035" y="1617044"/>
            <a:chExt cx="325880" cy="274320"/>
          </a:xfrm>
        </p:grpSpPr>
        <p:sp>
          <p:nvSpPr>
            <p:cNvPr id="43" name="Oval 42"/>
            <p:cNvSpPr>
              <a:spLocks/>
            </p:cNvSpPr>
            <p:nvPr/>
          </p:nvSpPr>
          <p:spPr>
            <a:xfrm>
              <a:off x="3146392" y="1617044"/>
              <a:ext cx="274320" cy="274320"/>
            </a:xfrm>
            <a:prstGeom prst="ellipse">
              <a:avLst/>
            </a:prstGeom>
            <a:solidFill>
              <a:srgbClr val="0538B1"/>
            </a:solidFill>
            <a:ln w="31750">
              <a:solidFill>
                <a:srgbClr val="0531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112035" y="1631093"/>
              <a:ext cx="3258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10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6750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10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bhattaca</dc:creator>
  <cp:lastModifiedBy>bhattaca</cp:lastModifiedBy>
  <cp:revision>7</cp:revision>
  <dcterms:created xsi:type="dcterms:W3CDTF">2014-09-25T21:51:44Z</dcterms:created>
  <dcterms:modified xsi:type="dcterms:W3CDTF">2014-09-26T00:12:21Z</dcterms:modified>
</cp:coreProperties>
</file>