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6" d="100"/>
          <a:sy n="46" d="100"/>
        </p:scale>
        <p:origin x="3804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" y="3881552"/>
            <a:ext cx="2713850" cy="2999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7482"/>
          <a:stretch/>
        </p:blipFill>
        <p:spPr>
          <a:xfrm>
            <a:off x="7294159" y="287870"/>
            <a:ext cx="4474506" cy="514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" y="370650"/>
            <a:ext cx="3510429" cy="357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/>
          <a:stretch/>
        </p:blipFill>
        <p:spPr>
          <a:xfrm>
            <a:off x="3569205" y="538822"/>
            <a:ext cx="3162954" cy="3236585"/>
          </a:xfrm>
          <a:prstGeom prst="rect">
            <a:avLst/>
          </a:prstGeom>
          <a:ln w="47625">
            <a:solidFill>
              <a:schemeClr val="tx1"/>
            </a:solidFill>
            <a:prstDash val="dash"/>
          </a:ln>
        </p:spPr>
      </p:pic>
      <p:grpSp>
        <p:nvGrpSpPr>
          <p:cNvPr id="21" name="Group 20"/>
          <p:cNvGrpSpPr/>
          <p:nvPr/>
        </p:nvGrpSpPr>
        <p:grpSpPr>
          <a:xfrm>
            <a:off x="790643" y="707435"/>
            <a:ext cx="1705897" cy="2894348"/>
            <a:chOff x="1097745" y="597478"/>
            <a:chExt cx="1719695" cy="2836717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1097745" y="597478"/>
              <a:ext cx="1719695" cy="971550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097745" y="1569028"/>
              <a:ext cx="102405" cy="186516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817440" y="597478"/>
              <a:ext cx="0" cy="135081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200151" y="3283527"/>
              <a:ext cx="181840" cy="150668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2496539" y="490094"/>
            <a:ext cx="1072666" cy="2332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226" y="3601784"/>
            <a:ext cx="2676979" cy="2173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138441" y="3532382"/>
            <a:ext cx="816994" cy="1495958"/>
          </a:xfrm>
          <a:prstGeom prst="arc">
            <a:avLst>
              <a:gd name="adj1" fmla="val 5803093"/>
              <a:gd name="adj2" fmla="val 15627562"/>
            </a:avLst>
          </a:prstGeom>
          <a:ln w="635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693"/>
          </a:p>
        </p:txBody>
      </p:sp>
      <p:sp>
        <p:nvSpPr>
          <p:cNvPr id="28" name="Arc 27"/>
          <p:cNvSpPr/>
          <p:nvPr/>
        </p:nvSpPr>
        <p:spPr>
          <a:xfrm rot="14262202">
            <a:off x="7806140" y="4830188"/>
            <a:ext cx="855516" cy="1454407"/>
          </a:xfrm>
          <a:prstGeom prst="arc">
            <a:avLst>
              <a:gd name="adj1" fmla="val 5803093"/>
              <a:gd name="adj2" fmla="val 15627562"/>
            </a:avLst>
          </a:prstGeom>
          <a:ln w="635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693"/>
          </a:p>
        </p:txBody>
      </p:sp>
      <p:grpSp>
        <p:nvGrpSpPr>
          <p:cNvPr id="39" name="Group 38"/>
          <p:cNvGrpSpPr/>
          <p:nvPr/>
        </p:nvGrpSpPr>
        <p:grpSpPr>
          <a:xfrm>
            <a:off x="3440021" y="4111236"/>
            <a:ext cx="4130513" cy="2540168"/>
            <a:chOff x="3427614" y="4512486"/>
            <a:chExt cx="4130513" cy="25401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83" b="7771"/>
            <a:stretch/>
          </p:blipFill>
          <p:spPr>
            <a:xfrm>
              <a:off x="3569205" y="4512486"/>
              <a:ext cx="3949864" cy="216917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 rot="19914243">
              <a:off x="5860140" y="6200066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1763" y="6652544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</a:t>
              </a:r>
              <a:r>
                <a:rPr lang="en-US" sz="2000" dirty="0" smtClean="0">
                  <a:solidFill>
                    <a:srgbClr val="3F793D"/>
                  </a:solidFill>
                </a:rPr>
                <a:t>1</a:t>
              </a:r>
              <a:endParaRPr lang="en-US" sz="2000" dirty="0">
                <a:solidFill>
                  <a:srgbClr val="3F793D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778675" y="5435674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348022" y="5328930"/>
            <a:ext cx="2420643" cy="954107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38B45"/>
                </a:solidFill>
              </a:rPr>
              <a:t>Hierarchical Clustering </a:t>
            </a:r>
            <a:endParaRPr lang="en-US" sz="2800" dirty="0">
              <a:solidFill>
                <a:srgbClr val="238B4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0715" y="6729467"/>
            <a:ext cx="4144201" cy="52322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38B45"/>
                </a:solidFill>
              </a:rPr>
              <a:t>Orientation clustering </a:t>
            </a:r>
            <a:endParaRPr lang="en-US" sz="28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6</cp:revision>
  <dcterms:created xsi:type="dcterms:W3CDTF">2014-09-26T03:41:02Z</dcterms:created>
  <dcterms:modified xsi:type="dcterms:W3CDTF">2014-09-26T04:07:59Z</dcterms:modified>
</cp:coreProperties>
</file>