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1722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9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1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2D5D-F048-43CE-B9FE-846A9153485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85A6-85A2-4130-988E-56A3EF52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11806"/>
              </p:ext>
            </p:extLst>
          </p:nvPr>
        </p:nvGraphicFramePr>
        <p:xfrm>
          <a:off x="9525" y="76200"/>
          <a:ext cx="372427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3" imgW="3723894" imgH="3981069" progId="Acrobat.Document.11">
                  <p:embed/>
                </p:oleObj>
              </mc:Choice>
              <mc:Fallback>
                <p:oleObj name="Acrobat Document" r:id="rId3" imgW="3723894" imgH="3981069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" y="76200"/>
                        <a:ext cx="3724275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26405"/>
              </p:ext>
            </p:extLst>
          </p:nvPr>
        </p:nvGraphicFramePr>
        <p:xfrm>
          <a:off x="4705379" y="2794000"/>
          <a:ext cx="36449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5" imgW="7962710" imgH="8877252" progId="Acrobat.Document.11">
                  <p:embed/>
                </p:oleObj>
              </mc:Choice>
              <mc:Fallback>
                <p:oleObj name="Acrobat Document" r:id="rId5" imgW="7962710" imgH="887725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5379" y="2794000"/>
                        <a:ext cx="36449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E:\ResearchDocs\MetaTracts_pvis\imagesMT2014\glass-scalar-sli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2781300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Alternate Process 10"/>
          <p:cNvSpPr/>
          <p:nvPr/>
        </p:nvSpPr>
        <p:spPr>
          <a:xfrm>
            <a:off x="363958" y="4267200"/>
            <a:ext cx="4244550" cy="453815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231" tIns="24616" rIns="49231" bIns="24616" rtlCol="0" anchor="ctr"/>
          <a:lstStyle/>
          <a:p>
            <a:pPr algn="ctr"/>
            <a:r>
              <a:rPr lang="en-US" sz="2400" dirty="0" smtClean="0">
                <a:solidFill>
                  <a:srgbClr val="238B45"/>
                </a:solidFill>
              </a:rPr>
              <a:t>Glass fibers</a:t>
            </a:r>
            <a:endParaRPr lang="en-US" sz="2400" dirty="0"/>
          </a:p>
        </p:txBody>
      </p:sp>
      <p:sp>
        <p:nvSpPr>
          <p:cNvPr id="12" name="Teardrop 11"/>
          <p:cNvSpPr>
            <a:spLocks noChangeAspect="1"/>
          </p:cNvSpPr>
          <p:nvPr/>
        </p:nvSpPr>
        <p:spPr>
          <a:xfrm rot="5400000">
            <a:off x="46339" y="4107008"/>
            <a:ext cx="614316" cy="61369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49231" tIns="24616" rIns="49231" bIns="24616" rtlCol="0" anchor="ctr"/>
          <a:lstStyle/>
          <a:p>
            <a:pPr algn="ctr"/>
            <a:r>
              <a:rPr lang="en-US" sz="4700" dirty="0"/>
              <a:t>A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366050" y="160501"/>
            <a:ext cx="4244550" cy="453815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231" tIns="24616" rIns="49231" bIns="24616" rtlCol="0" anchor="ctr"/>
          <a:lstStyle/>
          <a:p>
            <a:pPr algn="ctr"/>
            <a:r>
              <a:rPr lang="en-US" sz="2400" dirty="0" smtClean="0">
                <a:solidFill>
                  <a:srgbClr val="238B45"/>
                </a:solidFill>
              </a:rPr>
              <a:t>Single slice</a:t>
            </a:r>
            <a:endParaRPr lang="en-US" sz="2400" dirty="0"/>
          </a:p>
        </p:txBody>
      </p:sp>
      <p:sp>
        <p:nvSpPr>
          <p:cNvPr id="14" name="Teardrop 13"/>
          <p:cNvSpPr>
            <a:spLocks noChangeAspect="1"/>
          </p:cNvSpPr>
          <p:nvPr/>
        </p:nvSpPr>
        <p:spPr>
          <a:xfrm rot="5400000">
            <a:off x="4048431" y="309"/>
            <a:ext cx="614316" cy="61369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49231" tIns="24616" rIns="49231" bIns="24616" rtlCol="0" anchor="ctr"/>
          <a:lstStyle/>
          <a:p>
            <a:pPr algn="ctr"/>
            <a:r>
              <a:rPr lang="en-US" sz="4700" dirty="0"/>
              <a:t>B</a:t>
            </a:r>
            <a:endParaRPr lang="en-US" sz="47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1546650" y="6099385"/>
            <a:ext cx="4244550" cy="453815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231" tIns="24616" rIns="49231" bIns="24616" rtlCol="0" anchor="ctr"/>
          <a:lstStyle/>
          <a:p>
            <a:pPr algn="ctr"/>
            <a:r>
              <a:rPr lang="en-US" sz="2400" dirty="0" smtClean="0">
                <a:solidFill>
                  <a:srgbClr val="238B45"/>
                </a:solidFill>
              </a:rPr>
              <a:t>MetaTracts</a:t>
            </a:r>
            <a:endParaRPr lang="en-US" sz="2400" dirty="0"/>
          </a:p>
        </p:txBody>
      </p:sp>
      <p:sp>
        <p:nvSpPr>
          <p:cNvPr id="16" name="Teardrop 15"/>
          <p:cNvSpPr>
            <a:spLocks noChangeAspect="1"/>
          </p:cNvSpPr>
          <p:nvPr/>
        </p:nvSpPr>
        <p:spPr>
          <a:xfrm rot="5400000">
            <a:off x="1229031" y="5939193"/>
            <a:ext cx="614316" cy="61369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49231" tIns="24616" rIns="49231" bIns="24616" rtlCol="0" anchor="ctr"/>
          <a:lstStyle/>
          <a:p>
            <a:pPr algn="ctr"/>
            <a:r>
              <a:rPr lang="en-US" sz="4700" dirty="0"/>
              <a:t>C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4672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8</cp:revision>
  <dcterms:created xsi:type="dcterms:W3CDTF">2014-12-11T04:26:31Z</dcterms:created>
  <dcterms:modified xsi:type="dcterms:W3CDTF">2014-12-11T09:44:17Z</dcterms:modified>
</cp:coreProperties>
</file>