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594725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7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3E3"/>
    <a:srgbClr val="FFFFFF"/>
    <a:srgbClr val="D5B0D5"/>
    <a:srgbClr val="86D581"/>
    <a:srgbClr val="FFFFBC"/>
    <a:srgbClr val="0538B1"/>
    <a:srgbClr val="062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3474" y="2268"/>
      </p:cViewPr>
      <p:guideLst>
        <p:guide orient="horz" pos="1440"/>
        <p:guide pos="27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605" y="1420284"/>
            <a:ext cx="7305516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209" y="2590800"/>
            <a:ext cx="6016308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1177" y="183095"/>
            <a:ext cx="1933813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736" y="183095"/>
            <a:ext cx="5658194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24" y="2937934"/>
            <a:ext cx="7305516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24" y="1937812"/>
            <a:ext cx="7305516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736" y="1066803"/>
            <a:ext cx="3796004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985" y="1066803"/>
            <a:ext cx="3796004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37" y="1023409"/>
            <a:ext cx="379749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37" y="1449917"/>
            <a:ext cx="379749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6003" y="1023409"/>
            <a:ext cx="3798988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6003" y="1449917"/>
            <a:ext cx="3798988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39" y="182033"/>
            <a:ext cx="2827605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299" y="182037"/>
            <a:ext cx="4804691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739" y="956737"/>
            <a:ext cx="2827605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627" y="3200403"/>
            <a:ext cx="5156835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84627" y="408517"/>
            <a:ext cx="5156835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4627" y="3578228"/>
            <a:ext cx="5156835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736" y="183092"/>
            <a:ext cx="7735253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36" y="1066803"/>
            <a:ext cx="7735253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9736" y="4237570"/>
            <a:ext cx="2005436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531" y="4237570"/>
            <a:ext cx="272166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9553" y="4237570"/>
            <a:ext cx="2005436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67322" y="76200"/>
            <a:ext cx="8321040" cy="4455910"/>
            <a:chOff x="304807" y="30634"/>
            <a:chExt cx="8883716" cy="4757224"/>
          </a:xfrm>
        </p:grpSpPr>
        <p:pic>
          <p:nvPicPr>
            <p:cNvPr id="1026" name="Picture 2" descr="E:\ResearchDocs\MetaTracts_pvis\imagesMT2014\crop-16\histogram_1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7" y="114145"/>
              <a:ext cx="5302737" cy="4673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914400"/>
              <a:ext cx="3702123" cy="34203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roup 11"/>
            <p:cNvGrpSpPr/>
            <p:nvPr/>
          </p:nvGrpSpPr>
          <p:grpSpPr>
            <a:xfrm>
              <a:off x="7085974" y="457200"/>
              <a:ext cx="502973" cy="1055596"/>
              <a:chOff x="7085974" y="457200"/>
              <a:chExt cx="502973" cy="1055596"/>
            </a:xfrm>
          </p:grpSpPr>
          <p:sp>
            <p:nvSpPr>
              <p:cNvPr id="6" name="Oval 5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0DE3E3"/>
              </a:solidFill>
              <a:ln w="508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</a:p>
            </p:txBody>
          </p:sp>
          <p:cxnSp>
            <p:nvCxnSpPr>
              <p:cNvPr id="7" name="Straight Connector 6"/>
              <p:cNvCxnSpPr>
                <a:stCxn id="6" idx="4"/>
              </p:cNvCxnSpPr>
              <p:nvPr/>
            </p:nvCxnSpPr>
            <p:spPr>
              <a:xfrm>
                <a:off x="7337461" y="960174"/>
                <a:ext cx="9253" cy="552622"/>
              </a:xfrm>
              <a:prstGeom prst="line">
                <a:avLst/>
              </a:prstGeom>
              <a:ln w="508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07993" y="177163"/>
              <a:ext cx="502973" cy="731769"/>
              <a:chOff x="3207993" y="177163"/>
              <a:chExt cx="502973" cy="731769"/>
            </a:xfrm>
            <a:solidFill>
              <a:srgbClr val="FFFFFF"/>
            </a:solidFill>
          </p:grpSpPr>
          <p:sp>
            <p:nvSpPr>
              <p:cNvPr id="8" name="Left Brace 7"/>
              <p:cNvSpPr/>
              <p:nvPr/>
            </p:nvSpPr>
            <p:spPr>
              <a:xfrm rot="5400000">
                <a:off x="3368040" y="588892"/>
                <a:ext cx="182880" cy="457200"/>
              </a:xfrm>
              <a:prstGeom prst="leftBrac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>
              <a:xfrm>
                <a:off x="3207993" y="177163"/>
                <a:ext cx="502973" cy="502974"/>
              </a:xfrm>
              <a:prstGeom prst="ellipse">
                <a:avLst/>
              </a:prstGeom>
              <a:solidFill>
                <a:srgbClr val="0DE3E3"/>
              </a:solidFill>
              <a:ln w="508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14800" y="30634"/>
              <a:ext cx="502973" cy="731769"/>
              <a:chOff x="3207993" y="177163"/>
              <a:chExt cx="502973" cy="731769"/>
            </a:xfrm>
          </p:grpSpPr>
          <p:sp>
            <p:nvSpPr>
              <p:cNvPr id="14" name="Left Brace 13"/>
              <p:cNvSpPr/>
              <p:nvPr/>
            </p:nvSpPr>
            <p:spPr>
              <a:xfrm rot="5400000">
                <a:off x="3368040" y="588892"/>
                <a:ext cx="182880" cy="457200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Oval 14"/>
              <p:cNvSpPr>
                <a:spLocks/>
              </p:cNvSpPr>
              <p:nvPr/>
            </p:nvSpPr>
            <p:spPr>
              <a:xfrm>
                <a:off x="3207993" y="177163"/>
                <a:ext cx="502973" cy="502974"/>
              </a:xfrm>
              <a:prstGeom prst="ellipse">
                <a:avLst/>
              </a:prstGeom>
              <a:solidFill>
                <a:srgbClr val="86D581"/>
              </a:solidFill>
              <a:ln w="508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628230" y="1861288"/>
              <a:ext cx="502973" cy="731769"/>
              <a:chOff x="3207993" y="177163"/>
              <a:chExt cx="502973" cy="731769"/>
            </a:xfrm>
          </p:grpSpPr>
          <p:sp>
            <p:nvSpPr>
              <p:cNvPr id="17" name="Left Brace 16"/>
              <p:cNvSpPr/>
              <p:nvPr/>
            </p:nvSpPr>
            <p:spPr>
              <a:xfrm rot="5400000">
                <a:off x="3368040" y="588892"/>
                <a:ext cx="182880" cy="457200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Oval 17"/>
              <p:cNvSpPr>
                <a:spLocks/>
              </p:cNvSpPr>
              <p:nvPr/>
            </p:nvSpPr>
            <p:spPr>
              <a:xfrm>
                <a:off x="3207993" y="177163"/>
                <a:ext cx="502973" cy="502974"/>
              </a:xfrm>
              <a:prstGeom prst="ellipse">
                <a:avLst/>
              </a:prstGeom>
              <a:solidFill>
                <a:srgbClr val="FFFFBC"/>
              </a:solidFill>
              <a:ln w="508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104571" y="1063806"/>
              <a:ext cx="502973" cy="731769"/>
              <a:chOff x="3207993" y="177163"/>
              <a:chExt cx="502973" cy="731769"/>
            </a:xfrm>
          </p:grpSpPr>
          <p:sp>
            <p:nvSpPr>
              <p:cNvPr id="20" name="Left Brace 19"/>
              <p:cNvSpPr/>
              <p:nvPr/>
            </p:nvSpPr>
            <p:spPr>
              <a:xfrm rot="5400000">
                <a:off x="3368040" y="588892"/>
                <a:ext cx="182880" cy="457200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Oval 20"/>
              <p:cNvSpPr>
                <a:spLocks/>
              </p:cNvSpPr>
              <p:nvPr/>
            </p:nvSpPr>
            <p:spPr>
              <a:xfrm>
                <a:off x="3207993" y="177163"/>
                <a:ext cx="502973" cy="502974"/>
              </a:xfrm>
              <a:prstGeom prst="ellipse">
                <a:avLst/>
              </a:prstGeom>
              <a:solidFill>
                <a:srgbClr val="0538B1"/>
              </a:solidFill>
              <a:ln w="508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endParaRPr lang="en-US" sz="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358374"/>
              <a:ext cx="502973" cy="731769"/>
              <a:chOff x="3207993" y="177163"/>
              <a:chExt cx="502973" cy="731769"/>
            </a:xfrm>
            <a:solidFill>
              <a:srgbClr val="D5B0D5"/>
            </a:solidFill>
          </p:grpSpPr>
          <p:sp>
            <p:nvSpPr>
              <p:cNvPr id="23" name="Left Brace 22"/>
              <p:cNvSpPr/>
              <p:nvPr/>
            </p:nvSpPr>
            <p:spPr>
              <a:xfrm rot="5400000">
                <a:off x="3368040" y="588892"/>
                <a:ext cx="182880" cy="457200"/>
              </a:xfrm>
              <a:prstGeom prst="leftBrac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Oval 23"/>
              <p:cNvSpPr>
                <a:spLocks/>
              </p:cNvSpPr>
              <p:nvPr/>
            </p:nvSpPr>
            <p:spPr>
              <a:xfrm>
                <a:off x="3207993" y="177163"/>
                <a:ext cx="502973" cy="502974"/>
              </a:xfrm>
              <a:prstGeom prst="ellipse">
                <a:avLst/>
              </a:prstGeom>
              <a:grpFill/>
              <a:ln w="508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019800" y="3048000"/>
              <a:ext cx="502973" cy="1055596"/>
              <a:chOff x="7085974" y="-95422"/>
              <a:chExt cx="502973" cy="1055596"/>
            </a:xfrm>
          </p:grpSpPr>
          <p:sp>
            <p:nvSpPr>
              <p:cNvPr id="27" name="Oval 26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0538B1"/>
              </a:solidFill>
              <a:ln w="508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7328208" y="-95422"/>
                <a:ext cx="9253" cy="552622"/>
              </a:xfrm>
              <a:prstGeom prst="line">
                <a:avLst/>
              </a:prstGeom>
              <a:ln w="508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834487" y="3786678"/>
              <a:ext cx="502973" cy="779285"/>
              <a:chOff x="7085974" y="180889"/>
              <a:chExt cx="502973" cy="779285"/>
            </a:xfrm>
          </p:grpSpPr>
          <p:sp>
            <p:nvSpPr>
              <p:cNvPr id="30" name="Oval 29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D5B0D5"/>
              </a:solidFill>
              <a:ln w="508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7337461" y="180889"/>
                <a:ext cx="0" cy="276311"/>
              </a:xfrm>
              <a:prstGeom prst="line">
                <a:avLst/>
              </a:prstGeom>
              <a:ln w="508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460334" y="3048000"/>
              <a:ext cx="502973" cy="1029233"/>
              <a:chOff x="7085974" y="-69059"/>
              <a:chExt cx="502973" cy="1029233"/>
            </a:xfrm>
          </p:grpSpPr>
          <p:sp>
            <p:nvSpPr>
              <p:cNvPr id="34" name="Oval 33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86D581"/>
              </a:solidFill>
              <a:ln w="508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</a:t>
                </a:r>
                <a:endPara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7337461" y="-69059"/>
                <a:ext cx="0" cy="526259"/>
              </a:xfrm>
              <a:prstGeom prst="line">
                <a:avLst/>
              </a:prstGeom>
              <a:ln w="508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8229600" y="2721135"/>
              <a:ext cx="502973" cy="1029233"/>
              <a:chOff x="7085974" y="-69059"/>
              <a:chExt cx="502973" cy="1029233"/>
            </a:xfrm>
          </p:grpSpPr>
          <p:sp>
            <p:nvSpPr>
              <p:cNvPr id="38" name="Oval 37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FFFFBC"/>
              </a:solidFill>
              <a:ln w="508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7337461" y="-69059"/>
                <a:ext cx="0" cy="526259"/>
              </a:xfrm>
              <a:prstGeom prst="line">
                <a:avLst/>
              </a:prstGeom>
              <a:ln w="508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675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arindam</cp:lastModifiedBy>
  <cp:revision>4</cp:revision>
  <dcterms:created xsi:type="dcterms:W3CDTF">2014-09-25T21:51:44Z</dcterms:created>
  <dcterms:modified xsi:type="dcterms:W3CDTF">2014-09-25T22:42:48Z</dcterms:modified>
</cp:coreProperties>
</file>