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16800" cy="82296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CB3"/>
    <a:srgbClr val="BFD1E7"/>
    <a:srgbClr val="66C2A4"/>
    <a:srgbClr val="95B3D7"/>
    <a:srgbClr val="000000"/>
    <a:srgbClr val="4A4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-4194" y="-2754"/>
      </p:cViewPr>
      <p:guideLst>
        <p:guide orient="horz"/>
        <p:guide pos="1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6BE9-ED94-4F02-A8F6-3B0D26FC924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685800"/>
            <a:ext cx="838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9CF1D-8B76-4C75-A861-9593FEAE0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9CF1D-8B76-4C75-A861-9593FEAE0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556512"/>
            <a:ext cx="170992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4663440"/>
            <a:ext cx="140817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85599" y="352426"/>
            <a:ext cx="9957116" cy="7488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4245" y="352426"/>
            <a:ext cx="29536074" cy="7488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9" y="5288281"/>
            <a:ext cx="17099280" cy="163449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9" y="3488057"/>
            <a:ext cx="17099280" cy="180022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4247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96122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42136"/>
            <a:ext cx="8888414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609851"/>
            <a:ext cx="8888414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7" y="1842136"/>
            <a:ext cx="8891905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7" y="2609851"/>
            <a:ext cx="8891905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327660"/>
            <a:ext cx="6618289" cy="13944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327661"/>
            <a:ext cx="11245850" cy="702373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1722121"/>
            <a:ext cx="6618289" cy="562927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5760721"/>
            <a:ext cx="12070080" cy="68008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735330"/>
            <a:ext cx="12070080" cy="49377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6440807"/>
            <a:ext cx="12070080" cy="96583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20240"/>
            <a:ext cx="18105120" cy="543115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7627621"/>
            <a:ext cx="63703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06"/>
          <a:stretch/>
        </p:blipFill>
        <p:spPr>
          <a:xfrm>
            <a:off x="10453672" y="53274"/>
            <a:ext cx="3613682" cy="503498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0" t="14814" r="26306"/>
          <a:stretch/>
        </p:blipFill>
        <p:spPr>
          <a:xfrm>
            <a:off x="8929504" y="3711892"/>
            <a:ext cx="2860461" cy="428910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3" r="26306"/>
          <a:stretch/>
        </p:blipFill>
        <p:spPr>
          <a:xfrm>
            <a:off x="9317690" y="2538037"/>
            <a:ext cx="3613682" cy="3715162"/>
          </a:xfrm>
          <a:prstGeom prst="rect">
            <a:avLst/>
          </a:prstGeom>
        </p:spPr>
      </p:pic>
      <p:sp>
        <p:nvSpPr>
          <p:cNvPr id="90" name="Rectangle 89"/>
          <p:cNvSpPr>
            <a:spLocks noChangeAspect="1"/>
          </p:cNvSpPr>
          <p:nvPr/>
        </p:nvSpPr>
        <p:spPr>
          <a:xfrm rot="18120000">
            <a:off x="10814504" y="2001563"/>
            <a:ext cx="4017858" cy="1211714"/>
          </a:xfrm>
          <a:prstGeom prst="rect">
            <a:avLst/>
          </a:pr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8900000">
            <a:off x="15621863" y="2771528"/>
            <a:ext cx="4269846" cy="1357607"/>
          </a:xfrm>
          <a:prstGeom prst="rect">
            <a:avLst/>
          </a:prstGeom>
          <a:solidFill>
            <a:srgbClr val="66C2A4"/>
          </a:solidFill>
          <a:ln w="1270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 rot="18898208">
            <a:off x="15903834" y="3751603"/>
            <a:ext cx="2666271" cy="591810"/>
          </a:xfrm>
          <a:prstGeom prst="rightArrow">
            <a:avLst>
              <a:gd name="adj1" fmla="val 34998"/>
              <a:gd name="adj2" fmla="val 140083"/>
            </a:avLst>
          </a:prstGeom>
          <a:solidFill>
            <a:srgbClr val="238B4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13514772">
            <a:off x="18390073" y="2262233"/>
            <a:ext cx="388066" cy="4238957"/>
          </a:xfrm>
          <a:prstGeom prst="leftBrace">
            <a:avLst>
              <a:gd name="adj1" fmla="val 88229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196098" y="3701781"/>
            <a:ext cx="702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74" name="Left Brace 73"/>
          <p:cNvSpPr/>
          <p:nvPr/>
        </p:nvSpPr>
        <p:spPr>
          <a:xfrm rot="8037431">
            <a:off x="19290296" y="1053884"/>
            <a:ext cx="356242" cy="1140064"/>
          </a:xfrm>
          <a:prstGeom prst="leftBrace">
            <a:avLst>
              <a:gd name="adj1" fmla="val 36860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125056" y="334955"/>
            <a:ext cx="137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2R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796060" y="2170693"/>
            <a:ext cx="142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238B45"/>
                </a:solidFill>
              </a:rPr>
              <a:t>N</a:t>
            </a:r>
            <a:r>
              <a:rPr lang="en-US" sz="6000" b="1" baseline="-25000" dirty="0" smtClean="0">
                <a:solidFill>
                  <a:srgbClr val="238B45"/>
                </a:solidFill>
              </a:rPr>
              <a:t>P</a:t>
            </a: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6025197" y="4697107"/>
            <a:ext cx="562664" cy="577291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154190" y="4335090"/>
            <a:ext cx="9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6000" b="1" baseline="-25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 rot="18900000">
            <a:off x="8930965" y="4515989"/>
            <a:ext cx="3913060" cy="1244166"/>
          </a:xfrm>
          <a:prstGeom prst="rect">
            <a:avLst/>
          </a:pr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9303602" y="6253199"/>
            <a:ext cx="515647" cy="529052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1528473" y="4034614"/>
            <a:ext cx="515647" cy="529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326750" y="1736256"/>
            <a:ext cx="3587217" cy="2530866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1136" h="22771661">
                <a:moveTo>
                  <a:pt x="7450798" y="78621"/>
                </a:moveTo>
                <a:cubicBezTo>
                  <a:pt x="6212548" y="1431171"/>
                  <a:pt x="4936198" y="1793121"/>
                  <a:pt x="3736048" y="4136271"/>
                </a:cubicBezTo>
                <a:cubicBezTo>
                  <a:pt x="2535898" y="6479421"/>
                  <a:pt x="825466" y="11517546"/>
                  <a:pt x="249898" y="14137521"/>
                </a:cubicBezTo>
                <a:cubicBezTo>
                  <a:pt x="-325670" y="16757496"/>
                  <a:pt x="271727" y="17949922"/>
                  <a:pt x="282641" y="19856122"/>
                </a:cubicBezTo>
                <a:cubicBezTo>
                  <a:pt x="549341" y="21703972"/>
                  <a:pt x="1392898" y="22852896"/>
                  <a:pt x="3278848" y="22767171"/>
                </a:cubicBezTo>
                <a:lnTo>
                  <a:pt x="11854125" y="19166719"/>
                </a:lnTo>
                <a:cubicBezTo>
                  <a:pt x="14883075" y="17966569"/>
                  <a:pt x="16680523" y="22748121"/>
                  <a:pt x="18480748" y="22195671"/>
                </a:cubicBezTo>
                <a:cubicBezTo>
                  <a:pt x="20280973" y="21643221"/>
                  <a:pt x="24995848" y="19538196"/>
                  <a:pt x="23167048" y="15852021"/>
                </a:cubicBezTo>
                <a:cubicBezTo>
                  <a:pt x="21338248" y="12165846"/>
                  <a:pt x="8507194" y="-1140461"/>
                  <a:pt x="7507948" y="78621"/>
                </a:cubicBezTo>
              </a:path>
            </a:pathLst>
          </a:custGeom>
          <a:solidFill>
            <a:schemeClr val="accent1">
              <a:lumMod val="60000"/>
              <a:lumOff val="40000"/>
              <a:alpha val="61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/>
          <p:cNvSpPr/>
          <p:nvPr/>
        </p:nvSpPr>
        <p:spPr>
          <a:xfrm rot="13514772">
            <a:off x="11063856" y="4436036"/>
            <a:ext cx="461482" cy="3253171"/>
          </a:xfrm>
          <a:prstGeom prst="leftBrace">
            <a:avLst>
              <a:gd name="adj1" fmla="val 42195"/>
              <a:gd name="adj2" fmla="val 52127"/>
            </a:avLst>
          </a:prstGeom>
          <a:ln w="76200" cap="sq">
            <a:solidFill>
              <a:schemeClr val="accent1">
                <a:lumMod val="50000"/>
              </a:schemeClr>
            </a:solidFill>
            <a:round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8B45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96208" y="6121303"/>
            <a:ext cx="1535164" cy="93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Dist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11023600" y="2925804"/>
            <a:ext cx="1850633" cy="1900196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2362522" y="2782953"/>
            <a:ext cx="6847" cy="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6" idx="0"/>
          </p:cNvCxnSpPr>
          <p:nvPr/>
        </p:nvCxnSpPr>
        <p:spPr>
          <a:xfrm flipH="1" flipV="1">
            <a:off x="6776122" y="2149405"/>
            <a:ext cx="5172795" cy="77639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4"/>
          </p:cNvCxnSpPr>
          <p:nvPr/>
        </p:nvCxnSpPr>
        <p:spPr>
          <a:xfrm flipH="1">
            <a:off x="6776122" y="4826000"/>
            <a:ext cx="5172795" cy="141829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ardrop 99"/>
          <p:cNvSpPr>
            <a:spLocks noChangeAspect="1"/>
          </p:cNvSpPr>
          <p:nvPr/>
        </p:nvSpPr>
        <p:spPr>
          <a:xfrm rot="5400000">
            <a:off x="1515419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101" name="Teardrop 100"/>
          <p:cNvSpPr>
            <a:spLocks noChangeAspect="1"/>
          </p:cNvSpPr>
          <p:nvPr/>
        </p:nvSpPr>
        <p:spPr>
          <a:xfrm rot="5400000">
            <a:off x="8231207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02" name="Teardrop 101"/>
          <p:cNvSpPr>
            <a:spLocks noChangeAspect="1"/>
          </p:cNvSpPr>
          <p:nvPr/>
        </p:nvSpPr>
        <p:spPr>
          <a:xfrm rot="5400000">
            <a:off x="1270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11608590" y="3529802"/>
            <a:ext cx="338180" cy="3469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452964" y="152400"/>
            <a:ext cx="6402407" cy="1021556"/>
          </a:xfrm>
          <a:prstGeom prst="roundRect">
            <a:avLst/>
          </a:prstGeom>
          <a:solidFill>
            <a:srgbClr val="95B3D7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Unreliable Hessian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73165" y="7239000"/>
            <a:ext cx="6562004" cy="1021556"/>
          </a:xfrm>
          <a:prstGeom prst="roundRect">
            <a:avLst/>
          </a:prstGeom>
          <a:solidFill>
            <a:srgbClr val="66C2A4">
              <a:alpha val="83922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Possible candidates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Rectangle 187"/>
          <p:cNvSpPr>
            <a:spLocks noChangeAspect="1"/>
          </p:cNvSpPr>
          <p:nvPr/>
        </p:nvSpPr>
        <p:spPr>
          <a:xfrm rot="18120000">
            <a:off x="3627164" y="2283977"/>
            <a:ext cx="4034765" cy="2918931"/>
          </a:xfrm>
          <a:custGeom>
            <a:avLst/>
            <a:gdLst/>
            <a:ahLst/>
            <a:cxnLst/>
            <a:rect l="l" t="t" r="r" b="b"/>
            <a:pathLst>
              <a:path w="4162725" h="3011503">
                <a:moveTo>
                  <a:pt x="4002565" y="0"/>
                </a:moveTo>
                <a:cubicBezTo>
                  <a:pt x="4356816" y="1056482"/>
                  <a:pt x="4113135" y="2217289"/>
                  <a:pt x="3373275" y="3011503"/>
                </a:cubicBezTo>
                <a:lnTo>
                  <a:pt x="0" y="3011503"/>
                </a:lnTo>
                <a:lnTo>
                  <a:pt x="1" y="0"/>
                </a:lnTo>
                <a:close/>
              </a:path>
            </a:pathLst>
          </a:cu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9"/>
          <p:cNvSpPr>
            <a:spLocks noChangeAspect="1"/>
          </p:cNvSpPr>
          <p:nvPr/>
        </p:nvSpPr>
        <p:spPr>
          <a:xfrm rot="18900000">
            <a:off x="2566564" y="3958292"/>
            <a:ext cx="3798901" cy="2997104"/>
          </a:xfrm>
          <a:custGeom>
            <a:avLst/>
            <a:gdLst/>
            <a:ahLst/>
            <a:cxnLst/>
            <a:rect l="l" t="t" r="r" b="b"/>
            <a:pathLst>
              <a:path w="3919381" h="3092156">
                <a:moveTo>
                  <a:pt x="3919381" y="0"/>
                </a:moveTo>
                <a:lnTo>
                  <a:pt x="3919381" y="3092156"/>
                </a:lnTo>
                <a:lnTo>
                  <a:pt x="1140006" y="3092156"/>
                </a:lnTo>
                <a:cubicBezTo>
                  <a:pt x="1062812" y="3028706"/>
                  <a:pt x="988068" y="2960803"/>
                  <a:pt x="915922" y="2888658"/>
                </a:cubicBezTo>
                <a:cubicBezTo>
                  <a:pt x="124755" y="2097490"/>
                  <a:pt x="-156247" y="993750"/>
                  <a:pt x="82211" y="0"/>
                </a:cubicBezTo>
                <a:close/>
              </a:path>
            </a:pathLst>
          </a:cu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1631567" y="1313036"/>
            <a:ext cx="6045200" cy="4034942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  <a:gd name="connsiteX0" fmla="*/ 7252715 w 23383055"/>
              <a:gd name="connsiteY0" fmla="*/ 78621 h 22772211"/>
              <a:gd name="connsiteX1" fmla="*/ 3537965 w 23383055"/>
              <a:gd name="connsiteY1" fmla="*/ 4136271 h 22772211"/>
              <a:gd name="connsiteX2" fmla="*/ 51815 w 23383055"/>
              <a:gd name="connsiteY2" fmla="*/ 14137521 h 22772211"/>
              <a:gd name="connsiteX3" fmla="*/ 1361030 w 23383055"/>
              <a:gd name="connsiteY3" fmla="*/ 19994053 h 22772211"/>
              <a:gd name="connsiteX4" fmla="*/ 3080765 w 23383055"/>
              <a:gd name="connsiteY4" fmla="*/ 22767171 h 22772211"/>
              <a:gd name="connsiteX5" fmla="*/ 11656042 w 23383055"/>
              <a:gd name="connsiteY5" fmla="*/ 19166719 h 22772211"/>
              <a:gd name="connsiteX6" fmla="*/ 18282665 w 23383055"/>
              <a:gd name="connsiteY6" fmla="*/ 22195671 h 22772211"/>
              <a:gd name="connsiteX7" fmla="*/ 22968965 w 23383055"/>
              <a:gd name="connsiteY7" fmla="*/ 15852021 h 22772211"/>
              <a:gd name="connsiteX8" fmla="*/ 7309865 w 23383055"/>
              <a:gd name="connsiteY8" fmla="*/ 78621 h 22772211"/>
              <a:gd name="connsiteX0" fmla="*/ 5957966 w 22088306"/>
              <a:gd name="connsiteY0" fmla="*/ 78621 h 22770882"/>
              <a:gd name="connsiteX1" fmla="*/ 2243216 w 22088306"/>
              <a:gd name="connsiteY1" fmla="*/ 4136271 h 22770882"/>
              <a:gd name="connsiteX2" fmla="*/ 537409 w 22088306"/>
              <a:gd name="connsiteY2" fmla="*/ 14091544 h 22770882"/>
              <a:gd name="connsiteX3" fmla="*/ 66281 w 22088306"/>
              <a:gd name="connsiteY3" fmla="*/ 19994053 h 22770882"/>
              <a:gd name="connsiteX4" fmla="*/ 1786016 w 22088306"/>
              <a:gd name="connsiteY4" fmla="*/ 22767171 h 22770882"/>
              <a:gd name="connsiteX5" fmla="*/ 10361293 w 22088306"/>
              <a:gd name="connsiteY5" fmla="*/ 19166719 h 22770882"/>
              <a:gd name="connsiteX6" fmla="*/ 16987916 w 22088306"/>
              <a:gd name="connsiteY6" fmla="*/ 22195671 h 22770882"/>
              <a:gd name="connsiteX7" fmla="*/ 21674216 w 22088306"/>
              <a:gd name="connsiteY7" fmla="*/ 15852021 h 22770882"/>
              <a:gd name="connsiteX8" fmla="*/ 6015116 w 22088306"/>
              <a:gd name="connsiteY8" fmla="*/ 78621 h 22770882"/>
              <a:gd name="connsiteX0" fmla="*/ 5955964 w 22086304"/>
              <a:gd name="connsiteY0" fmla="*/ 78621 h 22770882"/>
              <a:gd name="connsiteX1" fmla="*/ 2241214 w 22086304"/>
              <a:gd name="connsiteY1" fmla="*/ 4136271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1897790"/>
              <a:gd name="connsiteY0" fmla="*/ -1 h 22692260"/>
              <a:gd name="connsiteX1" fmla="*/ 5633941 w 21897790"/>
              <a:gd name="connsiteY1" fmla="*/ 8103676 h 22692260"/>
              <a:gd name="connsiteX2" fmla="*/ 2133031 w 21897790"/>
              <a:gd name="connsiteY2" fmla="*/ 10565248 h 22692260"/>
              <a:gd name="connsiteX3" fmla="*/ 535407 w 21897790"/>
              <a:gd name="connsiteY3" fmla="*/ 14012922 h 22692260"/>
              <a:gd name="connsiteX4" fmla="*/ 64279 w 21897790"/>
              <a:gd name="connsiteY4" fmla="*/ 19915431 h 22692260"/>
              <a:gd name="connsiteX5" fmla="*/ 1784014 w 21897790"/>
              <a:gd name="connsiteY5" fmla="*/ 22688549 h 22692260"/>
              <a:gd name="connsiteX6" fmla="*/ 10359291 w 21897790"/>
              <a:gd name="connsiteY6" fmla="*/ 19088097 h 22692260"/>
              <a:gd name="connsiteX7" fmla="*/ 16985914 w 21897790"/>
              <a:gd name="connsiteY7" fmla="*/ 22117049 h 22692260"/>
              <a:gd name="connsiteX8" fmla="*/ 21672214 w 21897790"/>
              <a:gd name="connsiteY8" fmla="*/ 15773399 h 22692260"/>
              <a:gd name="connsiteX9" fmla="*/ 9607390 w 21897790"/>
              <a:gd name="connsiteY9" fmla="*/ 7724234 h 22692260"/>
              <a:gd name="connsiteX0" fmla="*/ 5633941 w 21897790"/>
              <a:gd name="connsiteY0" fmla="*/ 523156 h 15111740"/>
              <a:gd name="connsiteX1" fmla="*/ 2133031 w 21897790"/>
              <a:gd name="connsiteY1" fmla="*/ 2984728 h 15111740"/>
              <a:gd name="connsiteX2" fmla="*/ 535407 w 21897790"/>
              <a:gd name="connsiteY2" fmla="*/ 6432402 h 15111740"/>
              <a:gd name="connsiteX3" fmla="*/ 64279 w 21897790"/>
              <a:gd name="connsiteY3" fmla="*/ 12334911 h 15111740"/>
              <a:gd name="connsiteX4" fmla="*/ 1784014 w 21897790"/>
              <a:gd name="connsiteY4" fmla="*/ 15108029 h 15111740"/>
              <a:gd name="connsiteX5" fmla="*/ 10359291 w 21897790"/>
              <a:gd name="connsiteY5" fmla="*/ 11507577 h 15111740"/>
              <a:gd name="connsiteX6" fmla="*/ 16985914 w 21897790"/>
              <a:gd name="connsiteY6" fmla="*/ 14536529 h 15111740"/>
              <a:gd name="connsiteX7" fmla="*/ 21672214 w 21897790"/>
              <a:gd name="connsiteY7" fmla="*/ 8192879 h 15111740"/>
              <a:gd name="connsiteX8" fmla="*/ 9607390 w 21897790"/>
              <a:gd name="connsiteY8" fmla="*/ 143714 h 15111740"/>
              <a:gd name="connsiteX0" fmla="*/ 2133031 w 21897790"/>
              <a:gd name="connsiteY0" fmla="*/ 2984728 h 15111740"/>
              <a:gd name="connsiteX1" fmla="*/ 535407 w 21897790"/>
              <a:gd name="connsiteY1" fmla="*/ 6432402 h 15111740"/>
              <a:gd name="connsiteX2" fmla="*/ 64279 w 21897790"/>
              <a:gd name="connsiteY2" fmla="*/ 12334911 h 15111740"/>
              <a:gd name="connsiteX3" fmla="*/ 1784014 w 21897790"/>
              <a:gd name="connsiteY3" fmla="*/ 15108029 h 15111740"/>
              <a:gd name="connsiteX4" fmla="*/ 10359291 w 21897790"/>
              <a:gd name="connsiteY4" fmla="*/ 11507577 h 15111740"/>
              <a:gd name="connsiteX5" fmla="*/ 16985914 w 21897790"/>
              <a:gd name="connsiteY5" fmla="*/ 14536529 h 15111740"/>
              <a:gd name="connsiteX6" fmla="*/ 21672214 w 21897790"/>
              <a:gd name="connsiteY6" fmla="*/ 8192879 h 15111740"/>
              <a:gd name="connsiteX7" fmla="*/ 9607390 w 21897790"/>
              <a:gd name="connsiteY7" fmla="*/ 143714 h 15111740"/>
              <a:gd name="connsiteX0" fmla="*/ 2127122 w 21891881"/>
              <a:gd name="connsiteY0" fmla="*/ 2984728 h 15111631"/>
              <a:gd name="connsiteX1" fmla="*/ 563089 w 21891881"/>
              <a:gd name="connsiteY1" fmla="*/ 6708268 h 15111631"/>
              <a:gd name="connsiteX2" fmla="*/ 58370 w 21891881"/>
              <a:gd name="connsiteY2" fmla="*/ 12334911 h 15111631"/>
              <a:gd name="connsiteX3" fmla="*/ 1778105 w 21891881"/>
              <a:gd name="connsiteY3" fmla="*/ 15108029 h 15111631"/>
              <a:gd name="connsiteX4" fmla="*/ 10353382 w 21891881"/>
              <a:gd name="connsiteY4" fmla="*/ 11507577 h 15111631"/>
              <a:gd name="connsiteX5" fmla="*/ 16980005 w 21891881"/>
              <a:gd name="connsiteY5" fmla="*/ 14536529 h 15111631"/>
              <a:gd name="connsiteX6" fmla="*/ 21666305 w 21891881"/>
              <a:gd name="connsiteY6" fmla="*/ 8192879 h 15111631"/>
              <a:gd name="connsiteX7" fmla="*/ 9601481 w 21891881"/>
              <a:gd name="connsiteY7" fmla="*/ 143714 h 15111631"/>
              <a:gd name="connsiteX0" fmla="*/ 2332042 w 21895253"/>
              <a:gd name="connsiteY0" fmla="*/ 3122660 h 15111631"/>
              <a:gd name="connsiteX1" fmla="*/ 566461 w 21895253"/>
              <a:gd name="connsiteY1" fmla="*/ 6708268 h 15111631"/>
              <a:gd name="connsiteX2" fmla="*/ 61742 w 21895253"/>
              <a:gd name="connsiteY2" fmla="*/ 12334911 h 15111631"/>
              <a:gd name="connsiteX3" fmla="*/ 1781477 w 21895253"/>
              <a:gd name="connsiteY3" fmla="*/ 15108029 h 15111631"/>
              <a:gd name="connsiteX4" fmla="*/ 10356754 w 21895253"/>
              <a:gd name="connsiteY4" fmla="*/ 11507577 h 15111631"/>
              <a:gd name="connsiteX5" fmla="*/ 16983377 w 21895253"/>
              <a:gd name="connsiteY5" fmla="*/ 14536529 h 15111631"/>
              <a:gd name="connsiteX6" fmla="*/ 21669677 w 21895253"/>
              <a:gd name="connsiteY6" fmla="*/ 8192879 h 15111631"/>
              <a:gd name="connsiteX7" fmla="*/ 9604853 w 21895253"/>
              <a:gd name="connsiteY7" fmla="*/ 143714 h 15111631"/>
              <a:gd name="connsiteX0" fmla="*/ 2332042 w 21759811"/>
              <a:gd name="connsiteY0" fmla="*/ 1453409 h 13442380"/>
              <a:gd name="connsiteX1" fmla="*/ 566461 w 21759811"/>
              <a:gd name="connsiteY1" fmla="*/ 5039017 h 13442380"/>
              <a:gd name="connsiteX2" fmla="*/ 61742 w 21759811"/>
              <a:gd name="connsiteY2" fmla="*/ 10665660 h 13442380"/>
              <a:gd name="connsiteX3" fmla="*/ 1781477 w 21759811"/>
              <a:gd name="connsiteY3" fmla="*/ 13438778 h 13442380"/>
              <a:gd name="connsiteX4" fmla="*/ 10356754 w 21759811"/>
              <a:gd name="connsiteY4" fmla="*/ 9838326 h 13442380"/>
              <a:gd name="connsiteX5" fmla="*/ 16983377 w 21759811"/>
              <a:gd name="connsiteY5" fmla="*/ 12867278 h 13442380"/>
              <a:gd name="connsiteX6" fmla="*/ 21669677 w 21759811"/>
              <a:gd name="connsiteY6" fmla="*/ 6523628 h 13442380"/>
              <a:gd name="connsiteX7" fmla="*/ 12762441 w 21759811"/>
              <a:gd name="connsiteY7" fmla="*/ 175634 h 13442380"/>
              <a:gd name="connsiteX0" fmla="*/ 566461 w 21759811"/>
              <a:gd name="connsiteY0" fmla="*/ 5039017 h 13442380"/>
              <a:gd name="connsiteX1" fmla="*/ 61742 w 21759811"/>
              <a:gd name="connsiteY1" fmla="*/ 10665660 h 13442380"/>
              <a:gd name="connsiteX2" fmla="*/ 1781477 w 21759811"/>
              <a:gd name="connsiteY2" fmla="*/ 13438778 h 13442380"/>
              <a:gd name="connsiteX3" fmla="*/ 10356754 w 21759811"/>
              <a:gd name="connsiteY3" fmla="*/ 9838326 h 13442380"/>
              <a:gd name="connsiteX4" fmla="*/ 16983377 w 21759811"/>
              <a:gd name="connsiteY4" fmla="*/ 12867278 h 13442380"/>
              <a:gd name="connsiteX5" fmla="*/ 21669677 w 21759811"/>
              <a:gd name="connsiteY5" fmla="*/ 6523628 h 13442380"/>
              <a:gd name="connsiteX6" fmla="*/ 12762441 w 21759811"/>
              <a:gd name="connsiteY6" fmla="*/ 175634 h 13442380"/>
              <a:gd name="connsiteX0" fmla="*/ 539863 w 21733213"/>
              <a:gd name="connsiteY0" fmla="*/ 5039017 h 13442344"/>
              <a:gd name="connsiteX1" fmla="*/ 592287 w 21733213"/>
              <a:gd name="connsiteY1" fmla="*/ 5131613 h 13442344"/>
              <a:gd name="connsiteX2" fmla="*/ 35144 w 21733213"/>
              <a:gd name="connsiteY2" fmla="*/ 10665660 h 13442344"/>
              <a:gd name="connsiteX3" fmla="*/ 1754879 w 21733213"/>
              <a:gd name="connsiteY3" fmla="*/ 13438778 h 13442344"/>
              <a:gd name="connsiteX4" fmla="*/ 10330156 w 21733213"/>
              <a:gd name="connsiteY4" fmla="*/ 9838326 h 13442344"/>
              <a:gd name="connsiteX5" fmla="*/ 16956779 w 21733213"/>
              <a:gd name="connsiteY5" fmla="*/ 12867278 h 13442344"/>
              <a:gd name="connsiteX6" fmla="*/ 21643079 w 21733213"/>
              <a:gd name="connsiteY6" fmla="*/ 6523628 h 13442344"/>
              <a:gd name="connsiteX7" fmla="*/ 12735843 w 21733213"/>
              <a:gd name="connsiteY7" fmla="*/ 175634 h 13442344"/>
              <a:gd name="connsiteX0" fmla="*/ 612185 w 21805535"/>
              <a:gd name="connsiteY0" fmla="*/ 5039017 h 13441812"/>
              <a:gd name="connsiteX1" fmla="*/ 227921 w 21805535"/>
              <a:gd name="connsiteY1" fmla="*/ 6786806 h 13441812"/>
              <a:gd name="connsiteX2" fmla="*/ 107466 w 21805535"/>
              <a:gd name="connsiteY2" fmla="*/ 10665660 h 13441812"/>
              <a:gd name="connsiteX3" fmla="*/ 1827201 w 21805535"/>
              <a:gd name="connsiteY3" fmla="*/ 13438778 h 13441812"/>
              <a:gd name="connsiteX4" fmla="*/ 10402478 w 21805535"/>
              <a:gd name="connsiteY4" fmla="*/ 9838326 h 13441812"/>
              <a:gd name="connsiteX5" fmla="*/ 17029101 w 21805535"/>
              <a:gd name="connsiteY5" fmla="*/ 12867278 h 13441812"/>
              <a:gd name="connsiteX6" fmla="*/ 21715401 w 21805535"/>
              <a:gd name="connsiteY6" fmla="*/ 6523628 h 13441812"/>
              <a:gd name="connsiteX7" fmla="*/ 12808165 w 21805535"/>
              <a:gd name="connsiteY7" fmla="*/ 175634 h 13441812"/>
              <a:gd name="connsiteX0" fmla="*/ 0 w 22268273"/>
              <a:gd name="connsiteY0" fmla="*/ 7291919 h 13441812"/>
              <a:gd name="connsiteX1" fmla="*/ 690659 w 22268273"/>
              <a:gd name="connsiteY1" fmla="*/ 6786806 h 13441812"/>
              <a:gd name="connsiteX2" fmla="*/ 570204 w 22268273"/>
              <a:gd name="connsiteY2" fmla="*/ 10665660 h 13441812"/>
              <a:gd name="connsiteX3" fmla="*/ 2289939 w 22268273"/>
              <a:gd name="connsiteY3" fmla="*/ 13438778 h 13441812"/>
              <a:gd name="connsiteX4" fmla="*/ 10865216 w 22268273"/>
              <a:gd name="connsiteY4" fmla="*/ 9838326 h 13441812"/>
              <a:gd name="connsiteX5" fmla="*/ 17491839 w 22268273"/>
              <a:gd name="connsiteY5" fmla="*/ 12867278 h 13441812"/>
              <a:gd name="connsiteX6" fmla="*/ 22178139 w 22268273"/>
              <a:gd name="connsiteY6" fmla="*/ 6523628 h 13441812"/>
              <a:gd name="connsiteX7" fmla="*/ 13270903 w 22268273"/>
              <a:gd name="connsiteY7" fmla="*/ 175634 h 13441812"/>
              <a:gd name="connsiteX0" fmla="*/ 5079837 w 21805535"/>
              <a:gd name="connsiteY0" fmla="*/ 0 h 14149994"/>
              <a:gd name="connsiteX1" fmla="*/ 227921 w 21805535"/>
              <a:gd name="connsiteY1" fmla="*/ 7494988 h 14149994"/>
              <a:gd name="connsiteX2" fmla="*/ 107466 w 21805535"/>
              <a:gd name="connsiteY2" fmla="*/ 11373842 h 14149994"/>
              <a:gd name="connsiteX3" fmla="*/ 1827201 w 21805535"/>
              <a:gd name="connsiteY3" fmla="*/ 14146960 h 14149994"/>
              <a:gd name="connsiteX4" fmla="*/ 10402478 w 21805535"/>
              <a:gd name="connsiteY4" fmla="*/ 10546508 h 14149994"/>
              <a:gd name="connsiteX5" fmla="*/ 17029101 w 21805535"/>
              <a:gd name="connsiteY5" fmla="*/ 13575460 h 14149994"/>
              <a:gd name="connsiteX6" fmla="*/ 21715401 w 21805535"/>
              <a:gd name="connsiteY6" fmla="*/ 7231810 h 14149994"/>
              <a:gd name="connsiteX7" fmla="*/ 12808165 w 21805535"/>
              <a:gd name="connsiteY7" fmla="*/ 883816 h 14149994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318836 w 21876577"/>
              <a:gd name="connsiteY0" fmla="*/ 0 h 14379882"/>
              <a:gd name="connsiteX1" fmla="*/ 2348037 w 21876577"/>
              <a:gd name="connsiteY1" fmla="*/ 4138627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6577"/>
              <a:gd name="connsiteY0" fmla="*/ 0 h 14379882"/>
              <a:gd name="connsiteX1" fmla="*/ 1944940 w 21876577"/>
              <a:gd name="connsiteY1" fmla="*/ 3219076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9032"/>
              <a:gd name="connsiteY0" fmla="*/ 7805 h 14387687"/>
              <a:gd name="connsiteX1" fmla="*/ 1944940 w 21879032"/>
              <a:gd name="connsiteY1" fmla="*/ 3226881 h 14387687"/>
              <a:gd name="connsiteX2" fmla="*/ 298963 w 21879032"/>
              <a:gd name="connsiteY2" fmla="*/ 7732681 h 14387687"/>
              <a:gd name="connsiteX3" fmla="*/ 178508 w 21879032"/>
              <a:gd name="connsiteY3" fmla="*/ 11611535 h 14387687"/>
              <a:gd name="connsiteX4" fmla="*/ 1898243 w 21879032"/>
              <a:gd name="connsiteY4" fmla="*/ 14384653 h 14387687"/>
              <a:gd name="connsiteX5" fmla="*/ 10473520 w 21879032"/>
              <a:gd name="connsiteY5" fmla="*/ 10784201 h 14387687"/>
              <a:gd name="connsiteX6" fmla="*/ 17100143 w 21879032"/>
              <a:gd name="connsiteY6" fmla="*/ 13813153 h 14387687"/>
              <a:gd name="connsiteX7" fmla="*/ 21786443 w 21879032"/>
              <a:gd name="connsiteY7" fmla="*/ 7469503 h 14387687"/>
              <a:gd name="connsiteX8" fmla="*/ 12812024 w 21879032"/>
              <a:gd name="connsiteY8" fmla="*/ 155980 h 14387687"/>
              <a:gd name="connsiteX0" fmla="*/ 5318836 w 22150490"/>
              <a:gd name="connsiteY0" fmla="*/ 776453 h 15156335"/>
              <a:gd name="connsiteX1" fmla="*/ 1944940 w 22150490"/>
              <a:gd name="connsiteY1" fmla="*/ 3995529 h 15156335"/>
              <a:gd name="connsiteX2" fmla="*/ 298963 w 22150490"/>
              <a:gd name="connsiteY2" fmla="*/ 8501329 h 15156335"/>
              <a:gd name="connsiteX3" fmla="*/ 178508 w 22150490"/>
              <a:gd name="connsiteY3" fmla="*/ 12380183 h 15156335"/>
              <a:gd name="connsiteX4" fmla="*/ 1898243 w 22150490"/>
              <a:gd name="connsiteY4" fmla="*/ 15153301 h 15156335"/>
              <a:gd name="connsiteX5" fmla="*/ 10473520 w 22150490"/>
              <a:gd name="connsiteY5" fmla="*/ 11552849 h 15156335"/>
              <a:gd name="connsiteX6" fmla="*/ 17100143 w 22150490"/>
              <a:gd name="connsiteY6" fmla="*/ 14581801 h 15156335"/>
              <a:gd name="connsiteX7" fmla="*/ 21786443 w 22150490"/>
              <a:gd name="connsiteY7" fmla="*/ 8238151 h 15156335"/>
              <a:gd name="connsiteX8" fmla="*/ 7034310 w 22150490"/>
              <a:gd name="connsiteY8" fmla="*/ 143009 h 15156335"/>
              <a:gd name="connsiteX0" fmla="*/ 5318836 w 17736045"/>
              <a:gd name="connsiteY0" fmla="*/ 911243 h 15291125"/>
              <a:gd name="connsiteX1" fmla="*/ 1944940 w 17736045"/>
              <a:gd name="connsiteY1" fmla="*/ 4130319 h 15291125"/>
              <a:gd name="connsiteX2" fmla="*/ 298963 w 17736045"/>
              <a:gd name="connsiteY2" fmla="*/ 8636119 h 15291125"/>
              <a:gd name="connsiteX3" fmla="*/ 178508 w 17736045"/>
              <a:gd name="connsiteY3" fmla="*/ 12514973 h 15291125"/>
              <a:gd name="connsiteX4" fmla="*/ 1898243 w 17736045"/>
              <a:gd name="connsiteY4" fmla="*/ 15288091 h 15291125"/>
              <a:gd name="connsiteX5" fmla="*/ 10473520 w 17736045"/>
              <a:gd name="connsiteY5" fmla="*/ 11687639 h 15291125"/>
              <a:gd name="connsiteX6" fmla="*/ 17100143 w 17736045"/>
              <a:gd name="connsiteY6" fmla="*/ 14716591 h 15291125"/>
              <a:gd name="connsiteX7" fmla="*/ 14799440 w 17736045"/>
              <a:gd name="connsiteY7" fmla="*/ 4510825 h 15291125"/>
              <a:gd name="connsiteX8" fmla="*/ 7034310 w 17736045"/>
              <a:gd name="connsiteY8" fmla="*/ 277799 h 15291125"/>
              <a:gd name="connsiteX0" fmla="*/ 5318836 w 17572918"/>
              <a:gd name="connsiteY0" fmla="*/ 878233 h 15258115"/>
              <a:gd name="connsiteX1" fmla="*/ 1944940 w 17572918"/>
              <a:gd name="connsiteY1" fmla="*/ 4097309 h 15258115"/>
              <a:gd name="connsiteX2" fmla="*/ 298963 w 17572918"/>
              <a:gd name="connsiteY2" fmla="*/ 8603109 h 15258115"/>
              <a:gd name="connsiteX3" fmla="*/ 178508 w 17572918"/>
              <a:gd name="connsiteY3" fmla="*/ 12481963 h 15258115"/>
              <a:gd name="connsiteX4" fmla="*/ 1898243 w 17572918"/>
              <a:gd name="connsiteY4" fmla="*/ 15255081 h 15258115"/>
              <a:gd name="connsiteX5" fmla="*/ 10473520 w 17572918"/>
              <a:gd name="connsiteY5" fmla="*/ 11654629 h 15258115"/>
              <a:gd name="connsiteX6" fmla="*/ 17100143 w 17572918"/>
              <a:gd name="connsiteY6" fmla="*/ 14683581 h 15258115"/>
              <a:gd name="connsiteX7" fmla="*/ 16490001 w 17572918"/>
              <a:gd name="connsiteY7" fmla="*/ 11131880 h 15258115"/>
              <a:gd name="connsiteX8" fmla="*/ 14799440 w 17572918"/>
              <a:gd name="connsiteY8" fmla="*/ 4477815 h 15258115"/>
              <a:gd name="connsiteX9" fmla="*/ 7034310 w 17572918"/>
              <a:gd name="connsiteY9" fmla="*/ 244789 h 15258115"/>
              <a:gd name="connsiteX0" fmla="*/ 5318836 w 17572918"/>
              <a:gd name="connsiteY0" fmla="*/ 633444 h 15013326"/>
              <a:gd name="connsiteX1" fmla="*/ 1944940 w 17572918"/>
              <a:gd name="connsiteY1" fmla="*/ 3852520 h 15013326"/>
              <a:gd name="connsiteX2" fmla="*/ 298963 w 17572918"/>
              <a:gd name="connsiteY2" fmla="*/ 8358320 h 15013326"/>
              <a:gd name="connsiteX3" fmla="*/ 178508 w 17572918"/>
              <a:gd name="connsiteY3" fmla="*/ 12237174 h 15013326"/>
              <a:gd name="connsiteX4" fmla="*/ 1898243 w 17572918"/>
              <a:gd name="connsiteY4" fmla="*/ 15010292 h 15013326"/>
              <a:gd name="connsiteX5" fmla="*/ 10473520 w 17572918"/>
              <a:gd name="connsiteY5" fmla="*/ 11409840 h 15013326"/>
              <a:gd name="connsiteX6" fmla="*/ 17100143 w 17572918"/>
              <a:gd name="connsiteY6" fmla="*/ 14438792 h 15013326"/>
              <a:gd name="connsiteX7" fmla="*/ 16490001 w 17572918"/>
              <a:gd name="connsiteY7" fmla="*/ 10887091 h 15013326"/>
              <a:gd name="connsiteX8" fmla="*/ 14799440 w 17572918"/>
              <a:gd name="connsiteY8" fmla="*/ 4233026 h 15013326"/>
              <a:gd name="connsiteX9" fmla="*/ 11552070 w 17572918"/>
              <a:gd name="connsiteY9" fmla="*/ 772022 h 15013326"/>
              <a:gd name="connsiteX10" fmla="*/ 7034310 w 17572918"/>
              <a:gd name="connsiteY10" fmla="*/ 0 h 15013326"/>
              <a:gd name="connsiteX0" fmla="*/ 5318836 w 17572918"/>
              <a:gd name="connsiteY0" fmla="*/ 691021 h 15070903"/>
              <a:gd name="connsiteX1" fmla="*/ 1944940 w 17572918"/>
              <a:gd name="connsiteY1" fmla="*/ 3910097 h 15070903"/>
              <a:gd name="connsiteX2" fmla="*/ 298963 w 17572918"/>
              <a:gd name="connsiteY2" fmla="*/ 8415897 h 15070903"/>
              <a:gd name="connsiteX3" fmla="*/ 178508 w 17572918"/>
              <a:gd name="connsiteY3" fmla="*/ 12294751 h 15070903"/>
              <a:gd name="connsiteX4" fmla="*/ 1898243 w 17572918"/>
              <a:gd name="connsiteY4" fmla="*/ 15067869 h 15070903"/>
              <a:gd name="connsiteX5" fmla="*/ 10473520 w 17572918"/>
              <a:gd name="connsiteY5" fmla="*/ 11467417 h 15070903"/>
              <a:gd name="connsiteX6" fmla="*/ 17100143 w 17572918"/>
              <a:gd name="connsiteY6" fmla="*/ 14496369 h 15070903"/>
              <a:gd name="connsiteX7" fmla="*/ 16490001 w 17572918"/>
              <a:gd name="connsiteY7" fmla="*/ 10944668 h 15070903"/>
              <a:gd name="connsiteX8" fmla="*/ 14799440 w 17572918"/>
              <a:gd name="connsiteY8" fmla="*/ 4290603 h 15070903"/>
              <a:gd name="connsiteX9" fmla="*/ 11552070 w 17572918"/>
              <a:gd name="connsiteY9" fmla="*/ 829599 h 15070903"/>
              <a:gd name="connsiteX10" fmla="*/ 8797579 w 17572918"/>
              <a:gd name="connsiteY10" fmla="*/ 47980 h 15070903"/>
              <a:gd name="connsiteX11" fmla="*/ 7034310 w 17572918"/>
              <a:gd name="connsiteY11" fmla="*/ 57577 h 15070903"/>
              <a:gd name="connsiteX0" fmla="*/ 5318836 w 17572918"/>
              <a:gd name="connsiteY0" fmla="*/ 691021 h 15070903"/>
              <a:gd name="connsiteX1" fmla="*/ 3893239 w 17572918"/>
              <a:gd name="connsiteY1" fmla="*/ 1749150 h 15070903"/>
              <a:gd name="connsiteX2" fmla="*/ 1944940 w 17572918"/>
              <a:gd name="connsiteY2" fmla="*/ 3910097 h 15070903"/>
              <a:gd name="connsiteX3" fmla="*/ 298963 w 17572918"/>
              <a:gd name="connsiteY3" fmla="*/ 8415897 h 15070903"/>
              <a:gd name="connsiteX4" fmla="*/ 178508 w 17572918"/>
              <a:gd name="connsiteY4" fmla="*/ 12294751 h 15070903"/>
              <a:gd name="connsiteX5" fmla="*/ 1898243 w 17572918"/>
              <a:gd name="connsiteY5" fmla="*/ 15067869 h 15070903"/>
              <a:gd name="connsiteX6" fmla="*/ 10473520 w 17572918"/>
              <a:gd name="connsiteY6" fmla="*/ 11467417 h 15070903"/>
              <a:gd name="connsiteX7" fmla="*/ 17100143 w 17572918"/>
              <a:gd name="connsiteY7" fmla="*/ 14496369 h 15070903"/>
              <a:gd name="connsiteX8" fmla="*/ 16490001 w 17572918"/>
              <a:gd name="connsiteY8" fmla="*/ 10944668 h 15070903"/>
              <a:gd name="connsiteX9" fmla="*/ 14799440 w 17572918"/>
              <a:gd name="connsiteY9" fmla="*/ 4290603 h 15070903"/>
              <a:gd name="connsiteX10" fmla="*/ 11552070 w 17572918"/>
              <a:gd name="connsiteY10" fmla="*/ 829599 h 15070903"/>
              <a:gd name="connsiteX11" fmla="*/ 8797579 w 17572918"/>
              <a:gd name="connsiteY11" fmla="*/ 47980 h 15070903"/>
              <a:gd name="connsiteX12" fmla="*/ 7034310 w 17572918"/>
              <a:gd name="connsiteY12" fmla="*/ 57577 h 15070903"/>
              <a:gd name="connsiteX0" fmla="*/ 5318836 w 17102324"/>
              <a:gd name="connsiteY0" fmla="*/ 691021 h 15070903"/>
              <a:gd name="connsiteX1" fmla="*/ 3893239 w 17102324"/>
              <a:gd name="connsiteY1" fmla="*/ 1749150 h 15070903"/>
              <a:gd name="connsiteX2" fmla="*/ 1944940 w 17102324"/>
              <a:gd name="connsiteY2" fmla="*/ 3910097 h 15070903"/>
              <a:gd name="connsiteX3" fmla="*/ 298963 w 17102324"/>
              <a:gd name="connsiteY3" fmla="*/ 8415897 h 15070903"/>
              <a:gd name="connsiteX4" fmla="*/ 178508 w 17102324"/>
              <a:gd name="connsiteY4" fmla="*/ 12294751 h 15070903"/>
              <a:gd name="connsiteX5" fmla="*/ 1898243 w 17102324"/>
              <a:gd name="connsiteY5" fmla="*/ 15067869 h 15070903"/>
              <a:gd name="connsiteX6" fmla="*/ 10473520 w 17102324"/>
              <a:gd name="connsiteY6" fmla="*/ 11467417 h 15070903"/>
              <a:gd name="connsiteX7" fmla="*/ 17100143 w 17102324"/>
              <a:gd name="connsiteY7" fmla="*/ 14496369 h 15070903"/>
              <a:gd name="connsiteX8" fmla="*/ 16490001 w 17102324"/>
              <a:gd name="connsiteY8" fmla="*/ 10944668 h 15070903"/>
              <a:gd name="connsiteX9" fmla="*/ 14799440 w 17102324"/>
              <a:gd name="connsiteY9" fmla="*/ 4290603 h 15070903"/>
              <a:gd name="connsiteX10" fmla="*/ 11552070 w 17102324"/>
              <a:gd name="connsiteY10" fmla="*/ 829599 h 15070903"/>
              <a:gd name="connsiteX11" fmla="*/ 8797579 w 17102324"/>
              <a:gd name="connsiteY11" fmla="*/ 47980 h 15070903"/>
              <a:gd name="connsiteX12" fmla="*/ 7034310 w 17102324"/>
              <a:gd name="connsiteY12" fmla="*/ 57577 h 15070903"/>
              <a:gd name="connsiteX0" fmla="*/ 5318836 w 16610512"/>
              <a:gd name="connsiteY0" fmla="*/ 691021 h 15070903"/>
              <a:gd name="connsiteX1" fmla="*/ 3893239 w 16610512"/>
              <a:gd name="connsiteY1" fmla="*/ 1749150 h 15070903"/>
              <a:gd name="connsiteX2" fmla="*/ 1944940 w 16610512"/>
              <a:gd name="connsiteY2" fmla="*/ 3910097 h 15070903"/>
              <a:gd name="connsiteX3" fmla="*/ 298963 w 16610512"/>
              <a:gd name="connsiteY3" fmla="*/ 8415897 h 15070903"/>
              <a:gd name="connsiteX4" fmla="*/ 178508 w 16610512"/>
              <a:gd name="connsiteY4" fmla="*/ 12294751 h 15070903"/>
              <a:gd name="connsiteX5" fmla="*/ 1898243 w 16610512"/>
              <a:gd name="connsiteY5" fmla="*/ 15067869 h 15070903"/>
              <a:gd name="connsiteX6" fmla="*/ 10473520 w 16610512"/>
              <a:gd name="connsiteY6" fmla="*/ 11467417 h 15070903"/>
              <a:gd name="connsiteX7" fmla="*/ 16193178 w 16610512"/>
              <a:gd name="connsiteY7" fmla="*/ 13668775 h 15070903"/>
              <a:gd name="connsiteX8" fmla="*/ 16490001 w 16610512"/>
              <a:gd name="connsiteY8" fmla="*/ 10944668 h 15070903"/>
              <a:gd name="connsiteX9" fmla="*/ 14799440 w 16610512"/>
              <a:gd name="connsiteY9" fmla="*/ 4290603 h 15070903"/>
              <a:gd name="connsiteX10" fmla="*/ 11552070 w 16610512"/>
              <a:gd name="connsiteY10" fmla="*/ 829599 h 15070903"/>
              <a:gd name="connsiteX11" fmla="*/ 8797579 w 16610512"/>
              <a:gd name="connsiteY11" fmla="*/ 47980 h 15070903"/>
              <a:gd name="connsiteX12" fmla="*/ 7034310 w 16610512"/>
              <a:gd name="connsiteY12" fmla="*/ 57577 h 15070903"/>
              <a:gd name="connsiteX0" fmla="*/ 5318836 w 16496587"/>
              <a:gd name="connsiteY0" fmla="*/ 691021 h 15070903"/>
              <a:gd name="connsiteX1" fmla="*/ 3893239 w 16496587"/>
              <a:gd name="connsiteY1" fmla="*/ 1749150 h 15070903"/>
              <a:gd name="connsiteX2" fmla="*/ 1944940 w 16496587"/>
              <a:gd name="connsiteY2" fmla="*/ 3910097 h 15070903"/>
              <a:gd name="connsiteX3" fmla="*/ 298963 w 16496587"/>
              <a:gd name="connsiteY3" fmla="*/ 8415897 h 15070903"/>
              <a:gd name="connsiteX4" fmla="*/ 178508 w 16496587"/>
              <a:gd name="connsiteY4" fmla="*/ 12294751 h 15070903"/>
              <a:gd name="connsiteX5" fmla="*/ 1898243 w 16496587"/>
              <a:gd name="connsiteY5" fmla="*/ 15067869 h 15070903"/>
              <a:gd name="connsiteX6" fmla="*/ 10473520 w 16496587"/>
              <a:gd name="connsiteY6" fmla="*/ 11467417 h 15070903"/>
              <a:gd name="connsiteX7" fmla="*/ 16193178 w 16496587"/>
              <a:gd name="connsiteY7" fmla="*/ 13668775 h 15070903"/>
              <a:gd name="connsiteX8" fmla="*/ 16355636 w 16496587"/>
              <a:gd name="connsiteY8" fmla="*/ 8231990 h 15070903"/>
              <a:gd name="connsiteX9" fmla="*/ 14799440 w 16496587"/>
              <a:gd name="connsiteY9" fmla="*/ 4290603 h 15070903"/>
              <a:gd name="connsiteX10" fmla="*/ 11552070 w 16496587"/>
              <a:gd name="connsiteY10" fmla="*/ 829599 h 15070903"/>
              <a:gd name="connsiteX11" fmla="*/ 8797579 w 16496587"/>
              <a:gd name="connsiteY11" fmla="*/ 47980 h 15070903"/>
              <a:gd name="connsiteX12" fmla="*/ 7034310 w 16496587"/>
              <a:gd name="connsiteY12" fmla="*/ 57577 h 150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96587" h="15070903">
                <a:moveTo>
                  <a:pt x="5318836" y="691021"/>
                </a:moveTo>
                <a:cubicBezTo>
                  <a:pt x="5103631" y="890365"/>
                  <a:pt x="4455555" y="1212637"/>
                  <a:pt x="3893239" y="1749150"/>
                </a:cubicBezTo>
                <a:cubicBezTo>
                  <a:pt x="3330923" y="2285663"/>
                  <a:pt x="2566380" y="2821961"/>
                  <a:pt x="1944940" y="3910097"/>
                </a:cubicBezTo>
                <a:cubicBezTo>
                  <a:pt x="1323500" y="4998233"/>
                  <a:pt x="660551" y="7171713"/>
                  <a:pt x="298963" y="8415897"/>
                </a:cubicBezTo>
                <a:cubicBezTo>
                  <a:pt x="-62625" y="9660081"/>
                  <a:pt x="-88039" y="11186089"/>
                  <a:pt x="178508" y="12294751"/>
                </a:cubicBezTo>
                <a:cubicBezTo>
                  <a:pt x="445055" y="13403413"/>
                  <a:pt x="12293" y="15153594"/>
                  <a:pt x="1898243" y="15067869"/>
                </a:cubicBezTo>
                <a:cubicBezTo>
                  <a:pt x="4756669" y="13867718"/>
                  <a:pt x="8091031" y="11700599"/>
                  <a:pt x="10473520" y="11467417"/>
                </a:cubicBezTo>
                <a:cubicBezTo>
                  <a:pt x="12856009" y="11234235"/>
                  <a:pt x="14392953" y="14221225"/>
                  <a:pt x="16193178" y="13668775"/>
                </a:cubicBezTo>
                <a:cubicBezTo>
                  <a:pt x="16221777" y="12432212"/>
                  <a:pt x="16739086" y="9932951"/>
                  <a:pt x="16355636" y="8231990"/>
                </a:cubicBezTo>
                <a:cubicBezTo>
                  <a:pt x="15972186" y="6531029"/>
                  <a:pt x="15600034" y="5524335"/>
                  <a:pt x="14799440" y="4290603"/>
                </a:cubicBezTo>
                <a:cubicBezTo>
                  <a:pt x="13998846" y="3056871"/>
                  <a:pt x="12541183" y="1498388"/>
                  <a:pt x="11552070" y="829599"/>
                </a:cubicBezTo>
                <a:cubicBezTo>
                  <a:pt x="10562957" y="160810"/>
                  <a:pt x="9550539" y="176650"/>
                  <a:pt x="8797579" y="47980"/>
                </a:cubicBezTo>
                <a:cubicBezTo>
                  <a:pt x="8044619" y="-80690"/>
                  <a:pt x="7339385" y="94292"/>
                  <a:pt x="7034310" y="57577"/>
                </a:cubicBezTo>
              </a:path>
            </a:pathLst>
          </a:custGeom>
          <a:solidFill>
            <a:srgbClr val="95B3D7">
              <a:alpha val="60784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H="1" flipV="1">
            <a:off x="6029669" y="1773113"/>
            <a:ext cx="16494" cy="1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>
            <a:spLocks noChangeAspect="1"/>
          </p:cNvSpPr>
          <p:nvPr/>
        </p:nvSpPr>
        <p:spPr>
          <a:xfrm>
            <a:off x="4264302" y="3648418"/>
            <a:ext cx="814651" cy="83582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4058606" y="4813672"/>
            <a:ext cx="1242156" cy="1274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2676654" y="2089077"/>
            <a:ext cx="3988313" cy="4192708"/>
            <a:chOff x="8128001" y="2024889"/>
            <a:chExt cx="4114800" cy="4325677"/>
          </a:xfrm>
        </p:grpSpPr>
        <p:grpSp>
          <p:nvGrpSpPr>
            <p:cNvPr id="194" name="Group 193"/>
            <p:cNvGrpSpPr/>
            <p:nvPr/>
          </p:nvGrpSpPr>
          <p:grpSpPr>
            <a:xfrm>
              <a:off x="8752016" y="2024889"/>
              <a:ext cx="2866771" cy="4325677"/>
              <a:chOff x="8610600" y="2024889"/>
              <a:chExt cx="2866771" cy="4325677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8610600" y="2024889"/>
                <a:ext cx="0" cy="4325677"/>
              </a:xfrm>
              <a:prstGeom prst="line">
                <a:avLst/>
              </a:prstGeom>
              <a:ln w="76200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1477371" y="2024889"/>
                <a:ext cx="0" cy="4325677"/>
              </a:xfrm>
              <a:prstGeom prst="line">
                <a:avLst/>
              </a:prstGeom>
              <a:ln w="76200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0043986" y="2024889"/>
                <a:ext cx="0" cy="4325677"/>
              </a:xfrm>
              <a:prstGeom prst="line">
                <a:avLst/>
              </a:prstGeom>
              <a:ln w="76200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8128001" y="2641600"/>
              <a:ext cx="4114800" cy="2864974"/>
              <a:chOff x="8128001" y="2641600"/>
              <a:chExt cx="4114800" cy="2864974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8128001" y="2641600"/>
                <a:ext cx="4114800" cy="0"/>
              </a:xfrm>
              <a:prstGeom prst="line">
                <a:avLst/>
              </a:prstGeom>
              <a:ln w="76200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8128001" y="4076700"/>
                <a:ext cx="4114800" cy="0"/>
              </a:xfrm>
              <a:prstGeom prst="line">
                <a:avLst/>
              </a:prstGeom>
              <a:ln w="76200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8128001" y="5506574"/>
                <a:ext cx="4114800" cy="0"/>
              </a:xfrm>
              <a:prstGeom prst="line">
                <a:avLst/>
              </a:prstGeom>
              <a:ln w="76200">
                <a:solidFill>
                  <a:srgbClr val="000000">
                    <a:alpha val="1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reeform 207"/>
          <p:cNvSpPr/>
          <p:nvPr/>
        </p:nvSpPr>
        <p:spPr>
          <a:xfrm>
            <a:off x="1754663" y="4369432"/>
            <a:ext cx="5856291" cy="969240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  <a:gd name="connsiteX0" fmla="*/ 7252715 w 23383055"/>
              <a:gd name="connsiteY0" fmla="*/ 78621 h 22772211"/>
              <a:gd name="connsiteX1" fmla="*/ 3537965 w 23383055"/>
              <a:gd name="connsiteY1" fmla="*/ 4136271 h 22772211"/>
              <a:gd name="connsiteX2" fmla="*/ 51815 w 23383055"/>
              <a:gd name="connsiteY2" fmla="*/ 14137521 h 22772211"/>
              <a:gd name="connsiteX3" fmla="*/ 1361030 w 23383055"/>
              <a:gd name="connsiteY3" fmla="*/ 19994053 h 22772211"/>
              <a:gd name="connsiteX4" fmla="*/ 3080765 w 23383055"/>
              <a:gd name="connsiteY4" fmla="*/ 22767171 h 22772211"/>
              <a:gd name="connsiteX5" fmla="*/ 11656042 w 23383055"/>
              <a:gd name="connsiteY5" fmla="*/ 19166719 h 22772211"/>
              <a:gd name="connsiteX6" fmla="*/ 18282665 w 23383055"/>
              <a:gd name="connsiteY6" fmla="*/ 22195671 h 22772211"/>
              <a:gd name="connsiteX7" fmla="*/ 22968965 w 23383055"/>
              <a:gd name="connsiteY7" fmla="*/ 15852021 h 22772211"/>
              <a:gd name="connsiteX8" fmla="*/ 7309865 w 23383055"/>
              <a:gd name="connsiteY8" fmla="*/ 78621 h 22772211"/>
              <a:gd name="connsiteX0" fmla="*/ 5957966 w 22088306"/>
              <a:gd name="connsiteY0" fmla="*/ 78621 h 22770882"/>
              <a:gd name="connsiteX1" fmla="*/ 2243216 w 22088306"/>
              <a:gd name="connsiteY1" fmla="*/ 4136271 h 22770882"/>
              <a:gd name="connsiteX2" fmla="*/ 537409 w 22088306"/>
              <a:gd name="connsiteY2" fmla="*/ 14091544 h 22770882"/>
              <a:gd name="connsiteX3" fmla="*/ 66281 w 22088306"/>
              <a:gd name="connsiteY3" fmla="*/ 19994053 h 22770882"/>
              <a:gd name="connsiteX4" fmla="*/ 1786016 w 22088306"/>
              <a:gd name="connsiteY4" fmla="*/ 22767171 h 22770882"/>
              <a:gd name="connsiteX5" fmla="*/ 10361293 w 22088306"/>
              <a:gd name="connsiteY5" fmla="*/ 19166719 h 22770882"/>
              <a:gd name="connsiteX6" fmla="*/ 16987916 w 22088306"/>
              <a:gd name="connsiteY6" fmla="*/ 22195671 h 22770882"/>
              <a:gd name="connsiteX7" fmla="*/ 21674216 w 22088306"/>
              <a:gd name="connsiteY7" fmla="*/ 15852021 h 22770882"/>
              <a:gd name="connsiteX8" fmla="*/ 6015116 w 22088306"/>
              <a:gd name="connsiteY8" fmla="*/ 78621 h 22770882"/>
              <a:gd name="connsiteX0" fmla="*/ 5955964 w 22086304"/>
              <a:gd name="connsiteY0" fmla="*/ 78621 h 22770882"/>
              <a:gd name="connsiteX1" fmla="*/ 2241214 w 22086304"/>
              <a:gd name="connsiteY1" fmla="*/ 4136271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2086304"/>
              <a:gd name="connsiteY0" fmla="*/ 78621 h 22770882"/>
              <a:gd name="connsiteX1" fmla="*/ 5633941 w 22086304"/>
              <a:gd name="connsiteY1" fmla="*/ 8182298 h 22770882"/>
              <a:gd name="connsiteX2" fmla="*/ 2133031 w 22086304"/>
              <a:gd name="connsiteY2" fmla="*/ 10643870 h 22770882"/>
              <a:gd name="connsiteX3" fmla="*/ 535407 w 22086304"/>
              <a:gd name="connsiteY3" fmla="*/ 14091544 h 22770882"/>
              <a:gd name="connsiteX4" fmla="*/ 64279 w 22086304"/>
              <a:gd name="connsiteY4" fmla="*/ 19994053 h 22770882"/>
              <a:gd name="connsiteX5" fmla="*/ 1784014 w 22086304"/>
              <a:gd name="connsiteY5" fmla="*/ 22767171 h 22770882"/>
              <a:gd name="connsiteX6" fmla="*/ 10359291 w 22086304"/>
              <a:gd name="connsiteY6" fmla="*/ 19166719 h 22770882"/>
              <a:gd name="connsiteX7" fmla="*/ 16985914 w 22086304"/>
              <a:gd name="connsiteY7" fmla="*/ 22195671 h 22770882"/>
              <a:gd name="connsiteX8" fmla="*/ 21672214 w 22086304"/>
              <a:gd name="connsiteY8" fmla="*/ 15852021 h 22770882"/>
              <a:gd name="connsiteX9" fmla="*/ 6013114 w 22086304"/>
              <a:gd name="connsiteY9" fmla="*/ 78621 h 22770882"/>
              <a:gd name="connsiteX0" fmla="*/ 5955964 w 21897790"/>
              <a:gd name="connsiteY0" fmla="*/ -1 h 22692260"/>
              <a:gd name="connsiteX1" fmla="*/ 5633941 w 21897790"/>
              <a:gd name="connsiteY1" fmla="*/ 8103676 h 22692260"/>
              <a:gd name="connsiteX2" fmla="*/ 2133031 w 21897790"/>
              <a:gd name="connsiteY2" fmla="*/ 10565248 h 22692260"/>
              <a:gd name="connsiteX3" fmla="*/ 535407 w 21897790"/>
              <a:gd name="connsiteY3" fmla="*/ 14012922 h 22692260"/>
              <a:gd name="connsiteX4" fmla="*/ 64279 w 21897790"/>
              <a:gd name="connsiteY4" fmla="*/ 19915431 h 22692260"/>
              <a:gd name="connsiteX5" fmla="*/ 1784014 w 21897790"/>
              <a:gd name="connsiteY5" fmla="*/ 22688549 h 22692260"/>
              <a:gd name="connsiteX6" fmla="*/ 10359291 w 21897790"/>
              <a:gd name="connsiteY6" fmla="*/ 19088097 h 22692260"/>
              <a:gd name="connsiteX7" fmla="*/ 16985914 w 21897790"/>
              <a:gd name="connsiteY7" fmla="*/ 22117049 h 22692260"/>
              <a:gd name="connsiteX8" fmla="*/ 21672214 w 21897790"/>
              <a:gd name="connsiteY8" fmla="*/ 15773399 h 22692260"/>
              <a:gd name="connsiteX9" fmla="*/ 9607390 w 21897790"/>
              <a:gd name="connsiteY9" fmla="*/ 7724234 h 22692260"/>
              <a:gd name="connsiteX0" fmla="*/ 5633941 w 21897790"/>
              <a:gd name="connsiteY0" fmla="*/ 523156 h 15111740"/>
              <a:gd name="connsiteX1" fmla="*/ 2133031 w 21897790"/>
              <a:gd name="connsiteY1" fmla="*/ 2984728 h 15111740"/>
              <a:gd name="connsiteX2" fmla="*/ 535407 w 21897790"/>
              <a:gd name="connsiteY2" fmla="*/ 6432402 h 15111740"/>
              <a:gd name="connsiteX3" fmla="*/ 64279 w 21897790"/>
              <a:gd name="connsiteY3" fmla="*/ 12334911 h 15111740"/>
              <a:gd name="connsiteX4" fmla="*/ 1784014 w 21897790"/>
              <a:gd name="connsiteY4" fmla="*/ 15108029 h 15111740"/>
              <a:gd name="connsiteX5" fmla="*/ 10359291 w 21897790"/>
              <a:gd name="connsiteY5" fmla="*/ 11507577 h 15111740"/>
              <a:gd name="connsiteX6" fmla="*/ 16985914 w 21897790"/>
              <a:gd name="connsiteY6" fmla="*/ 14536529 h 15111740"/>
              <a:gd name="connsiteX7" fmla="*/ 21672214 w 21897790"/>
              <a:gd name="connsiteY7" fmla="*/ 8192879 h 15111740"/>
              <a:gd name="connsiteX8" fmla="*/ 9607390 w 21897790"/>
              <a:gd name="connsiteY8" fmla="*/ 143714 h 15111740"/>
              <a:gd name="connsiteX0" fmla="*/ 2133031 w 21897790"/>
              <a:gd name="connsiteY0" fmla="*/ 2984728 h 15111740"/>
              <a:gd name="connsiteX1" fmla="*/ 535407 w 21897790"/>
              <a:gd name="connsiteY1" fmla="*/ 6432402 h 15111740"/>
              <a:gd name="connsiteX2" fmla="*/ 64279 w 21897790"/>
              <a:gd name="connsiteY2" fmla="*/ 12334911 h 15111740"/>
              <a:gd name="connsiteX3" fmla="*/ 1784014 w 21897790"/>
              <a:gd name="connsiteY3" fmla="*/ 15108029 h 15111740"/>
              <a:gd name="connsiteX4" fmla="*/ 10359291 w 21897790"/>
              <a:gd name="connsiteY4" fmla="*/ 11507577 h 15111740"/>
              <a:gd name="connsiteX5" fmla="*/ 16985914 w 21897790"/>
              <a:gd name="connsiteY5" fmla="*/ 14536529 h 15111740"/>
              <a:gd name="connsiteX6" fmla="*/ 21672214 w 21897790"/>
              <a:gd name="connsiteY6" fmla="*/ 8192879 h 15111740"/>
              <a:gd name="connsiteX7" fmla="*/ 9607390 w 21897790"/>
              <a:gd name="connsiteY7" fmla="*/ 143714 h 15111740"/>
              <a:gd name="connsiteX0" fmla="*/ 2127122 w 21891881"/>
              <a:gd name="connsiteY0" fmla="*/ 2984728 h 15111631"/>
              <a:gd name="connsiteX1" fmla="*/ 563089 w 21891881"/>
              <a:gd name="connsiteY1" fmla="*/ 6708268 h 15111631"/>
              <a:gd name="connsiteX2" fmla="*/ 58370 w 21891881"/>
              <a:gd name="connsiteY2" fmla="*/ 12334911 h 15111631"/>
              <a:gd name="connsiteX3" fmla="*/ 1778105 w 21891881"/>
              <a:gd name="connsiteY3" fmla="*/ 15108029 h 15111631"/>
              <a:gd name="connsiteX4" fmla="*/ 10353382 w 21891881"/>
              <a:gd name="connsiteY4" fmla="*/ 11507577 h 15111631"/>
              <a:gd name="connsiteX5" fmla="*/ 16980005 w 21891881"/>
              <a:gd name="connsiteY5" fmla="*/ 14536529 h 15111631"/>
              <a:gd name="connsiteX6" fmla="*/ 21666305 w 21891881"/>
              <a:gd name="connsiteY6" fmla="*/ 8192879 h 15111631"/>
              <a:gd name="connsiteX7" fmla="*/ 9601481 w 21891881"/>
              <a:gd name="connsiteY7" fmla="*/ 143714 h 15111631"/>
              <a:gd name="connsiteX0" fmla="*/ 2332042 w 21895253"/>
              <a:gd name="connsiteY0" fmla="*/ 3122660 h 15111631"/>
              <a:gd name="connsiteX1" fmla="*/ 566461 w 21895253"/>
              <a:gd name="connsiteY1" fmla="*/ 6708268 h 15111631"/>
              <a:gd name="connsiteX2" fmla="*/ 61742 w 21895253"/>
              <a:gd name="connsiteY2" fmla="*/ 12334911 h 15111631"/>
              <a:gd name="connsiteX3" fmla="*/ 1781477 w 21895253"/>
              <a:gd name="connsiteY3" fmla="*/ 15108029 h 15111631"/>
              <a:gd name="connsiteX4" fmla="*/ 10356754 w 21895253"/>
              <a:gd name="connsiteY4" fmla="*/ 11507577 h 15111631"/>
              <a:gd name="connsiteX5" fmla="*/ 16983377 w 21895253"/>
              <a:gd name="connsiteY5" fmla="*/ 14536529 h 15111631"/>
              <a:gd name="connsiteX6" fmla="*/ 21669677 w 21895253"/>
              <a:gd name="connsiteY6" fmla="*/ 8192879 h 15111631"/>
              <a:gd name="connsiteX7" fmla="*/ 9604853 w 21895253"/>
              <a:gd name="connsiteY7" fmla="*/ 143714 h 15111631"/>
              <a:gd name="connsiteX0" fmla="*/ 2332042 w 21759811"/>
              <a:gd name="connsiteY0" fmla="*/ 1453409 h 13442380"/>
              <a:gd name="connsiteX1" fmla="*/ 566461 w 21759811"/>
              <a:gd name="connsiteY1" fmla="*/ 5039017 h 13442380"/>
              <a:gd name="connsiteX2" fmla="*/ 61742 w 21759811"/>
              <a:gd name="connsiteY2" fmla="*/ 10665660 h 13442380"/>
              <a:gd name="connsiteX3" fmla="*/ 1781477 w 21759811"/>
              <a:gd name="connsiteY3" fmla="*/ 13438778 h 13442380"/>
              <a:gd name="connsiteX4" fmla="*/ 10356754 w 21759811"/>
              <a:gd name="connsiteY4" fmla="*/ 9838326 h 13442380"/>
              <a:gd name="connsiteX5" fmla="*/ 16983377 w 21759811"/>
              <a:gd name="connsiteY5" fmla="*/ 12867278 h 13442380"/>
              <a:gd name="connsiteX6" fmla="*/ 21669677 w 21759811"/>
              <a:gd name="connsiteY6" fmla="*/ 6523628 h 13442380"/>
              <a:gd name="connsiteX7" fmla="*/ 12762441 w 21759811"/>
              <a:gd name="connsiteY7" fmla="*/ 175634 h 13442380"/>
              <a:gd name="connsiteX0" fmla="*/ 566461 w 21759811"/>
              <a:gd name="connsiteY0" fmla="*/ 5039017 h 13442380"/>
              <a:gd name="connsiteX1" fmla="*/ 61742 w 21759811"/>
              <a:gd name="connsiteY1" fmla="*/ 10665660 h 13442380"/>
              <a:gd name="connsiteX2" fmla="*/ 1781477 w 21759811"/>
              <a:gd name="connsiteY2" fmla="*/ 13438778 h 13442380"/>
              <a:gd name="connsiteX3" fmla="*/ 10356754 w 21759811"/>
              <a:gd name="connsiteY3" fmla="*/ 9838326 h 13442380"/>
              <a:gd name="connsiteX4" fmla="*/ 16983377 w 21759811"/>
              <a:gd name="connsiteY4" fmla="*/ 12867278 h 13442380"/>
              <a:gd name="connsiteX5" fmla="*/ 21669677 w 21759811"/>
              <a:gd name="connsiteY5" fmla="*/ 6523628 h 13442380"/>
              <a:gd name="connsiteX6" fmla="*/ 12762441 w 21759811"/>
              <a:gd name="connsiteY6" fmla="*/ 175634 h 13442380"/>
              <a:gd name="connsiteX0" fmla="*/ 539863 w 21733213"/>
              <a:gd name="connsiteY0" fmla="*/ 5039017 h 13442344"/>
              <a:gd name="connsiteX1" fmla="*/ 592287 w 21733213"/>
              <a:gd name="connsiteY1" fmla="*/ 5131613 h 13442344"/>
              <a:gd name="connsiteX2" fmla="*/ 35144 w 21733213"/>
              <a:gd name="connsiteY2" fmla="*/ 10665660 h 13442344"/>
              <a:gd name="connsiteX3" fmla="*/ 1754879 w 21733213"/>
              <a:gd name="connsiteY3" fmla="*/ 13438778 h 13442344"/>
              <a:gd name="connsiteX4" fmla="*/ 10330156 w 21733213"/>
              <a:gd name="connsiteY4" fmla="*/ 9838326 h 13442344"/>
              <a:gd name="connsiteX5" fmla="*/ 16956779 w 21733213"/>
              <a:gd name="connsiteY5" fmla="*/ 12867278 h 13442344"/>
              <a:gd name="connsiteX6" fmla="*/ 21643079 w 21733213"/>
              <a:gd name="connsiteY6" fmla="*/ 6523628 h 13442344"/>
              <a:gd name="connsiteX7" fmla="*/ 12735843 w 21733213"/>
              <a:gd name="connsiteY7" fmla="*/ 175634 h 13442344"/>
              <a:gd name="connsiteX0" fmla="*/ 612185 w 21805535"/>
              <a:gd name="connsiteY0" fmla="*/ 5039017 h 13441812"/>
              <a:gd name="connsiteX1" fmla="*/ 227921 w 21805535"/>
              <a:gd name="connsiteY1" fmla="*/ 6786806 h 13441812"/>
              <a:gd name="connsiteX2" fmla="*/ 107466 w 21805535"/>
              <a:gd name="connsiteY2" fmla="*/ 10665660 h 13441812"/>
              <a:gd name="connsiteX3" fmla="*/ 1827201 w 21805535"/>
              <a:gd name="connsiteY3" fmla="*/ 13438778 h 13441812"/>
              <a:gd name="connsiteX4" fmla="*/ 10402478 w 21805535"/>
              <a:gd name="connsiteY4" fmla="*/ 9838326 h 13441812"/>
              <a:gd name="connsiteX5" fmla="*/ 17029101 w 21805535"/>
              <a:gd name="connsiteY5" fmla="*/ 12867278 h 13441812"/>
              <a:gd name="connsiteX6" fmla="*/ 21715401 w 21805535"/>
              <a:gd name="connsiteY6" fmla="*/ 6523628 h 13441812"/>
              <a:gd name="connsiteX7" fmla="*/ 12808165 w 21805535"/>
              <a:gd name="connsiteY7" fmla="*/ 175634 h 13441812"/>
              <a:gd name="connsiteX0" fmla="*/ 0 w 22268273"/>
              <a:gd name="connsiteY0" fmla="*/ 7291919 h 13441812"/>
              <a:gd name="connsiteX1" fmla="*/ 690659 w 22268273"/>
              <a:gd name="connsiteY1" fmla="*/ 6786806 h 13441812"/>
              <a:gd name="connsiteX2" fmla="*/ 570204 w 22268273"/>
              <a:gd name="connsiteY2" fmla="*/ 10665660 h 13441812"/>
              <a:gd name="connsiteX3" fmla="*/ 2289939 w 22268273"/>
              <a:gd name="connsiteY3" fmla="*/ 13438778 h 13441812"/>
              <a:gd name="connsiteX4" fmla="*/ 10865216 w 22268273"/>
              <a:gd name="connsiteY4" fmla="*/ 9838326 h 13441812"/>
              <a:gd name="connsiteX5" fmla="*/ 17491839 w 22268273"/>
              <a:gd name="connsiteY5" fmla="*/ 12867278 h 13441812"/>
              <a:gd name="connsiteX6" fmla="*/ 22178139 w 22268273"/>
              <a:gd name="connsiteY6" fmla="*/ 6523628 h 13441812"/>
              <a:gd name="connsiteX7" fmla="*/ 13270903 w 22268273"/>
              <a:gd name="connsiteY7" fmla="*/ 175634 h 13441812"/>
              <a:gd name="connsiteX0" fmla="*/ 5079837 w 21805535"/>
              <a:gd name="connsiteY0" fmla="*/ 0 h 14149994"/>
              <a:gd name="connsiteX1" fmla="*/ 227921 w 21805535"/>
              <a:gd name="connsiteY1" fmla="*/ 7494988 h 14149994"/>
              <a:gd name="connsiteX2" fmla="*/ 107466 w 21805535"/>
              <a:gd name="connsiteY2" fmla="*/ 11373842 h 14149994"/>
              <a:gd name="connsiteX3" fmla="*/ 1827201 w 21805535"/>
              <a:gd name="connsiteY3" fmla="*/ 14146960 h 14149994"/>
              <a:gd name="connsiteX4" fmla="*/ 10402478 w 21805535"/>
              <a:gd name="connsiteY4" fmla="*/ 10546508 h 14149994"/>
              <a:gd name="connsiteX5" fmla="*/ 17029101 w 21805535"/>
              <a:gd name="connsiteY5" fmla="*/ 13575460 h 14149994"/>
              <a:gd name="connsiteX6" fmla="*/ 21715401 w 21805535"/>
              <a:gd name="connsiteY6" fmla="*/ 7231810 h 14149994"/>
              <a:gd name="connsiteX7" fmla="*/ 12808165 w 21805535"/>
              <a:gd name="connsiteY7" fmla="*/ 883816 h 14149994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247794 w 21805535"/>
              <a:gd name="connsiteY0" fmla="*/ 0 h 14379882"/>
              <a:gd name="connsiteX1" fmla="*/ 227921 w 21805535"/>
              <a:gd name="connsiteY1" fmla="*/ 7724876 h 14379882"/>
              <a:gd name="connsiteX2" fmla="*/ 107466 w 21805535"/>
              <a:gd name="connsiteY2" fmla="*/ 11603730 h 14379882"/>
              <a:gd name="connsiteX3" fmla="*/ 1827201 w 21805535"/>
              <a:gd name="connsiteY3" fmla="*/ 14376848 h 14379882"/>
              <a:gd name="connsiteX4" fmla="*/ 10402478 w 21805535"/>
              <a:gd name="connsiteY4" fmla="*/ 10776396 h 14379882"/>
              <a:gd name="connsiteX5" fmla="*/ 17029101 w 21805535"/>
              <a:gd name="connsiteY5" fmla="*/ 13805348 h 14379882"/>
              <a:gd name="connsiteX6" fmla="*/ 21715401 w 21805535"/>
              <a:gd name="connsiteY6" fmla="*/ 7461698 h 14379882"/>
              <a:gd name="connsiteX7" fmla="*/ 12808165 w 21805535"/>
              <a:gd name="connsiteY7" fmla="*/ 1113704 h 14379882"/>
              <a:gd name="connsiteX0" fmla="*/ 5318836 w 21876577"/>
              <a:gd name="connsiteY0" fmla="*/ 0 h 14379882"/>
              <a:gd name="connsiteX1" fmla="*/ 2348037 w 21876577"/>
              <a:gd name="connsiteY1" fmla="*/ 4138627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6577"/>
              <a:gd name="connsiteY0" fmla="*/ 0 h 14379882"/>
              <a:gd name="connsiteX1" fmla="*/ 1944940 w 21876577"/>
              <a:gd name="connsiteY1" fmla="*/ 3219076 h 14379882"/>
              <a:gd name="connsiteX2" fmla="*/ 298963 w 21876577"/>
              <a:gd name="connsiteY2" fmla="*/ 7724876 h 14379882"/>
              <a:gd name="connsiteX3" fmla="*/ 178508 w 21876577"/>
              <a:gd name="connsiteY3" fmla="*/ 11603730 h 14379882"/>
              <a:gd name="connsiteX4" fmla="*/ 1898243 w 21876577"/>
              <a:gd name="connsiteY4" fmla="*/ 14376848 h 14379882"/>
              <a:gd name="connsiteX5" fmla="*/ 10473520 w 21876577"/>
              <a:gd name="connsiteY5" fmla="*/ 10776396 h 14379882"/>
              <a:gd name="connsiteX6" fmla="*/ 17100143 w 21876577"/>
              <a:gd name="connsiteY6" fmla="*/ 13805348 h 14379882"/>
              <a:gd name="connsiteX7" fmla="*/ 21786443 w 21876577"/>
              <a:gd name="connsiteY7" fmla="*/ 7461698 h 14379882"/>
              <a:gd name="connsiteX8" fmla="*/ 12879207 w 21876577"/>
              <a:gd name="connsiteY8" fmla="*/ 1113704 h 14379882"/>
              <a:gd name="connsiteX0" fmla="*/ 5318836 w 21879032"/>
              <a:gd name="connsiteY0" fmla="*/ 7805 h 14387687"/>
              <a:gd name="connsiteX1" fmla="*/ 1944940 w 21879032"/>
              <a:gd name="connsiteY1" fmla="*/ 3226881 h 14387687"/>
              <a:gd name="connsiteX2" fmla="*/ 298963 w 21879032"/>
              <a:gd name="connsiteY2" fmla="*/ 7732681 h 14387687"/>
              <a:gd name="connsiteX3" fmla="*/ 178508 w 21879032"/>
              <a:gd name="connsiteY3" fmla="*/ 11611535 h 14387687"/>
              <a:gd name="connsiteX4" fmla="*/ 1898243 w 21879032"/>
              <a:gd name="connsiteY4" fmla="*/ 14384653 h 14387687"/>
              <a:gd name="connsiteX5" fmla="*/ 10473520 w 21879032"/>
              <a:gd name="connsiteY5" fmla="*/ 10784201 h 14387687"/>
              <a:gd name="connsiteX6" fmla="*/ 17100143 w 21879032"/>
              <a:gd name="connsiteY6" fmla="*/ 13813153 h 14387687"/>
              <a:gd name="connsiteX7" fmla="*/ 21786443 w 21879032"/>
              <a:gd name="connsiteY7" fmla="*/ 7469503 h 14387687"/>
              <a:gd name="connsiteX8" fmla="*/ 12812024 w 21879032"/>
              <a:gd name="connsiteY8" fmla="*/ 155980 h 14387687"/>
              <a:gd name="connsiteX0" fmla="*/ 5318836 w 22150490"/>
              <a:gd name="connsiteY0" fmla="*/ 776453 h 15156335"/>
              <a:gd name="connsiteX1" fmla="*/ 1944940 w 22150490"/>
              <a:gd name="connsiteY1" fmla="*/ 3995529 h 15156335"/>
              <a:gd name="connsiteX2" fmla="*/ 298963 w 22150490"/>
              <a:gd name="connsiteY2" fmla="*/ 8501329 h 15156335"/>
              <a:gd name="connsiteX3" fmla="*/ 178508 w 22150490"/>
              <a:gd name="connsiteY3" fmla="*/ 12380183 h 15156335"/>
              <a:gd name="connsiteX4" fmla="*/ 1898243 w 22150490"/>
              <a:gd name="connsiteY4" fmla="*/ 15153301 h 15156335"/>
              <a:gd name="connsiteX5" fmla="*/ 10473520 w 22150490"/>
              <a:gd name="connsiteY5" fmla="*/ 11552849 h 15156335"/>
              <a:gd name="connsiteX6" fmla="*/ 17100143 w 22150490"/>
              <a:gd name="connsiteY6" fmla="*/ 14581801 h 15156335"/>
              <a:gd name="connsiteX7" fmla="*/ 21786443 w 22150490"/>
              <a:gd name="connsiteY7" fmla="*/ 8238151 h 15156335"/>
              <a:gd name="connsiteX8" fmla="*/ 7034310 w 22150490"/>
              <a:gd name="connsiteY8" fmla="*/ 143009 h 15156335"/>
              <a:gd name="connsiteX0" fmla="*/ 5318836 w 17736045"/>
              <a:gd name="connsiteY0" fmla="*/ 911243 h 15291125"/>
              <a:gd name="connsiteX1" fmla="*/ 1944940 w 17736045"/>
              <a:gd name="connsiteY1" fmla="*/ 4130319 h 15291125"/>
              <a:gd name="connsiteX2" fmla="*/ 298963 w 17736045"/>
              <a:gd name="connsiteY2" fmla="*/ 8636119 h 15291125"/>
              <a:gd name="connsiteX3" fmla="*/ 178508 w 17736045"/>
              <a:gd name="connsiteY3" fmla="*/ 12514973 h 15291125"/>
              <a:gd name="connsiteX4" fmla="*/ 1898243 w 17736045"/>
              <a:gd name="connsiteY4" fmla="*/ 15288091 h 15291125"/>
              <a:gd name="connsiteX5" fmla="*/ 10473520 w 17736045"/>
              <a:gd name="connsiteY5" fmla="*/ 11687639 h 15291125"/>
              <a:gd name="connsiteX6" fmla="*/ 17100143 w 17736045"/>
              <a:gd name="connsiteY6" fmla="*/ 14716591 h 15291125"/>
              <a:gd name="connsiteX7" fmla="*/ 14799440 w 17736045"/>
              <a:gd name="connsiteY7" fmla="*/ 4510825 h 15291125"/>
              <a:gd name="connsiteX8" fmla="*/ 7034310 w 17736045"/>
              <a:gd name="connsiteY8" fmla="*/ 277799 h 15291125"/>
              <a:gd name="connsiteX0" fmla="*/ 5318836 w 17572918"/>
              <a:gd name="connsiteY0" fmla="*/ 878233 h 15258115"/>
              <a:gd name="connsiteX1" fmla="*/ 1944940 w 17572918"/>
              <a:gd name="connsiteY1" fmla="*/ 4097309 h 15258115"/>
              <a:gd name="connsiteX2" fmla="*/ 298963 w 17572918"/>
              <a:gd name="connsiteY2" fmla="*/ 8603109 h 15258115"/>
              <a:gd name="connsiteX3" fmla="*/ 178508 w 17572918"/>
              <a:gd name="connsiteY3" fmla="*/ 12481963 h 15258115"/>
              <a:gd name="connsiteX4" fmla="*/ 1898243 w 17572918"/>
              <a:gd name="connsiteY4" fmla="*/ 15255081 h 15258115"/>
              <a:gd name="connsiteX5" fmla="*/ 10473520 w 17572918"/>
              <a:gd name="connsiteY5" fmla="*/ 11654629 h 15258115"/>
              <a:gd name="connsiteX6" fmla="*/ 17100143 w 17572918"/>
              <a:gd name="connsiteY6" fmla="*/ 14683581 h 15258115"/>
              <a:gd name="connsiteX7" fmla="*/ 16490001 w 17572918"/>
              <a:gd name="connsiteY7" fmla="*/ 11131880 h 15258115"/>
              <a:gd name="connsiteX8" fmla="*/ 14799440 w 17572918"/>
              <a:gd name="connsiteY8" fmla="*/ 4477815 h 15258115"/>
              <a:gd name="connsiteX9" fmla="*/ 7034310 w 17572918"/>
              <a:gd name="connsiteY9" fmla="*/ 244789 h 15258115"/>
              <a:gd name="connsiteX0" fmla="*/ 5318836 w 17572918"/>
              <a:gd name="connsiteY0" fmla="*/ 633444 h 15013326"/>
              <a:gd name="connsiteX1" fmla="*/ 1944940 w 17572918"/>
              <a:gd name="connsiteY1" fmla="*/ 3852520 h 15013326"/>
              <a:gd name="connsiteX2" fmla="*/ 298963 w 17572918"/>
              <a:gd name="connsiteY2" fmla="*/ 8358320 h 15013326"/>
              <a:gd name="connsiteX3" fmla="*/ 178508 w 17572918"/>
              <a:gd name="connsiteY3" fmla="*/ 12237174 h 15013326"/>
              <a:gd name="connsiteX4" fmla="*/ 1898243 w 17572918"/>
              <a:gd name="connsiteY4" fmla="*/ 15010292 h 15013326"/>
              <a:gd name="connsiteX5" fmla="*/ 10473520 w 17572918"/>
              <a:gd name="connsiteY5" fmla="*/ 11409840 h 15013326"/>
              <a:gd name="connsiteX6" fmla="*/ 17100143 w 17572918"/>
              <a:gd name="connsiteY6" fmla="*/ 14438792 h 15013326"/>
              <a:gd name="connsiteX7" fmla="*/ 16490001 w 17572918"/>
              <a:gd name="connsiteY7" fmla="*/ 10887091 h 15013326"/>
              <a:gd name="connsiteX8" fmla="*/ 14799440 w 17572918"/>
              <a:gd name="connsiteY8" fmla="*/ 4233026 h 15013326"/>
              <a:gd name="connsiteX9" fmla="*/ 11552070 w 17572918"/>
              <a:gd name="connsiteY9" fmla="*/ 772022 h 15013326"/>
              <a:gd name="connsiteX10" fmla="*/ 7034310 w 17572918"/>
              <a:gd name="connsiteY10" fmla="*/ 0 h 15013326"/>
              <a:gd name="connsiteX0" fmla="*/ 5318836 w 17572918"/>
              <a:gd name="connsiteY0" fmla="*/ 691021 h 15070903"/>
              <a:gd name="connsiteX1" fmla="*/ 1944940 w 17572918"/>
              <a:gd name="connsiteY1" fmla="*/ 3910097 h 15070903"/>
              <a:gd name="connsiteX2" fmla="*/ 298963 w 17572918"/>
              <a:gd name="connsiteY2" fmla="*/ 8415897 h 15070903"/>
              <a:gd name="connsiteX3" fmla="*/ 178508 w 17572918"/>
              <a:gd name="connsiteY3" fmla="*/ 12294751 h 15070903"/>
              <a:gd name="connsiteX4" fmla="*/ 1898243 w 17572918"/>
              <a:gd name="connsiteY4" fmla="*/ 15067869 h 15070903"/>
              <a:gd name="connsiteX5" fmla="*/ 10473520 w 17572918"/>
              <a:gd name="connsiteY5" fmla="*/ 11467417 h 15070903"/>
              <a:gd name="connsiteX6" fmla="*/ 17100143 w 17572918"/>
              <a:gd name="connsiteY6" fmla="*/ 14496369 h 15070903"/>
              <a:gd name="connsiteX7" fmla="*/ 16490001 w 17572918"/>
              <a:gd name="connsiteY7" fmla="*/ 10944668 h 15070903"/>
              <a:gd name="connsiteX8" fmla="*/ 14799440 w 17572918"/>
              <a:gd name="connsiteY8" fmla="*/ 4290603 h 15070903"/>
              <a:gd name="connsiteX9" fmla="*/ 11552070 w 17572918"/>
              <a:gd name="connsiteY9" fmla="*/ 829599 h 15070903"/>
              <a:gd name="connsiteX10" fmla="*/ 8797579 w 17572918"/>
              <a:gd name="connsiteY10" fmla="*/ 47980 h 15070903"/>
              <a:gd name="connsiteX11" fmla="*/ 7034310 w 17572918"/>
              <a:gd name="connsiteY11" fmla="*/ 57577 h 15070903"/>
              <a:gd name="connsiteX0" fmla="*/ 5318836 w 17572918"/>
              <a:gd name="connsiteY0" fmla="*/ 691021 h 15070903"/>
              <a:gd name="connsiteX1" fmla="*/ 3893239 w 17572918"/>
              <a:gd name="connsiteY1" fmla="*/ 1749150 h 15070903"/>
              <a:gd name="connsiteX2" fmla="*/ 1944940 w 17572918"/>
              <a:gd name="connsiteY2" fmla="*/ 3910097 h 15070903"/>
              <a:gd name="connsiteX3" fmla="*/ 298963 w 17572918"/>
              <a:gd name="connsiteY3" fmla="*/ 8415897 h 15070903"/>
              <a:gd name="connsiteX4" fmla="*/ 178508 w 17572918"/>
              <a:gd name="connsiteY4" fmla="*/ 12294751 h 15070903"/>
              <a:gd name="connsiteX5" fmla="*/ 1898243 w 17572918"/>
              <a:gd name="connsiteY5" fmla="*/ 15067869 h 15070903"/>
              <a:gd name="connsiteX6" fmla="*/ 10473520 w 17572918"/>
              <a:gd name="connsiteY6" fmla="*/ 11467417 h 15070903"/>
              <a:gd name="connsiteX7" fmla="*/ 17100143 w 17572918"/>
              <a:gd name="connsiteY7" fmla="*/ 14496369 h 15070903"/>
              <a:gd name="connsiteX8" fmla="*/ 16490001 w 17572918"/>
              <a:gd name="connsiteY8" fmla="*/ 10944668 h 15070903"/>
              <a:gd name="connsiteX9" fmla="*/ 14799440 w 17572918"/>
              <a:gd name="connsiteY9" fmla="*/ 4290603 h 15070903"/>
              <a:gd name="connsiteX10" fmla="*/ 11552070 w 17572918"/>
              <a:gd name="connsiteY10" fmla="*/ 829599 h 15070903"/>
              <a:gd name="connsiteX11" fmla="*/ 8797579 w 17572918"/>
              <a:gd name="connsiteY11" fmla="*/ 47980 h 15070903"/>
              <a:gd name="connsiteX12" fmla="*/ 7034310 w 17572918"/>
              <a:gd name="connsiteY12" fmla="*/ 57577 h 15070903"/>
              <a:gd name="connsiteX0" fmla="*/ 5318836 w 17102324"/>
              <a:gd name="connsiteY0" fmla="*/ 691021 h 15070903"/>
              <a:gd name="connsiteX1" fmla="*/ 3893239 w 17102324"/>
              <a:gd name="connsiteY1" fmla="*/ 1749150 h 15070903"/>
              <a:gd name="connsiteX2" fmla="*/ 1944940 w 17102324"/>
              <a:gd name="connsiteY2" fmla="*/ 3910097 h 15070903"/>
              <a:gd name="connsiteX3" fmla="*/ 298963 w 17102324"/>
              <a:gd name="connsiteY3" fmla="*/ 8415897 h 15070903"/>
              <a:gd name="connsiteX4" fmla="*/ 178508 w 17102324"/>
              <a:gd name="connsiteY4" fmla="*/ 12294751 h 15070903"/>
              <a:gd name="connsiteX5" fmla="*/ 1898243 w 17102324"/>
              <a:gd name="connsiteY5" fmla="*/ 15067869 h 15070903"/>
              <a:gd name="connsiteX6" fmla="*/ 10473520 w 17102324"/>
              <a:gd name="connsiteY6" fmla="*/ 11467417 h 15070903"/>
              <a:gd name="connsiteX7" fmla="*/ 17100143 w 17102324"/>
              <a:gd name="connsiteY7" fmla="*/ 14496369 h 15070903"/>
              <a:gd name="connsiteX8" fmla="*/ 16490001 w 17102324"/>
              <a:gd name="connsiteY8" fmla="*/ 10944668 h 15070903"/>
              <a:gd name="connsiteX9" fmla="*/ 14799440 w 17102324"/>
              <a:gd name="connsiteY9" fmla="*/ 4290603 h 15070903"/>
              <a:gd name="connsiteX10" fmla="*/ 11552070 w 17102324"/>
              <a:gd name="connsiteY10" fmla="*/ 829599 h 15070903"/>
              <a:gd name="connsiteX11" fmla="*/ 8797579 w 17102324"/>
              <a:gd name="connsiteY11" fmla="*/ 47980 h 15070903"/>
              <a:gd name="connsiteX12" fmla="*/ 7034310 w 17102324"/>
              <a:gd name="connsiteY12" fmla="*/ 57577 h 15070903"/>
              <a:gd name="connsiteX0" fmla="*/ 5318836 w 16610512"/>
              <a:gd name="connsiteY0" fmla="*/ 691021 h 15070903"/>
              <a:gd name="connsiteX1" fmla="*/ 3893239 w 16610512"/>
              <a:gd name="connsiteY1" fmla="*/ 1749150 h 15070903"/>
              <a:gd name="connsiteX2" fmla="*/ 1944940 w 16610512"/>
              <a:gd name="connsiteY2" fmla="*/ 3910097 h 15070903"/>
              <a:gd name="connsiteX3" fmla="*/ 298963 w 16610512"/>
              <a:gd name="connsiteY3" fmla="*/ 8415897 h 15070903"/>
              <a:gd name="connsiteX4" fmla="*/ 178508 w 16610512"/>
              <a:gd name="connsiteY4" fmla="*/ 12294751 h 15070903"/>
              <a:gd name="connsiteX5" fmla="*/ 1898243 w 16610512"/>
              <a:gd name="connsiteY5" fmla="*/ 15067869 h 15070903"/>
              <a:gd name="connsiteX6" fmla="*/ 10473520 w 16610512"/>
              <a:gd name="connsiteY6" fmla="*/ 11467417 h 15070903"/>
              <a:gd name="connsiteX7" fmla="*/ 16193178 w 16610512"/>
              <a:gd name="connsiteY7" fmla="*/ 13668775 h 15070903"/>
              <a:gd name="connsiteX8" fmla="*/ 16490001 w 16610512"/>
              <a:gd name="connsiteY8" fmla="*/ 10944668 h 15070903"/>
              <a:gd name="connsiteX9" fmla="*/ 14799440 w 16610512"/>
              <a:gd name="connsiteY9" fmla="*/ 4290603 h 15070903"/>
              <a:gd name="connsiteX10" fmla="*/ 11552070 w 16610512"/>
              <a:gd name="connsiteY10" fmla="*/ 829599 h 15070903"/>
              <a:gd name="connsiteX11" fmla="*/ 8797579 w 16610512"/>
              <a:gd name="connsiteY11" fmla="*/ 47980 h 15070903"/>
              <a:gd name="connsiteX12" fmla="*/ 7034310 w 16610512"/>
              <a:gd name="connsiteY12" fmla="*/ 57577 h 15070903"/>
              <a:gd name="connsiteX0" fmla="*/ 5318836 w 16496587"/>
              <a:gd name="connsiteY0" fmla="*/ 691021 h 15070903"/>
              <a:gd name="connsiteX1" fmla="*/ 3893239 w 16496587"/>
              <a:gd name="connsiteY1" fmla="*/ 1749150 h 15070903"/>
              <a:gd name="connsiteX2" fmla="*/ 1944940 w 16496587"/>
              <a:gd name="connsiteY2" fmla="*/ 3910097 h 15070903"/>
              <a:gd name="connsiteX3" fmla="*/ 298963 w 16496587"/>
              <a:gd name="connsiteY3" fmla="*/ 8415897 h 15070903"/>
              <a:gd name="connsiteX4" fmla="*/ 178508 w 16496587"/>
              <a:gd name="connsiteY4" fmla="*/ 12294751 h 15070903"/>
              <a:gd name="connsiteX5" fmla="*/ 1898243 w 16496587"/>
              <a:gd name="connsiteY5" fmla="*/ 15067869 h 15070903"/>
              <a:gd name="connsiteX6" fmla="*/ 10473520 w 16496587"/>
              <a:gd name="connsiteY6" fmla="*/ 11467417 h 15070903"/>
              <a:gd name="connsiteX7" fmla="*/ 16193178 w 16496587"/>
              <a:gd name="connsiteY7" fmla="*/ 13668775 h 15070903"/>
              <a:gd name="connsiteX8" fmla="*/ 16355636 w 16496587"/>
              <a:gd name="connsiteY8" fmla="*/ 8231990 h 15070903"/>
              <a:gd name="connsiteX9" fmla="*/ 14799440 w 16496587"/>
              <a:gd name="connsiteY9" fmla="*/ 4290603 h 15070903"/>
              <a:gd name="connsiteX10" fmla="*/ 11552070 w 16496587"/>
              <a:gd name="connsiteY10" fmla="*/ 829599 h 15070903"/>
              <a:gd name="connsiteX11" fmla="*/ 8797579 w 16496587"/>
              <a:gd name="connsiteY11" fmla="*/ 47980 h 15070903"/>
              <a:gd name="connsiteX12" fmla="*/ 7034310 w 16496587"/>
              <a:gd name="connsiteY12" fmla="*/ 57577 h 15070903"/>
              <a:gd name="connsiteX0" fmla="*/ 5318836 w 16399347"/>
              <a:gd name="connsiteY0" fmla="*/ 691021 h 15070903"/>
              <a:gd name="connsiteX1" fmla="*/ 3893239 w 16399347"/>
              <a:gd name="connsiteY1" fmla="*/ 1749150 h 15070903"/>
              <a:gd name="connsiteX2" fmla="*/ 1944940 w 16399347"/>
              <a:gd name="connsiteY2" fmla="*/ 3910097 h 15070903"/>
              <a:gd name="connsiteX3" fmla="*/ 298963 w 16399347"/>
              <a:gd name="connsiteY3" fmla="*/ 8415897 h 15070903"/>
              <a:gd name="connsiteX4" fmla="*/ 178508 w 16399347"/>
              <a:gd name="connsiteY4" fmla="*/ 12294751 h 15070903"/>
              <a:gd name="connsiteX5" fmla="*/ 1898243 w 16399347"/>
              <a:gd name="connsiteY5" fmla="*/ 15067869 h 15070903"/>
              <a:gd name="connsiteX6" fmla="*/ 10473520 w 16399347"/>
              <a:gd name="connsiteY6" fmla="*/ 11467417 h 15070903"/>
              <a:gd name="connsiteX7" fmla="*/ 16193178 w 16399347"/>
              <a:gd name="connsiteY7" fmla="*/ 13668775 h 15070903"/>
              <a:gd name="connsiteX8" fmla="*/ 14799440 w 16399347"/>
              <a:gd name="connsiteY8" fmla="*/ 4290603 h 15070903"/>
              <a:gd name="connsiteX9" fmla="*/ 11552070 w 16399347"/>
              <a:gd name="connsiteY9" fmla="*/ 829599 h 15070903"/>
              <a:gd name="connsiteX10" fmla="*/ 8797579 w 16399347"/>
              <a:gd name="connsiteY10" fmla="*/ 47980 h 15070903"/>
              <a:gd name="connsiteX11" fmla="*/ 7034310 w 16399347"/>
              <a:gd name="connsiteY11" fmla="*/ 57577 h 15070903"/>
              <a:gd name="connsiteX0" fmla="*/ 5318836 w 16199695"/>
              <a:gd name="connsiteY0" fmla="*/ 691021 h 15070903"/>
              <a:gd name="connsiteX1" fmla="*/ 3893239 w 16199695"/>
              <a:gd name="connsiteY1" fmla="*/ 1749150 h 15070903"/>
              <a:gd name="connsiteX2" fmla="*/ 1944940 w 16199695"/>
              <a:gd name="connsiteY2" fmla="*/ 3910097 h 15070903"/>
              <a:gd name="connsiteX3" fmla="*/ 298963 w 16199695"/>
              <a:gd name="connsiteY3" fmla="*/ 8415897 h 15070903"/>
              <a:gd name="connsiteX4" fmla="*/ 178508 w 16199695"/>
              <a:gd name="connsiteY4" fmla="*/ 12294751 h 15070903"/>
              <a:gd name="connsiteX5" fmla="*/ 1898243 w 16199695"/>
              <a:gd name="connsiteY5" fmla="*/ 15067869 h 15070903"/>
              <a:gd name="connsiteX6" fmla="*/ 10473520 w 16199695"/>
              <a:gd name="connsiteY6" fmla="*/ 11467417 h 15070903"/>
              <a:gd name="connsiteX7" fmla="*/ 16193178 w 16199695"/>
              <a:gd name="connsiteY7" fmla="*/ 13668775 h 15070903"/>
              <a:gd name="connsiteX8" fmla="*/ 11552070 w 16199695"/>
              <a:gd name="connsiteY8" fmla="*/ 829599 h 15070903"/>
              <a:gd name="connsiteX9" fmla="*/ 8797579 w 16199695"/>
              <a:gd name="connsiteY9" fmla="*/ 47980 h 15070903"/>
              <a:gd name="connsiteX10" fmla="*/ 7034310 w 16199695"/>
              <a:gd name="connsiteY10" fmla="*/ 57577 h 15070903"/>
              <a:gd name="connsiteX0" fmla="*/ 5318836 w 16193178"/>
              <a:gd name="connsiteY0" fmla="*/ 691021 h 15070903"/>
              <a:gd name="connsiteX1" fmla="*/ 3893239 w 16193178"/>
              <a:gd name="connsiteY1" fmla="*/ 1749150 h 15070903"/>
              <a:gd name="connsiteX2" fmla="*/ 1944940 w 16193178"/>
              <a:gd name="connsiteY2" fmla="*/ 3910097 h 15070903"/>
              <a:gd name="connsiteX3" fmla="*/ 298963 w 16193178"/>
              <a:gd name="connsiteY3" fmla="*/ 8415897 h 15070903"/>
              <a:gd name="connsiteX4" fmla="*/ 178508 w 16193178"/>
              <a:gd name="connsiteY4" fmla="*/ 12294751 h 15070903"/>
              <a:gd name="connsiteX5" fmla="*/ 1898243 w 16193178"/>
              <a:gd name="connsiteY5" fmla="*/ 15067869 h 15070903"/>
              <a:gd name="connsiteX6" fmla="*/ 10473520 w 16193178"/>
              <a:gd name="connsiteY6" fmla="*/ 11467417 h 15070903"/>
              <a:gd name="connsiteX7" fmla="*/ 16193178 w 16193178"/>
              <a:gd name="connsiteY7" fmla="*/ 13668775 h 15070903"/>
              <a:gd name="connsiteX8" fmla="*/ 8797579 w 16193178"/>
              <a:gd name="connsiteY8" fmla="*/ 47980 h 15070903"/>
              <a:gd name="connsiteX9" fmla="*/ 7034310 w 16193178"/>
              <a:gd name="connsiteY9" fmla="*/ 57577 h 15070903"/>
              <a:gd name="connsiteX0" fmla="*/ 5318836 w 16193178"/>
              <a:gd name="connsiteY0" fmla="*/ 633444 h 15013326"/>
              <a:gd name="connsiteX1" fmla="*/ 3893239 w 16193178"/>
              <a:gd name="connsiteY1" fmla="*/ 1691573 h 15013326"/>
              <a:gd name="connsiteX2" fmla="*/ 1944940 w 16193178"/>
              <a:gd name="connsiteY2" fmla="*/ 3852520 h 15013326"/>
              <a:gd name="connsiteX3" fmla="*/ 298963 w 16193178"/>
              <a:gd name="connsiteY3" fmla="*/ 8358320 h 15013326"/>
              <a:gd name="connsiteX4" fmla="*/ 178508 w 16193178"/>
              <a:gd name="connsiteY4" fmla="*/ 12237174 h 15013326"/>
              <a:gd name="connsiteX5" fmla="*/ 1898243 w 16193178"/>
              <a:gd name="connsiteY5" fmla="*/ 15010292 h 15013326"/>
              <a:gd name="connsiteX6" fmla="*/ 10473520 w 16193178"/>
              <a:gd name="connsiteY6" fmla="*/ 11409840 h 15013326"/>
              <a:gd name="connsiteX7" fmla="*/ 16193178 w 16193178"/>
              <a:gd name="connsiteY7" fmla="*/ 13611198 h 15013326"/>
              <a:gd name="connsiteX8" fmla="*/ 7034310 w 16193178"/>
              <a:gd name="connsiteY8" fmla="*/ 0 h 15013326"/>
              <a:gd name="connsiteX0" fmla="*/ 5318836 w 16193178"/>
              <a:gd name="connsiteY0" fmla="*/ 0 h 14379882"/>
              <a:gd name="connsiteX1" fmla="*/ 3893239 w 16193178"/>
              <a:gd name="connsiteY1" fmla="*/ 1058129 h 14379882"/>
              <a:gd name="connsiteX2" fmla="*/ 1944940 w 16193178"/>
              <a:gd name="connsiteY2" fmla="*/ 3219076 h 14379882"/>
              <a:gd name="connsiteX3" fmla="*/ 298963 w 16193178"/>
              <a:gd name="connsiteY3" fmla="*/ 7724876 h 14379882"/>
              <a:gd name="connsiteX4" fmla="*/ 178508 w 16193178"/>
              <a:gd name="connsiteY4" fmla="*/ 11603730 h 14379882"/>
              <a:gd name="connsiteX5" fmla="*/ 1898243 w 16193178"/>
              <a:gd name="connsiteY5" fmla="*/ 14376848 h 14379882"/>
              <a:gd name="connsiteX6" fmla="*/ 10473520 w 16193178"/>
              <a:gd name="connsiteY6" fmla="*/ 10776396 h 14379882"/>
              <a:gd name="connsiteX7" fmla="*/ 16193178 w 16193178"/>
              <a:gd name="connsiteY7" fmla="*/ 12977754 h 14379882"/>
              <a:gd name="connsiteX0" fmla="*/ 3893239 w 16193178"/>
              <a:gd name="connsiteY0" fmla="*/ 0 h 13321753"/>
              <a:gd name="connsiteX1" fmla="*/ 1944940 w 16193178"/>
              <a:gd name="connsiteY1" fmla="*/ 2160947 h 13321753"/>
              <a:gd name="connsiteX2" fmla="*/ 298963 w 16193178"/>
              <a:gd name="connsiteY2" fmla="*/ 6666747 h 13321753"/>
              <a:gd name="connsiteX3" fmla="*/ 178508 w 16193178"/>
              <a:gd name="connsiteY3" fmla="*/ 10545601 h 13321753"/>
              <a:gd name="connsiteX4" fmla="*/ 1898243 w 16193178"/>
              <a:gd name="connsiteY4" fmla="*/ 13318719 h 13321753"/>
              <a:gd name="connsiteX5" fmla="*/ 10473520 w 16193178"/>
              <a:gd name="connsiteY5" fmla="*/ 9718267 h 13321753"/>
              <a:gd name="connsiteX6" fmla="*/ 16193178 w 16193178"/>
              <a:gd name="connsiteY6" fmla="*/ 11919625 h 13321753"/>
              <a:gd name="connsiteX0" fmla="*/ 1944940 w 16193178"/>
              <a:gd name="connsiteY0" fmla="*/ 0 h 11160806"/>
              <a:gd name="connsiteX1" fmla="*/ 298963 w 16193178"/>
              <a:gd name="connsiteY1" fmla="*/ 4505800 h 11160806"/>
              <a:gd name="connsiteX2" fmla="*/ 178508 w 16193178"/>
              <a:gd name="connsiteY2" fmla="*/ 8384654 h 11160806"/>
              <a:gd name="connsiteX3" fmla="*/ 1898243 w 16193178"/>
              <a:gd name="connsiteY3" fmla="*/ 11157772 h 11160806"/>
              <a:gd name="connsiteX4" fmla="*/ 10473520 w 16193178"/>
              <a:gd name="connsiteY4" fmla="*/ 7557320 h 11160806"/>
              <a:gd name="connsiteX5" fmla="*/ 16193178 w 16193178"/>
              <a:gd name="connsiteY5" fmla="*/ 9758678 h 11160806"/>
              <a:gd name="connsiteX0" fmla="*/ 298963 w 16193178"/>
              <a:gd name="connsiteY0" fmla="*/ 0 h 6655006"/>
              <a:gd name="connsiteX1" fmla="*/ 178508 w 16193178"/>
              <a:gd name="connsiteY1" fmla="*/ 3878854 h 6655006"/>
              <a:gd name="connsiteX2" fmla="*/ 1898243 w 16193178"/>
              <a:gd name="connsiteY2" fmla="*/ 6651972 h 6655006"/>
              <a:gd name="connsiteX3" fmla="*/ 10473520 w 16193178"/>
              <a:gd name="connsiteY3" fmla="*/ 3051520 h 6655006"/>
              <a:gd name="connsiteX4" fmla="*/ 16193178 w 16193178"/>
              <a:gd name="connsiteY4" fmla="*/ 5252878 h 6655006"/>
              <a:gd name="connsiteX0" fmla="*/ 0 w 16014670"/>
              <a:gd name="connsiteY0" fmla="*/ 840340 h 3616492"/>
              <a:gd name="connsiteX1" fmla="*/ 1719735 w 16014670"/>
              <a:gd name="connsiteY1" fmla="*/ 3613458 h 3616492"/>
              <a:gd name="connsiteX2" fmla="*/ 10295012 w 16014670"/>
              <a:gd name="connsiteY2" fmla="*/ 13006 h 3616492"/>
              <a:gd name="connsiteX3" fmla="*/ 16014670 w 16014670"/>
              <a:gd name="connsiteY3" fmla="*/ 2214364 h 3616492"/>
              <a:gd name="connsiteX0" fmla="*/ 0 w 15981079"/>
              <a:gd name="connsiteY0" fmla="*/ 1851847 h 3620206"/>
              <a:gd name="connsiteX1" fmla="*/ 1686144 w 15981079"/>
              <a:gd name="connsiteY1" fmla="*/ 3613458 h 3620206"/>
              <a:gd name="connsiteX2" fmla="*/ 10261421 w 15981079"/>
              <a:gd name="connsiteY2" fmla="*/ 13006 h 3620206"/>
              <a:gd name="connsiteX3" fmla="*/ 15981079 w 15981079"/>
              <a:gd name="connsiteY3" fmla="*/ 2214364 h 362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1079" h="3620206">
                <a:moveTo>
                  <a:pt x="0" y="1851847"/>
                </a:moveTo>
                <a:cubicBezTo>
                  <a:pt x="266547" y="2960509"/>
                  <a:pt x="-199806" y="3699183"/>
                  <a:pt x="1686144" y="3613458"/>
                </a:cubicBezTo>
                <a:cubicBezTo>
                  <a:pt x="4544570" y="2413307"/>
                  <a:pt x="7878932" y="246188"/>
                  <a:pt x="10261421" y="13006"/>
                </a:cubicBezTo>
                <a:cubicBezTo>
                  <a:pt x="12643910" y="-220176"/>
                  <a:pt x="14180854" y="2766814"/>
                  <a:pt x="15981079" y="2214364"/>
                </a:cubicBezTo>
              </a:path>
            </a:pathLst>
          </a:custGeom>
          <a:noFill/>
          <a:ln w="88900" cap="flat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693447" y="1301325"/>
            <a:ext cx="5954724" cy="579105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2121320" y="1173956"/>
            <a:ext cx="635372" cy="915121"/>
          </a:xfrm>
          <a:prstGeom prst="downArrow">
            <a:avLst>
              <a:gd name="adj1" fmla="val 50000"/>
              <a:gd name="adj2" fmla="val 72844"/>
            </a:avLst>
          </a:prstGeom>
          <a:solidFill>
            <a:srgbClr val="BF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0800000">
            <a:off x="2121320" y="6324689"/>
            <a:ext cx="635372" cy="915121"/>
          </a:xfrm>
          <a:prstGeom prst="downArrow">
            <a:avLst>
              <a:gd name="adj1" fmla="val 50000"/>
              <a:gd name="adj2" fmla="val 81981"/>
            </a:avLst>
          </a:prstGeom>
          <a:solidFill>
            <a:srgbClr val="7FC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10</cp:revision>
  <dcterms:created xsi:type="dcterms:W3CDTF">2014-09-25T10:53:46Z</dcterms:created>
  <dcterms:modified xsi:type="dcterms:W3CDTF">2014-09-25T14:52:16Z</dcterms:modified>
</cp:coreProperties>
</file>