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46" d="100"/>
          <a:sy n="46" d="100"/>
        </p:scale>
        <p:origin x="4512" y="2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97187"/>
            <a:ext cx="8915400" cy="2546773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42174"/>
            <a:ext cx="8915400" cy="1766146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6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89467"/>
            <a:ext cx="2563178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89467"/>
            <a:ext cx="7540943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6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823721"/>
            <a:ext cx="10252710" cy="3042919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895428"/>
            <a:ext cx="10252710" cy="1600199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947333"/>
            <a:ext cx="50520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947333"/>
            <a:ext cx="505206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89467"/>
            <a:ext cx="1025271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793241"/>
            <a:ext cx="5028842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672080"/>
            <a:ext cx="5028842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793241"/>
            <a:ext cx="5053608" cy="878839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672080"/>
            <a:ext cx="5053608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9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053254"/>
            <a:ext cx="6017895" cy="5198533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87680"/>
            <a:ext cx="3833931" cy="170688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053254"/>
            <a:ext cx="6017895" cy="5198533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194560"/>
            <a:ext cx="3833931" cy="4065694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89467"/>
            <a:ext cx="102527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947333"/>
            <a:ext cx="102527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661CF-5905-4068-9ABD-9BFB9DE506F4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780107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780107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41ED-EF81-4F0B-A123-7174E507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3" y="3881552"/>
            <a:ext cx="2713850" cy="2999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6" t="7482"/>
          <a:stretch/>
        </p:blipFill>
        <p:spPr>
          <a:xfrm>
            <a:off x="7294159" y="287870"/>
            <a:ext cx="4474506" cy="514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" y="370650"/>
            <a:ext cx="3510429" cy="3572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"/>
          <a:stretch/>
        </p:blipFill>
        <p:spPr>
          <a:xfrm>
            <a:off x="3569205" y="538822"/>
            <a:ext cx="3162954" cy="3236585"/>
          </a:xfrm>
          <a:prstGeom prst="rect">
            <a:avLst/>
          </a:prstGeom>
          <a:ln w="47625">
            <a:solidFill>
              <a:schemeClr val="tx1"/>
            </a:solidFill>
            <a:prstDash val="dash"/>
          </a:ln>
        </p:spPr>
      </p:pic>
      <p:grpSp>
        <p:nvGrpSpPr>
          <p:cNvPr id="21" name="Group 20"/>
          <p:cNvGrpSpPr/>
          <p:nvPr/>
        </p:nvGrpSpPr>
        <p:grpSpPr>
          <a:xfrm>
            <a:off x="790643" y="707435"/>
            <a:ext cx="1705897" cy="2894348"/>
            <a:chOff x="1097745" y="597478"/>
            <a:chExt cx="1719695" cy="2836717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1097745" y="597478"/>
              <a:ext cx="1719695" cy="971550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097745" y="1569028"/>
              <a:ext cx="102405" cy="186516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817440" y="597478"/>
              <a:ext cx="0" cy="135081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200151" y="3283527"/>
              <a:ext cx="181840" cy="150668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flipV="1">
            <a:off x="2496539" y="490094"/>
            <a:ext cx="1072666" cy="23324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2226" y="3601784"/>
            <a:ext cx="2676979" cy="2173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138441" y="3532382"/>
            <a:ext cx="816994" cy="1495958"/>
          </a:xfrm>
          <a:prstGeom prst="arc">
            <a:avLst>
              <a:gd name="adj1" fmla="val 5803093"/>
              <a:gd name="adj2" fmla="val 15627562"/>
            </a:avLst>
          </a:prstGeom>
          <a:ln w="635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693"/>
          </a:p>
        </p:txBody>
      </p:sp>
      <p:sp>
        <p:nvSpPr>
          <p:cNvPr id="28" name="Arc 27"/>
          <p:cNvSpPr/>
          <p:nvPr/>
        </p:nvSpPr>
        <p:spPr>
          <a:xfrm rot="14262202">
            <a:off x="7806140" y="4830188"/>
            <a:ext cx="855516" cy="1454407"/>
          </a:xfrm>
          <a:prstGeom prst="arc">
            <a:avLst>
              <a:gd name="adj1" fmla="val 5803093"/>
              <a:gd name="adj2" fmla="val 15627562"/>
            </a:avLst>
          </a:prstGeom>
          <a:ln w="635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693"/>
          </a:p>
        </p:txBody>
      </p:sp>
      <p:grpSp>
        <p:nvGrpSpPr>
          <p:cNvPr id="39" name="Group 38"/>
          <p:cNvGrpSpPr/>
          <p:nvPr/>
        </p:nvGrpSpPr>
        <p:grpSpPr>
          <a:xfrm>
            <a:off x="3440021" y="4111236"/>
            <a:ext cx="4130513" cy="2540168"/>
            <a:chOff x="3427614" y="4512486"/>
            <a:chExt cx="4130513" cy="25401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83" b="7771"/>
            <a:stretch/>
          </p:blipFill>
          <p:spPr>
            <a:xfrm>
              <a:off x="3569205" y="4512486"/>
              <a:ext cx="3949864" cy="216917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 rot="19914243">
              <a:off x="5860140" y="6200066"/>
              <a:ext cx="1697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11763" y="6652544"/>
              <a:ext cx="1697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F793D"/>
                  </a:solidFill>
                </a:rPr>
                <a:t>Eigenvector </a:t>
              </a:r>
              <a:r>
                <a:rPr lang="en-US" sz="2000" dirty="0" smtClean="0">
                  <a:solidFill>
                    <a:srgbClr val="3F793D"/>
                  </a:solidFill>
                </a:rPr>
                <a:t>1</a:t>
              </a:r>
              <a:endParaRPr lang="en-US" sz="2000" dirty="0">
                <a:solidFill>
                  <a:srgbClr val="3F793D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2778675" y="5435674"/>
              <a:ext cx="1697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sp>
        <p:nvSpPr>
          <p:cNvPr id="22" name="Teardrop 21"/>
          <p:cNvSpPr>
            <a:spLocks noChangeAspect="1"/>
          </p:cNvSpPr>
          <p:nvPr/>
        </p:nvSpPr>
        <p:spPr>
          <a:xfrm rot="5400000">
            <a:off x="162420" y="100330"/>
            <a:ext cx="594868" cy="619341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/>
              <a:t>A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323983" y="6649832"/>
            <a:ext cx="4710030" cy="594868"/>
            <a:chOff x="2249086" y="6644332"/>
            <a:chExt cx="4710030" cy="594868"/>
          </a:xfrm>
        </p:grpSpPr>
        <p:sp>
          <p:nvSpPr>
            <p:cNvPr id="40" name="TextBox 39"/>
            <p:cNvSpPr txBox="1"/>
            <p:nvPr/>
          </p:nvSpPr>
          <p:spPr>
            <a:xfrm>
              <a:off x="2814915" y="6715980"/>
              <a:ext cx="4144201" cy="523220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238B45"/>
                  </a:solidFill>
                </a:rPr>
                <a:t>Orientation clustering 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  <p:sp>
          <p:nvSpPr>
            <p:cNvPr id="24" name="Teardrop 23"/>
            <p:cNvSpPr>
              <a:spLocks noChangeAspect="1"/>
            </p:cNvSpPr>
            <p:nvPr/>
          </p:nvSpPr>
          <p:spPr>
            <a:xfrm rot="5400000">
              <a:off x="2261323" y="6632095"/>
              <a:ext cx="594868" cy="619341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/>
                <a:t>B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80266" y="5422557"/>
            <a:ext cx="3001362" cy="954107"/>
            <a:chOff x="8767303" y="6361093"/>
            <a:chExt cx="3001362" cy="954107"/>
          </a:xfrm>
        </p:grpSpPr>
        <p:sp>
          <p:nvSpPr>
            <p:cNvPr id="35" name="TextBox 34"/>
            <p:cNvSpPr txBox="1"/>
            <p:nvPr/>
          </p:nvSpPr>
          <p:spPr>
            <a:xfrm>
              <a:off x="9348022" y="6361093"/>
              <a:ext cx="2420643" cy="954107"/>
            </a:xfrm>
            <a:prstGeom prst="rect">
              <a:avLst/>
            </a:prstGeom>
            <a:solidFill>
              <a:srgbClr val="E7E6E6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238B45"/>
                  </a:solidFill>
                </a:rPr>
                <a:t>Hierarchical Clustering </a:t>
              </a:r>
              <a:endParaRPr lang="en-US" sz="2800" dirty="0">
                <a:solidFill>
                  <a:srgbClr val="238B45"/>
                </a:solidFill>
              </a:endParaRPr>
            </a:p>
          </p:txBody>
        </p:sp>
        <p:sp>
          <p:nvSpPr>
            <p:cNvPr id="29" name="Teardrop 28"/>
            <p:cNvSpPr>
              <a:spLocks noChangeAspect="1"/>
            </p:cNvSpPr>
            <p:nvPr/>
          </p:nvSpPr>
          <p:spPr>
            <a:xfrm rot="5400000">
              <a:off x="8779540" y="6708095"/>
              <a:ext cx="594868" cy="619341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/>
                <a:t>C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8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arindam</dc:creator>
  <cp:lastModifiedBy>arindam</cp:lastModifiedBy>
  <cp:revision>8</cp:revision>
  <dcterms:created xsi:type="dcterms:W3CDTF">2014-09-26T03:41:02Z</dcterms:created>
  <dcterms:modified xsi:type="dcterms:W3CDTF">2014-09-26T04:16:11Z</dcterms:modified>
</cp:coreProperties>
</file>