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380075" cy="12957175"/>
  <p:notesSz cx="6858000" cy="9144000"/>
  <p:defaultTextStyle>
    <a:defPPr>
      <a:defRPr lang="en-US"/>
    </a:defPPr>
    <a:lvl1pPr marL="0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91631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83263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74894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66526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58157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49789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41420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33052" algn="l" defTabSz="1783263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468" y="1740"/>
      </p:cViewPr>
      <p:guideLst>
        <p:guide orient="horz" pos="4081"/>
        <p:guide pos="57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E3719-FB22-4329-BE6A-A233A43FEA00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E271A-E511-4112-8FDA-A98238B1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3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891631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783263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674894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566526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458157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349789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241420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133052" algn="l" defTabSz="1783263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07" y="4025124"/>
            <a:ext cx="15623064" cy="2777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7011" y="7342399"/>
            <a:ext cx="12866053" cy="33112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1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74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58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49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4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00054" y="980787"/>
            <a:ext cx="8251888" cy="208874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4819" y="980787"/>
            <a:ext cx="24458900" cy="208874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3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900" y="8326187"/>
            <a:ext cx="15623064" cy="2573439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900" y="5491806"/>
            <a:ext cx="15623064" cy="2834381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1631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832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7489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6652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5815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497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414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3305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4819" y="5710756"/>
            <a:ext cx="16353798" cy="1615747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94952" y="5710756"/>
            <a:ext cx="16356991" cy="1615747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6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005" y="518889"/>
            <a:ext cx="16542067" cy="215952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03" y="2900368"/>
            <a:ext cx="8121059" cy="1208736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631" indent="0">
              <a:buNone/>
              <a:defRPr sz="3900" b="1"/>
            </a:lvl2pPr>
            <a:lvl3pPr marL="1783263" indent="0">
              <a:buNone/>
              <a:defRPr sz="3500" b="1"/>
            </a:lvl3pPr>
            <a:lvl4pPr marL="2674894" indent="0">
              <a:buNone/>
              <a:defRPr sz="3100" b="1"/>
            </a:lvl4pPr>
            <a:lvl5pPr marL="3566526" indent="0">
              <a:buNone/>
              <a:defRPr sz="3100" b="1"/>
            </a:lvl5pPr>
            <a:lvl6pPr marL="4458157" indent="0">
              <a:buNone/>
              <a:defRPr sz="3100" b="1"/>
            </a:lvl6pPr>
            <a:lvl7pPr marL="5349789" indent="0">
              <a:buNone/>
              <a:defRPr sz="3100" b="1"/>
            </a:lvl7pPr>
            <a:lvl8pPr marL="6241420" indent="0">
              <a:buNone/>
              <a:defRPr sz="3100" b="1"/>
            </a:lvl8pPr>
            <a:lvl9pPr marL="713305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9003" y="4109105"/>
            <a:ext cx="8121059" cy="7465373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36825" y="2900368"/>
            <a:ext cx="8124248" cy="1208736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631" indent="0">
              <a:buNone/>
              <a:defRPr sz="3900" b="1"/>
            </a:lvl2pPr>
            <a:lvl3pPr marL="1783263" indent="0">
              <a:buNone/>
              <a:defRPr sz="3500" b="1"/>
            </a:lvl3pPr>
            <a:lvl4pPr marL="2674894" indent="0">
              <a:buNone/>
              <a:defRPr sz="3100" b="1"/>
            </a:lvl4pPr>
            <a:lvl5pPr marL="3566526" indent="0">
              <a:buNone/>
              <a:defRPr sz="3100" b="1"/>
            </a:lvl5pPr>
            <a:lvl6pPr marL="4458157" indent="0">
              <a:buNone/>
              <a:defRPr sz="3100" b="1"/>
            </a:lvl6pPr>
            <a:lvl7pPr marL="5349789" indent="0">
              <a:buNone/>
              <a:defRPr sz="3100" b="1"/>
            </a:lvl7pPr>
            <a:lvl8pPr marL="6241420" indent="0">
              <a:buNone/>
              <a:defRPr sz="3100" b="1"/>
            </a:lvl8pPr>
            <a:lvl9pPr marL="7133052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36825" y="4109105"/>
            <a:ext cx="8124248" cy="7465373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004" y="515889"/>
            <a:ext cx="6046918" cy="2195521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6099" y="515888"/>
            <a:ext cx="10274973" cy="11058590"/>
          </a:xfrm>
        </p:spPr>
        <p:txBody>
          <a:bodyPr/>
          <a:lstStyle>
            <a:lvl1pPr>
              <a:defRPr sz="62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9004" y="2711411"/>
            <a:ext cx="6046918" cy="8863069"/>
          </a:xfrm>
        </p:spPr>
        <p:txBody>
          <a:bodyPr/>
          <a:lstStyle>
            <a:lvl1pPr marL="0" indent="0">
              <a:buNone/>
              <a:defRPr sz="2700"/>
            </a:lvl1pPr>
            <a:lvl2pPr marL="891631" indent="0">
              <a:buNone/>
              <a:defRPr sz="2300"/>
            </a:lvl2pPr>
            <a:lvl3pPr marL="1783263" indent="0">
              <a:buNone/>
              <a:defRPr sz="2000"/>
            </a:lvl3pPr>
            <a:lvl4pPr marL="2674894" indent="0">
              <a:buNone/>
              <a:defRPr sz="1800"/>
            </a:lvl4pPr>
            <a:lvl5pPr marL="3566526" indent="0">
              <a:buNone/>
              <a:defRPr sz="1800"/>
            </a:lvl5pPr>
            <a:lvl6pPr marL="4458157" indent="0">
              <a:buNone/>
              <a:defRPr sz="1800"/>
            </a:lvl6pPr>
            <a:lvl7pPr marL="5349789" indent="0">
              <a:buNone/>
              <a:defRPr sz="1800"/>
            </a:lvl7pPr>
            <a:lvl8pPr marL="6241420" indent="0">
              <a:buNone/>
              <a:defRPr sz="1800"/>
            </a:lvl8pPr>
            <a:lvl9pPr marL="713305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4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624" y="9070024"/>
            <a:ext cx="11028045" cy="107076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02624" y="1157749"/>
            <a:ext cx="11028045" cy="7774305"/>
          </a:xfrm>
        </p:spPr>
        <p:txBody>
          <a:bodyPr/>
          <a:lstStyle>
            <a:lvl1pPr marL="0" indent="0">
              <a:buNone/>
              <a:defRPr sz="6200"/>
            </a:lvl1pPr>
            <a:lvl2pPr marL="891631" indent="0">
              <a:buNone/>
              <a:defRPr sz="5500"/>
            </a:lvl2pPr>
            <a:lvl3pPr marL="1783263" indent="0">
              <a:buNone/>
              <a:defRPr sz="4700"/>
            </a:lvl3pPr>
            <a:lvl4pPr marL="2674894" indent="0">
              <a:buNone/>
              <a:defRPr sz="3900"/>
            </a:lvl4pPr>
            <a:lvl5pPr marL="3566526" indent="0">
              <a:buNone/>
              <a:defRPr sz="3900"/>
            </a:lvl5pPr>
            <a:lvl6pPr marL="4458157" indent="0">
              <a:buNone/>
              <a:defRPr sz="3900"/>
            </a:lvl6pPr>
            <a:lvl7pPr marL="5349789" indent="0">
              <a:buNone/>
              <a:defRPr sz="3900"/>
            </a:lvl7pPr>
            <a:lvl8pPr marL="6241420" indent="0">
              <a:buNone/>
              <a:defRPr sz="3900"/>
            </a:lvl8pPr>
            <a:lvl9pPr marL="7133052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624" y="10140790"/>
            <a:ext cx="11028045" cy="1520668"/>
          </a:xfrm>
        </p:spPr>
        <p:txBody>
          <a:bodyPr/>
          <a:lstStyle>
            <a:lvl1pPr marL="0" indent="0">
              <a:buNone/>
              <a:defRPr sz="2700"/>
            </a:lvl1pPr>
            <a:lvl2pPr marL="891631" indent="0">
              <a:buNone/>
              <a:defRPr sz="2300"/>
            </a:lvl2pPr>
            <a:lvl3pPr marL="1783263" indent="0">
              <a:buNone/>
              <a:defRPr sz="2000"/>
            </a:lvl3pPr>
            <a:lvl4pPr marL="2674894" indent="0">
              <a:buNone/>
              <a:defRPr sz="1800"/>
            </a:lvl4pPr>
            <a:lvl5pPr marL="3566526" indent="0">
              <a:buNone/>
              <a:defRPr sz="1800"/>
            </a:lvl5pPr>
            <a:lvl6pPr marL="4458157" indent="0">
              <a:buNone/>
              <a:defRPr sz="1800"/>
            </a:lvl6pPr>
            <a:lvl7pPr marL="5349789" indent="0">
              <a:buNone/>
              <a:defRPr sz="1800"/>
            </a:lvl7pPr>
            <a:lvl8pPr marL="6241420" indent="0">
              <a:buNone/>
              <a:defRPr sz="1800"/>
            </a:lvl8pPr>
            <a:lvl9pPr marL="7133052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9005" y="518889"/>
            <a:ext cx="16542067" cy="2159529"/>
          </a:xfrm>
          <a:prstGeom prst="rect">
            <a:avLst/>
          </a:prstGeom>
        </p:spPr>
        <p:txBody>
          <a:bodyPr vert="horz" lIns="178326" tIns="89163" rIns="178326" bIns="891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05" y="3023343"/>
            <a:ext cx="16542067" cy="8551137"/>
          </a:xfrm>
          <a:prstGeom prst="rect">
            <a:avLst/>
          </a:prstGeom>
        </p:spPr>
        <p:txBody>
          <a:bodyPr vert="horz" lIns="178326" tIns="89163" rIns="178326" bIns="891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9004" y="12009382"/>
            <a:ext cx="4288685" cy="68985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4A87-ACDD-4C30-95C3-4447549DFF6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79859" y="12009382"/>
            <a:ext cx="5820357" cy="68985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72387" y="12009382"/>
            <a:ext cx="4288685" cy="689850"/>
          </a:xfrm>
          <a:prstGeom prst="rect">
            <a:avLst/>
          </a:prstGeom>
        </p:spPr>
        <p:txBody>
          <a:bodyPr vert="horz" lIns="178326" tIns="89163" rIns="178326" bIns="89163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55F7E-2585-4E38-A669-B6EBDFBC9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83263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8724" indent="-668724" algn="l" defTabSz="1783263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8901" indent="-557270" algn="l" defTabSz="1783263" rtl="0" eaLnBrk="1" latinLnBrk="0" hangingPunct="1">
        <a:spcBef>
          <a:spcPct val="20000"/>
        </a:spcBef>
        <a:buFont typeface="Arial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29079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710" indent="-445816" algn="l" defTabSz="1783263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12341" indent="-445816" algn="l" defTabSz="1783263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03973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95604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87236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78867" indent="-445816" algn="l" defTabSz="1783263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1631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83263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74894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66526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58157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49789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41420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33052" algn="l" defTabSz="1783263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4" y="3278187"/>
            <a:ext cx="8333102" cy="796799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208405" y="8281377"/>
            <a:ext cx="3355243" cy="3482595"/>
            <a:chOff x="10959160" y="4857564"/>
            <a:chExt cx="2007058" cy="1909417"/>
          </a:xfrm>
        </p:grpSpPr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10959160" y="4885593"/>
              <a:ext cx="1881055" cy="1881388"/>
            </a:xfrm>
            <a:prstGeom prst="ellipse">
              <a:avLst/>
            </a:prstGeom>
            <a:noFill/>
            <a:ln w="1270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160" y="4857564"/>
              <a:ext cx="2007058" cy="1909417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10550038" y="11366659"/>
            <a:ext cx="8074285" cy="1590516"/>
            <a:chOff x="9275068" y="12692612"/>
            <a:chExt cx="8933858" cy="1590516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4" t="8371" r="54524" b="6163"/>
            <a:stretch/>
          </p:blipFill>
          <p:spPr>
            <a:xfrm rot="5400000">
              <a:off x="12964278" y="9003402"/>
              <a:ext cx="812367" cy="8190787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6722788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529</a:t>
              </a:r>
              <a:endParaRPr 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28633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396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2912152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264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64465" y="13513687"/>
              <a:ext cx="14861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132</a:t>
              </a:r>
              <a:endParaRPr lang="en-US" sz="1600" b="1" dirty="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544" y="2494160"/>
            <a:ext cx="3624710" cy="349298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0893492" y="2942783"/>
            <a:ext cx="7197431" cy="8130670"/>
            <a:chOff x="9995038" y="4753567"/>
            <a:chExt cx="7197431" cy="813067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3" r="8567"/>
            <a:stretch/>
          </p:blipFill>
          <p:spPr>
            <a:xfrm>
              <a:off x="9995038" y="5110199"/>
              <a:ext cx="7197431" cy="7774038"/>
            </a:xfrm>
            <a:prstGeom prst="rect">
              <a:avLst/>
            </a:prstGeom>
          </p:spPr>
        </p:pic>
        <p:sp>
          <p:nvSpPr>
            <p:cNvPr id="39" name="Oval 38"/>
            <p:cNvSpPr/>
            <p:nvPr/>
          </p:nvSpPr>
          <p:spPr>
            <a:xfrm>
              <a:off x="12015133" y="4753567"/>
              <a:ext cx="834190" cy="832104"/>
            </a:xfrm>
            <a:prstGeom prst="ellipse">
              <a:avLst/>
            </a:prstGeom>
            <a:solidFill>
              <a:schemeClr val="bg1">
                <a:alpha val="43000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10071238" y="6934200"/>
              <a:ext cx="1125706" cy="3242640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3143620" y="5188346"/>
              <a:ext cx="1846588" cy="279936"/>
            </a:xfrm>
            <a:prstGeom prst="line">
              <a:avLst/>
            </a:prstGeom>
            <a:ln w="508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lowchart: Preparation 41"/>
          <p:cNvSpPr/>
          <p:nvPr/>
        </p:nvSpPr>
        <p:spPr>
          <a:xfrm rot="5400000" flipV="1">
            <a:off x="3876280" y="6510393"/>
            <a:ext cx="12750992" cy="142278"/>
          </a:xfrm>
          <a:prstGeom prst="flowChartPreparation">
            <a:avLst/>
          </a:prstGeom>
          <a:solidFill>
            <a:srgbClr val="238B45">
              <a:alpha val="25000"/>
            </a:srgbClr>
          </a:solidFill>
          <a:ln>
            <a:solidFill>
              <a:srgbClr val="238B45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Alternate Process 42"/>
          <p:cNvSpPr/>
          <p:nvPr/>
        </p:nvSpPr>
        <p:spPr>
          <a:xfrm>
            <a:off x="743744" y="612020"/>
            <a:ext cx="9144000" cy="1751768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MetaTracts color mapped to the major axis directions</a:t>
            </a:r>
            <a:endParaRPr lang="en-US" sz="4800" dirty="0">
              <a:solidFill>
                <a:srgbClr val="238B45"/>
              </a:solidFill>
            </a:endParaRPr>
          </a:p>
        </p:txBody>
      </p:sp>
      <p:sp>
        <p:nvSpPr>
          <p:cNvPr id="44" name="Flowchart: Alternate Process 43"/>
          <p:cNvSpPr/>
          <p:nvPr/>
        </p:nvSpPr>
        <p:spPr>
          <a:xfrm>
            <a:off x="10953173" y="612020"/>
            <a:ext cx="7402638" cy="1751768"/>
          </a:xfrm>
          <a:prstGeom prst="flowChartAlternateProcess">
            <a:avLst/>
          </a:prstGeom>
          <a:solidFill>
            <a:srgbClr val="66C2A4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smtClean="0">
                <a:solidFill>
                  <a:srgbClr val="238B45"/>
                </a:solidFill>
              </a:rPr>
              <a:t>Length distribution of MetaTracts in fiber bundle 1</a:t>
            </a:r>
            <a:endParaRPr lang="en-US" sz="4800" dirty="0">
              <a:solidFill>
                <a:srgbClr val="238B45"/>
              </a:solidFill>
            </a:endParaRPr>
          </a:p>
        </p:txBody>
      </p:sp>
      <p:sp>
        <p:nvSpPr>
          <p:cNvPr id="45" name="Teardrop 44"/>
          <p:cNvSpPr>
            <a:spLocks noChangeAspect="1"/>
          </p:cNvSpPr>
          <p:nvPr/>
        </p:nvSpPr>
        <p:spPr>
          <a:xfrm rot="5400000">
            <a:off x="10399608" y="-22916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/>
              <a:t>B</a:t>
            </a:r>
          </a:p>
        </p:txBody>
      </p:sp>
      <p:sp>
        <p:nvSpPr>
          <p:cNvPr id="46" name="Teardrop 45"/>
          <p:cNvSpPr>
            <a:spLocks noChangeAspect="1"/>
          </p:cNvSpPr>
          <p:nvPr/>
        </p:nvSpPr>
        <p:spPr>
          <a:xfrm rot="5400000">
            <a:off x="22916" y="-22916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600" dirty="0" smtClean="0"/>
              <a:t>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2690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astra</cp:lastModifiedBy>
  <cp:revision>6</cp:revision>
  <dcterms:created xsi:type="dcterms:W3CDTF">2014-09-22T12:56:03Z</dcterms:created>
  <dcterms:modified xsi:type="dcterms:W3CDTF">2014-09-22T13:42:48Z</dcterms:modified>
</cp:coreProperties>
</file>