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41963" cy="7434263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2">
          <p15:clr>
            <a:srgbClr val="A4A3A4"/>
          </p15:clr>
        </p15:guide>
        <p15:guide id="2" pos="5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26" y="570"/>
      </p:cViewPr>
      <p:guideLst>
        <p:guide orient="horz" pos="2342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147" y="2309441"/>
            <a:ext cx="15505669" cy="1593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295" y="4212749"/>
            <a:ext cx="12769374" cy="189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4341" y="323529"/>
            <a:ext cx="8186713" cy="6874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1030" y="323529"/>
            <a:ext cx="24259277" cy="6874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89" y="4777203"/>
            <a:ext cx="15505669" cy="1476527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89" y="3150959"/>
            <a:ext cx="15505669" cy="162624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1031" y="1880939"/>
            <a:ext cx="16221412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6475" y="1880939"/>
            <a:ext cx="16224578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664105"/>
            <a:ext cx="8060035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98" y="2357625"/>
            <a:ext cx="8060035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6665" y="1664105"/>
            <a:ext cx="8063201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6665" y="2357625"/>
            <a:ext cx="8063201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9" y="295994"/>
            <a:ext cx="6001480" cy="125969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101" y="295994"/>
            <a:ext cx="10197764" cy="6344938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99" y="1555689"/>
            <a:ext cx="6001480" cy="508524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52" y="5203984"/>
            <a:ext cx="10945178" cy="6143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552" y="664265"/>
            <a:ext cx="10945178" cy="4460558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552" y="5818344"/>
            <a:ext cx="10945178" cy="87249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734662"/>
            <a:ext cx="16417767" cy="4906270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98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671" y="6890461"/>
            <a:ext cx="5776622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3407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09173" y="-21025"/>
            <a:ext cx="2136241" cy="3083191"/>
            <a:chOff x="4117660" y="-21025"/>
            <a:chExt cx="2136241" cy="3083191"/>
          </a:xfrm>
        </p:grpSpPr>
        <p:sp>
          <p:nvSpPr>
            <p:cNvPr id="265" name="TextBox 264"/>
            <p:cNvSpPr txBox="1"/>
            <p:nvPr/>
          </p:nvSpPr>
          <p:spPr>
            <a:xfrm>
              <a:off x="4117660" y="-21025"/>
              <a:ext cx="21362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238B45"/>
                  </a:solidFill>
                </a:rPr>
                <a:t>MetaTract</a:t>
              </a:r>
              <a:r>
                <a:rPr lang="en-US" sz="3000" dirty="0" smtClean="0">
                  <a:solidFill>
                    <a:srgbClr val="238B45"/>
                  </a:solidFill>
                </a:rPr>
                <a:t> Generation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4117660" y="877964"/>
              <a:ext cx="2136241" cy="2184202"/>
              <a:chOff x="2019817" y="1240633"/>
              <a:chExt cx="2421135" cy="2475492"/>
            </a:xfrm>
          </p:grpSpPr>
          <p:sp>
            <p:nvSpPr>
              <p:cNvPr id="267" name="Rounded Rectangle 266"/>
              <p:cNvSpPr/>
              <p:nvPr/>
            </p:nvSpPr>
            <p:spPr>
              <a:xfrm>
                <a:off x="2019817" y="1240633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7083" y="1315080"/>
                <a:ext cx="1420981" cy="1452222"/>
              </a:xfrm>
              <a:prstGeom prst="rect">
                <a:avLst/>
              </a:prstGeom>
              <a:solidFill>
                <a:srgbClr val="238B45"/>
              </a:solidFill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5564" y="2567417"/>
                <a:ext cx="850547" cy="947101"/>
              </a:xfrm>
              <a:prstGeom prst="rect">
                <a:avLst/>
              </a:prstGeom>
            </p:spPr>
          </p:pic>
        </p:grpSp>
      </p:grpSp>
      <p:sp>
        <p:nvSpPr>
          <p:cNvPr id="139" name="TextBox 138"/>
          <p:cNvSpPr txBox="1"/>
          <p:nvPr/>
        </p:nvSpPr>
        <p:spPr>
          <a:xfrm>
            <a:off x="3180583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Reliable Hessians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180583" y="3453807"/>
            <a:ext cx="2136241" cy="2184202"/>
            <a:chOff x="3212776" y="4044357"/>
            <a:chExt cx="2136241" cy="2184202"/>
          </a:xfrm>
        </p:grpSpPr>
        <p:sp>
          <p:nvSpPr>
            <p:cNvPr id="262" name="Rounded Rectangle 261"/>
            <p:cNvSpPr/>
            <p:nvPr/>
          </p:nvSpPr>
          <p:spPr>
            <a:xfrm>
              <a:off x="3212776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433" y="5304498"/>
              <a:ext cx="750464" cy="835656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317" y="4154130"/>
              <a:ext cx="1083158" cy="1099331"/>
            </a:xfrm>
            <a:prstGeom prst="rect">
              <a:avLst/>
            </a:prstGeom>
            <a:solidFill>
              <a:srgbClr val="238B45"/>
            </a:solidFill>
          </p:spPr>
        </p:pic>
      </p:grpSp>
      <p:sp>
        <p:nvSpPr>
          <p:cNvPr id="141" name="TextBox 140"/>
          <p:cNvSpPr txBox="1"/>
          <p:nvPr/>
        </p:nvSpPr>
        <p:spPr>
          <a:xfrm>
            <a:off x="13651178" y="5590005"/>
            <a:ext cx="213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Volume Visualization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3651177" y="3453807"/>
            <a:ext cx="2136241" cy="2184202"/>
            <a:chOff x="13683370" y="4044357"/>
            <a:chExt cx="2136241" cy="2184202"/>
          </a:xfrm>
        </p:grpSpPr>
        <p:sp>
          <p:nvSpPr>
            <p:cNvPr id="258" name="Rounded Rectangle 257"/>
            <p:cNvSpPr/>
            <p:nvPr/>
          </p:nvSpPr>
          <p:spPr>
            <a:xfrm>
              <a:off x="13683370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8" y="5304498"/>
              <a:ext cx="750464" cy="835656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328" y="5357475"/>
              <a:ext cx="639747" cy="729702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1178" y="4125252"/>
              <a:ext cx="1160625" cy="1057866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5390529" y="6659614"/>
            <a:ext cx="3084732" cy="735949"/>
            <a:chOff x="88088" y="9154403"/>
            <a:chExt cx="3969778" cy="947101"/>
          </a:xfrm>
        </p:grpSpPr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8" y="9154403"/>
              <a:ext cx="850547" cy="947101"/>
            </a:xfrm>
            <a:prstGeom prst="rect">
              <a:avLst/>
            </a:prstGeom>
          </p:spPr>
        </p:pic>
        <p:sp>
          <p:nvSpPr>
            <p:cNvPr id="257" name="Rounded Rectangle 256"/>
            <p:cNvSpPr/>
            <p:nvPr/>
          </p:nvSpPr>
          <p:spPr>
            <a:xfrm>
              <a:off x="1066877" y="9154403"/>
              <a:ext cx="2990989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Computations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75231" y="6659614"/>
            <a:ext cx="3037040" cy="735949"/>
            <a:chOff x="4300149" y="9154403"/>
            <a:chExt cx="3908402" cy="947101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149" y="9154403"/>
              <a:ext cx="850547" cy="947101"/>
            </a:xfrm>
            <a:prstGeom prst="rect">
              <a:avLst/>
            </a:prstGeom>
          </p:spPr>
        </p:pic>
        <p:sp>
          <p:nvSpPr>
            <p:cNvPr id="255" name="Rounded Rectangle 254"/>
            <p:cNvSpPr/>
            <p:nvPr/>
          </p:nvSpPr>
          <p:spPr>
            <a:xfrm>
              <a:off x="5324556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Data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073103" y="6645085"/>
            <a:ext cx="3036404" cy="765007"/>
            <a:chOff x="8789238" y="9135706"/>
            <a:chExt cx="3907579" cy="984495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238" y="9135706"/>
              <a:ext cx="863130" cy="984495"/>
            </a:xfrm>
            <a:prstGeom prst="rect">
              <a:avLst/>
            </a:prstGeom>
          </p:spPr>
        </p:pic>
        <p:sp>
          <p:nvSpPr>
            <p:cNvPr id="253" name="Rounded Rectangle 252"/>
            <p:cNvSpPr/>
            <p:nvPr/>
          </p:nvSpPr>
          <p:spPr>
            <a:xfrm>
              <a:off x="981282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Visualization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13330239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094941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9753519" y="6659614"/>
            <a:ext cx="3041326" cy="735949"/>
            <a:chOff x="13348630" y="9154403"/>
            <a:chExt cx="3913917" cy="947101"/>
          </a:xfrm>
        </p:grpSpPr>
        <p:sp>
          <p:nvSpPr>
            <p:cNvPr id="240" name="Rounded Rectangle 239"/>
            <p:cNvSpPr/>
            <p:nvPr/>
          </p:nvSpPr>
          <p:spPr>
            <a:xfrm>
              <a:off x="1437855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Clustering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3348630" y="9216755"/>
              <a:ext cx="869876" cy="822396"/>
              <a:chOff x="13348630" y="9216755"/>
              <a:chExt cx="869876" cy="82239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8415879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Orientation</a:t>
            </a:r>
          </a:p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Clustering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415880" y="3453807"/>
            <a:ext cx="2136241" cy="2184202"/>
            <a:chOff x="8448073" y="4044357"/>
            <a:chExt cx="2136241" cy="2184202"/>
          </a:xfrm>
        </p:grpSpPr>
        <p:sp>
          <p:nvSpPr>
            <p:cNvPr id="222" name="Rounded Rectangle 221"/>
            <p:cNvSpPr/>
            <p:nvPr/>
          </p:nvSpPr>
          <p:spPr>
            <a:xfrm>
              <a:off x="844807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730" y="5304498"/>
              <a:ext cx="750464" cy="835656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 rot="21261240">
              <a:off x="9013670" y="4409399"/>
              <a:ext cx="836962" cy="671223"/>
              <a:chOff x="7327710" y="5404471"/>
              <a:chExt cx="948581" cy="760739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518399" y="5404471"/>
                <a:ext cx="757892" cy="760739"/>
                <a:chOff x="5089980" y="16264517"/>
                <a:chExt cx="757892" cy="760739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5089980" y="16264517"/>
                  <a:ext cx="757892" cy="316974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5089980" y="16581491"/>
                  <a:ext cx="646251" cy="443765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Arc 236"/>
              <p:cNvSpPr/>
              <p:nvPr/>
            </p:nvSpPr>
            <p:spPr>
              <a:xfrm>
                <a:off x="7327710" y="5410799"/>
                <a:ext cx="632024" cy="632024"/>
              </a:xfrm>
              <a:prstGeom prst="arc">
                <a:avLst>
                  <a:gd name="adj1" fmla="val 20382303"/>
                  <a:gd name="adj2" fmla="val 2133028"/>
                </a:avLst>
              </a:prstGeom>
              <a:ln w="88900">
                <a:solidFill>
                  <a:srgbClr val="BCD4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9833041" y="5441816"/>
              <a:ext cx="593409" cy="561019"/>
              <a:chOff x="8014711" y="6622310"/>
              <a:chExt cx="672547" cy="635838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10873059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Hierarchical Clustering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0873060" y="3453807"/>
            <a:ext cx="2136241" cy="2184202"/>
            <a:chOff x="10905253" y="4044357"/>
            <a:chExt cx="2136241" cy="2184202"/>
          </a:xfrm>
        </p:grpSpPr>
        <p:sp>
          <p:nvSpPr>
            <p:cNvPr id="197" name="Rounded Rectangle 196"/>
            <p:cNvSpPr/>
            <p:nvPr/>
          </p:nvSpPr>
          <p:spPr>
            <a:xfrm>
              <a:off x="1090525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910" y="5304498"/>
              <a:ext cx="750464" cy="835656"/>
            </a:xfrm>
            <a:prstGeom prst="rect">
              <a:avLst/>
            </a:prstGeom>
          </p:spPr>
        </p:pic>
        <p:grpSp>
          <p:nvGrpSpPr>
            <p:cNvPr id="199" name="Group 198"/>
            <p:cNvGrpSpPr/>
            <p:nvPr/>
          </p:nvGrpSpPr>
          <p:grpSpPr>
            <a:xfrm>
              <a:off x="11545701" y="4352881"/>
              <a:ext cx="855344" cy="654130"/>
              <a:chOff x="10664873" y="5492816"/>
              <a:chExt cx="969415" cy="741366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1066487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0981575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0664873" y="5888403"/>
                <a:ext cx="47505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0823224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1139926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132486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11634288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1324863" y="5888403"/>
                <a:ext cx="309425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0891192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1479575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0891192" y="5492816"/>
                <a:ext cx="58838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2254438" y="5441816"/>
              <a:ext cx="593409" cy="561019"/>
              <a:chOff x="8014711" y="6622310"/>
              <a:chExt cx="672547" cy="635838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03" name="Straight Connector 202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16108358" y="5628104"/>
            <a:ext cx="213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Surface Extraction</a:t>
            </a:r>
            <a:endParaRPr lang="en-US" sz="3000" dirty="0">
              <a:solidFill>
                <a:srgbClr val="238B45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6108357" y="3479091"/>
            <a:ext cx="2136241" cy="2184202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14" y="4713948"/>
            <a:ext cx="750464" cy="835656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16366695" y="3410985"/>
            <a:ext cx="1696397" cy="1406430"/>
            <a:chOff x="15977891" y="5027405"/>
            <a:chExt cx="2143749" cy="177731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9270" y="5027405"/>
              <a:ext cx="1562370" cy="1325502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7891" y="5408454"/>
              <a:ext cx="1645780" cy="1396267"/>
            </a:xfrm>
            <a:prstGeom prst="rect">
              <a:avLst/>
            </a:prstGeom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683" y="4766925"/>
            <a:ext cx="639747" cy="729702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5713420" y="5780096"/>
            <a:ext cx="2050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MetaTracts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637762" y="3453807"/>
            <a:ext cx="2136241" cy="2184202"/>
            <a:chOff x="5669955" y="4044357"/>
            <a:chExt cx="2136241" cy="2184202"/>
          </a:xfrm>
        </p:grpSpPr>
        <p:sp>
          <p:nvSpPr>
            <p:cNvPr id="189" name="Rounded Rectangle 188"/>
            <p:cNvSpPr/>
            <p:nvPr/>
          </p:nvSpPr>
          <p:spPr>
            <a:xfrm>
              <a:off x="5669955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13" y="5304498"/>
              <a:ext cx="750464" cy="835656"/>
            </a:xfrm>
            <a:prstGeom prst="rect">
              <a:avLst/>
            </a:prstGeom>
          </p:spPr>
        </p:pic>
        <p:grpSp>
          <p:nvGrpSpPr>
            <p:cNvPr id="191" name="Group 190"/>
            <p:cNvGrpSpPr/>
            <p:nvPr/>
          </p:nvGrpSpPr>
          <p:grpSpPr>
            <a:xfrm>
              <a:off x="6257161" y="4307440"/>
              <a:ext cx="961829" cy="958681"/>
              <a:chOff x="4552664" y="5462434"/>
              <a:chExt cx="887187" cy="884282"/>
            </a:xfrm>
          </p:grpSpPr>
          <p:sp>
            <p:nvSpPr>
              <p:cNvPr id="192" name="Rectangle 191"/>
              <p:cNvSpPr/>
              <p:nvPr/>
            </p:nvSpPr>
            <p:spPr>
              <a:xfrm rot="8700000">
                <a:off x="5124010" y="5627607"/>
                <a:ext cx="315841" cy="7191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6578114">
                <a:off x="4762019" y="5253079"/>
                <a:ext cx="300400" cy="719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8700000">
                <a:off x="5124002" y="5627607"/>
                <a:ext cx="315841" cy="71910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9641035" y="-21025"/>
            <a:ext cx="2291627" cy="3083191"/>
            <a:chOff x="9421721" y="-21025"/>
            <a:chExt cx="2291627" cy="3083191"/>
          </a:xfrm>
        </p:grpSpPr>
        <p:sp>
          <p:nvSpPr>
            <p:cNvPr id="183" name="TextBox 182"/>
            <p:cNvSpPr txBox="1"/>
            <p:nvPr/>
          </p:nvSpPr>
          <p:spPr>
            <a:xfrm>
              <a:off x="9421721" y="-21025"/>
              <a:ext cx="2291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238B45"/>
                  </a:solidFill>
                </a:rPr>
                <a:t>Fiber Bundle Generation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9428591" y="877964"/>
              <a:ext cx="2136241" cy="2184202"/>
              <a:chOff x="8039026" y="1186170"/>
              <a:chExt cx="2421135" cy="247549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8039026" y="1186170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773" y="2512954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080" y="1250721"/>
                <a:ext cx="1343025" cy="1363077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595" y="2133454"/>
              <a:ext cx="639747" cy="729702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14743803" y="-21025"/>
            <a:ext cx="2272205" cy="3083190"/>
            <a:chOff x="14603559" y="-21025"/>
            <a:chExt cx="2272205" cy="3083190"/>
          </a:xfrm>
        </p:grpSpPr>
        <p:sp>
          <p:nvSpPr>
            <p:cNvPr id="177" name="TextBox 176"/>
            <p:cNvSpPr txBox="1"/>
            <p:nvPr/>
          </p:nvSpPr>
          <p:spPr>
            <a:xfrm>
              <a:off x="14603559" y="-21025"/>
              <a:ext cx="22722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238B45"/>
                  </a:solidFill>
                </a:rPr>
                <a:t>Fiber Bundle Visualization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671541" y="797868"/>
              <a:ext cx="2136241" cy="2264297"/>
              <a:chOff x="13981187" y="1226022"/>
              <a:chExt cx="2421135" cy="2566269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13981187" y="1316799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3043" y="2632155"/>
                <a:ext cx="850546" cy="947101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09956" y="1226022"/>
                <a:ext cx="1763596" cy="1496221"/>
              </a:xfrm>
              <a:prstGeom prst="rect">
                <a:avLst/>
              </a:prstGeom>
            </p:spPr>
          </p:pic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422" y="2157419"/>
              <a:ext cx="639747" cy="729702"/>
            </a:xfrm>
            <a:prstGeom prst="rect">
              <a:avLst/>
            </a:prstGeom>
          </p:spPr>
        </p:pic>
      </p:grpSp>
      <p:cxnSp>
        <p:nvCxnSpPr>
          <p:cNvPr id="162" name="Straight Arrow Connector 161"/>
          <p:cNvCxnSpPr/>
          <p:nvPr/>
        </p:nvCxnSpPr>
        <p:spPr>
          <a:xfrm>
            <a:off x="7578360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799351" y="1788977"/>
            <a:ext cx="1060986" cy="395793"/>
            <a:chOff x="11657957" y="2126380"/>
            <a:chExt cx="1202482" cy="448577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1657957" y="2126380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1657957" y="2574957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/>
          <p:nvPr/>
        </p:nvCxnSpPr>
        <p:spPr>
          <a:xfrm>
            <a:off x="2859645" y="814077"/>
            <a:ext cx="0" cy="5604982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377694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357" y="194418"/>
            <a:ext cx="2136241" cy="2867748"/>
            <a:chOff x="-24410" y="194418"/>
            <a:chExt cx="2136241" cy="2867748"/>
          </a:xfrm>
        </p:grpSpPr>
        <p:grpSp>
          <p:nvGrpSpPr>
            <p:cNvPr id="170" name="Group 169"/>
            <p:cNvGrpSpPr/>
            <p:nvPr/>
          </p:nvGrpSpPr>
          <p:grpSpPr>
            <a:xfrm>
              <a:off x="-24410" y="194418"/>
              <a:ext cx="2136241" cy="2867748"/>
              <a:chOff x="89890" y="194418"/>
              <a:chExt cx="2136241" cy="28677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89890" y="877964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9890" y="194418"/>
                <a:ext cx="21362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238B45"/>
                    </a:solidFill>
                  </a:rPr>
                  <a:t>XCT Data</a:t>
                </a:r>
                <a:endParaRPr lang="en-US" sz="2600" dirty="0">
                  <a:solidFill>
                    <a:srgbClr val="238B45"/>
                  </a:solidFill>
                </a:endParaRP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08" y="2224991"/>
                <a:ext cx="564034" cy="628063"/>
              </a:xfrm>
              <a:prstGeom prst="rect">
                <a:avLst/>
              </a:prstGeom>
            </p:spPr>
          </p:pic>
        </p:grpSp>
        <p:pic>
          <p:nvPicPr>
            <p:cNvPr id="171" name="Picture 2" descr="C:\Users\astra\Desktop\d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4" y="1000918"/>
              <a:ext cx="1265012" cy="11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Right Brace 166"/>
          <p:cNvSpPr/>
          <p:nvPr/>
        </p:nvSpPr>
        <p:spPr>
          <a:xfrm rot="16200000">
            <a:off x="5346448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Brace 167"/>
          <p:cNvSpPr/>
          <p:nvPr/>
        </p:nvSpPr>
        <p:spPr>
          <a:xfrm rot="16200000">
            <a:off x="15827622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 rot="16200000">
            <a:off x="10587035" y="991966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5</cp:revision>
  <dcterms:created xsi:type="dcterms:W3CDTF">2014-09-18T17:42:11Z</dcterms:created>
  <dcterms:modified xsi:type="dcterms:W3CDTF">2014-09-22T16:44:41Z</dcterms:modified>
</cp:coreProperties>
</file>