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4572000" cy="1736725"/>
  <p:notesSz cx="6858000" cy="9144000"/>
  <p:defaultTextStyle>
    <a:defPPr>
      <a:defRPr lang="en-US"/>
    </a:defPPr>
    <a:lvl1pPr marL="0" algn="l" defTabSz="507949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253975" algn="l" defTabSz="507949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507949" algn="l" defTabSz="507949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761924" algn="l" defTabSz="507949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015898" algn="l" defTabSz="507949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269873" algn="l" defTabSz="507949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1523848" algn="l" defTabSz="507949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1777822" algn="l" defTabSz="507949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2031797" algn="l" defTabSz="507949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864" userDrawn="1">
          <p15:clr>
            <a:srgbClr val="A4A3A4"/>
          </p15:clr>
        </p15:guide>
        <p15:guide id="2" pos="14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E3E3"/>
    <a:srgbClr val="FFFFFF"/>
    <a:srgbClr val="D5B0D5"/>
    <a:srgbClr val="86D581"/>
    <a:srgbClr val="FFFFBC"/>
    <a:srgbClr val="0538B1"/>
    <a:srgbClr val="062B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93" autoAdjust="0"/>
    <p:restoredTop sz="94660"/>
  </p:normalViewPr>
  <p:slideViewPr>
    <p:cSldViewPr>
      <p:cViewPr>
        <p:scale>
          <a:sx n="200" d="100"/>
          <a:sy n="200" d="100"/>
        </p:scale>
        <p:origin x="-2214" y="-1842"/>
      </p:cViewPr>
      <p:guideLst>
        <p:guide orient="horz" pos="548"/>
        <p:guide pos="14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539512"/>
            <a:ext cx="3886200" cy="37227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984145"/>
            <a:ext cx="3200400" cy="44382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048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09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144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192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24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28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337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4385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FBD1D-7023-4800-B461-8C067D44DA82}" type="datetimeFigureOut">
              <a:rPr lang="en-US" smtClean="0"/>
              <a:t>9/26/2014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50670-397E-4524-B7E5-90F7257D6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415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FBD1D-7023-4800-B461-8C067D44DA82}" type="datetimeFigureOut">
              <a:rPr lang="en-US" smtClean="0"/>
              <a:t>9/26/2014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50670-397E-4524-B7E5-90F7257D6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879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314701" y="69551"/>
            <a:ext cx="1028700" cy="148184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69551"/>
            <a:ext cx="3009900" cy="148184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FBD1D-7023-4800-B461-8C067D44DA82}" type="datetimeFigureOut">
              <a:rPr lang="en-US" smtClean="0"/>
              <a:t>9/26/2014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50670-397E-4524-B7E5-90F7257D6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42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FBD1D-7023-4800-B461-8C067D44DA82}" type="datetimeFigureOut">
              <a:rPr lang="en-US" smtClean="0"/>
              <a:t>9/26/2014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50670-397E-4524-B7E5-90F7257D6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379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156" y="1116007"/>
            <a:ext cx="3886200" cy="344933"/>
          </a:xfrm>
        </p:spPr>
        <p:txBody>
          <a:bodyPr anchor="t"/>
          <a:lstStyle>
            <a:lvl1pPr algn="l">
              <a:defRPr sz="2667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1156" y="736101"/>
            <a:ext cx="3886200" cy="379909"/>
          </a:xfrm>
        </p:spPr>
        <p:txBody>
          <a:bodyPr anchor="b"/>
          <a:lstStyle>
            <a:lvl1pPr marL="0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FBD1D-7023-4800-B461-8C067D44DA82}" type="datetimeFigureOut">
              <a:rPr lang="en-US" smtClean="0"/>
              <a:t>9/26/2014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50670-397E-4524-B7E5-90F7257D6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908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405238"/>
            <a:ext cx="2019300" cy="1146158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24100" y="405238"/>
            <a:ext cx="2019300" cy="1146158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FBD1D-7023-4800-B461-8C067D44DA82}" type="datetimeFigureOut">
              <a:rPr lang="en-US" smtClean="0"/>
              <a:t>9/26/2014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50670-397E-4524-B7E5-90F7257D6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195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1" y="388754"/>
            <a:ext cx="2020094" cy="162013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1" y="550768"/>
            <a:ext cx="2020094" cy="1000628"/>
          </a:xfrm>
        </p:spPr>
        <p:txBody>
          <a:bodyPr/>
          <a:lstStyle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22513" y="388754"/>
            <a:ext cx="2020888" cy="162013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22513" y="550768"/>
            <a:ext cx="2020888" cy="1000628"/>
          </a:xfrm>
        </p:spPr>
        <p:txBody>
          <a:bodyPr/>
          <a:lstStyle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FBD1D-7023-4800-B461-8C067D44DA82}" type="datetimeFigureOut">
              <a:rPr lang="en-US" smtClean="0"/>
              <a:t>9/26/2014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50670-397E-4524-B7E5-90F7257D6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918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FBD1D-7023-4800-B461-8C067D44DA82}" type="datetimeFigureOut">
              <a:rPr lang="en-US" smtClean="0"/>
              <a:t>9/26/2014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50670-397E-4524-B7E5-90F7257D6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413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FBD1D-7023-4800-B461-8C067D44DA82}" type="datetimeFigureOut">
              <a:rPr lang="en-US" smtClean="0"/>
              <a:t>9/26/2014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50670-397E-4524-B7E5-90F7257D6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743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2" y="69146"/>
            <a:ext cx="1504156" cy="294279"/>
          </a:xfrm>
        </p:spPr>
        <p:txBody>
          <a:bodyPr anchor="b"/>
          <a:lstStyle>
            <a:lvl1pPr algn="l">
              <a:defRPr sz="1333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7525" y="69150"/>
            <a:ext cx="2555876" cy="1482246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2" y="363429"/>
            <a:ext cx="1504156" cy="1187969"/>
          </a:xfrm>
        </p:spPr>
        <p:txBody>
          <a:bodyPr/>
          <a:lstStyle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FBD1D-7023-4800-B461-8C067D44DA82}" type="datetimeFigureOut">
              <a:rPr lang="en-US" smtClean="0"/>
              <a:t>9/26/2014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50670-397E-4524-B7E5-90F7257D6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066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145" y="1215710"/>
            <a:ext cx="2743200" cy="143521"/>
          </a:xfrm>
        </p:spPr>
        <p:txBody>
          <a:bodyPr anchor="b"/>
          <a:lstStyle>
            <a:lvl1pPr algn="l">
              <a:defRPr sz="1333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96145" y="155181"/>
            <a:ext cx="2743200" cy="1042035"/>
          </a:xfrm>
        </p:spPr>
        <p:txBody>
          <a:bodyPr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6145" y="1359231"/>
            <a:ext cx="2743200" cy="203824"/>
          </a:xfrm>
        </p:spPr>
        <p:txBody>
          <a:bodyPr/>
          <a:lstStyle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FBD1D-7023-4800-B461-8C067D44DA82}" type="datetimeFigureOut">
              <a:rPr lang="en-US" smtClean="0"/>
              <a:t>9/26/2014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50670-397E-4524-B7E5-90F7257D6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29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69550"/>
            <a:ext cx="4114800" cy="2894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405238"/>
            <a:ext cx="4114800" cy="1146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1609689"/>
            <a:ext cx="1066800" cy="924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FBD1D-7023-4800-B461-8C067D44DA82}" type="datetimeFigureOut">
              <a:rPr lang="en-US" smtClean="0"/>
              <a:t>9/26/2014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62100" y="1609689"/>
            <a:ext cx="1447800" cy="924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76600" y="1609689"/>
            <a:ext cx="1066800" cy="924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50670-397E-4524-B7E5-90F7257D6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695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09630" rtl="0" eaLnBrk="1" latinLnBrk="0" hangingPunct="1"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11" indent="-228611" algn="l" defTabSz="609630" rtl="0" eaLnBrk="1" latinLnBrk="0" hangingPunct="1">
        <a:spcBef>
          <a:spcPct val="20000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495325" indent="-190510" algn="l" defTabSz="60963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spcBef>
          <a:spcPct val="20000"/>
        </a:spcBef>
        <a:buFont typeface="Arial" panose="020B0604020202020204" pitchFamily="34" charset="0"/>
        <a:buChar char="–"/>
        <a:defRPr sz="1333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spcBef>
          <a:spcPct val="20000"/>
        </a:spcBef>
        <a:buFont typeface="Arial" panose="020B0604020202020204" pitchFamily="34" charset="0"/>
        <a:buChar char="»"/>
        <a:defRPr sz="1333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spcBef>
          <a:spcPct val="20000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spcBef>
          <a:spcPct val="20000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spcBef>
          <a:spcPct val="20000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spcBef>
          <a:spcPct val="20000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roup 170"/>
          <p:cNvGrpSpPr/>
          <p:nvPr/>
        </p:nvGrpSpPr>
        <p:grpSpPr>
          <a:xfrm>
            <a:off x="-61620" y="14289"/>
            <a:ext cx="4667013" cy="1725681"/>
            <a:chOff x="-61620" y="415508"/>
            <a:chExt cx="4667013" cy="1725681"/>
          </a:xfrm>
        </p:grpSpPr>
        <p:grpSp>
          <p:nvGrpSpPr>
            <p:cNvPr id="172" name="Group 171"/>
            <p:cNvGrpSpPr>
              <a:grpSpLocks noChangeAspect="1"/>
            </p:cNvGrpSpPr>
            <p:nvPr/>
          </p:nvGrpSpPr>
          <p:grpSpPr>
            <a:xfrm>
              <a:off x="3063390" y="415508"/>
              <a:ext cx="1542003" cy="1645920"/>
              <a:chOff x="2883736" y="76200"/>
              <a:chExt cx="1768511" cy="1887692"/>
            </a:xfrm>
          </p:grpSpPr>
          <p:pic>
            <p:nvPicPr>
              <p:cNvPr id="208" name="Picture 20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83736" y="203056"/>
                <a:ext cx="1768511" cy="1633899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209" name="Group 208"/>
              <p:cNvGrpSpPr/>
              <p:nvPr/>
            </p:nvGrpSpPr>
            <p:grpSpPr>
              <a:xfrm>
                <a:off x="3600912" y="76200"/>
                <a:ext cx="276112" cy="579479"/>
                <a:chOff x="7085974" y="457200"/>
                <a:chExt cx="502973" cy="1055596"/>
              </a:xfrm>
            </p:grpSpPr>
            <p:sp>
              <p:nvSpPr>
                <p:cNvPr id="223" name="Oval 222"/>
                <p:cNvSpPr>
                  <a:spLocks/>
                </p:cNvSpPr>
                <p:nvPr/>
              </p:nvSpPr>
              <p:spPr>
                <a:xfrm>
                  <a:off x="7085974" y="457200"/>
                  <a:ext cx="502973" cy="502974"/>
                </a:xfrm>
                <a:prstGeom prst="ellipse">
                  <a:avLst/>
                </a:prstGeom>
                <a:solidFill>
                  <a:srgbClr val="0DE3E3"/>
                </a:solidFill>
                <a:ln w="25400">
                  <a:solidFill>
                    <a:srgbClr val="05314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6</a:t>
                  </a:r>
                </a:p>
              </p:txBody>
            </p:sp>
            <p:cxnSp>
              <p:nvCxnSpPr>
                <p:cNvPr id="224" name="Straight Connector 223"/>
                <p:cNvCxnSpPr>
                  <a:stCxn id="223" idx="4"/>
                </p:cNvCxnSpPr>
                <p:nvPr/>
              </p:nvCxnSpPr>
              <p:spPr>
                <a:xfrm>
                  <a:off x="7337461" y="960174"/>
                  <a:ext cx="9253" cy="552622"/>
                </a:xfrm>
                <a:prstGeom prst="line">
                  <a:avLst/>
                </a:prstGeom>
                <a:ln w="25400">
                  <a:solidFill>
                    <a:srgbClr val="05314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0" name="Group 209"/>
              <p:cNvGrpSpPr/>
              <p:nvPr/>
            </p:nvGrpSpPr>
            <p:grpSpPr>
              <a:xfrm>
                <a:off x="3623781" y="1536096"/>
                <a:ext cx="276112" cy="427796"/>
                <a:chOff x="7085974" y="180889"/>
                <a:chExt cx="502973" cy="779285"/>
              </a:xfrm>
            </p:grpSpPr>
            <p:sp>
              <p:nvSpPr>
                <p:cNvPr id="221" name="Oval 220"/>
                <p:cNvSpPr>
                  <a:spLocks/>
                </p:cNvSpPr>
                <p:nvPr/>
              </p:nvSpPr>
              <p:spPr>
                <a:xfrm>
                  <a:off x="7085974" y="457200"/>
                  <a:ext cx="502973" cy="502974"/>
                </a:xfrm>
                <a:prstGeom prst="ellipse">
                  <a:avLst/>
                </a:prstGeom>
                <a:solidFill>
                  <a:srgbClr val="D5B0D5"/>
                </a:solidFill>
                <a:ln w="25400">
                  <a:solidFill>
                    <a:srgbClr val="05314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67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1</a:t>
                  </a:r>
                  <a:endParaRPr lang="en-US" sz="8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cxnSp>
              <p:nvCxnSpPr>
                <p:cNvPr id="222" name="Straight Connector 221"/>
                <p:cNvCxnSpPr/>
                <p:nvPr/>
              </p:nvCxnSpPr>
              <p:spPr>
                <a:xfrm>
                  <a:off x="7337461" y="180889"/>
                  <a:ext cx="0" cy="276311"/>
                </a:xfrm>
                <a:prstGeom prst="line">
                  <a:avLst/>
                </a:prstGeom>
                <a:ln w="25400">
                  <a:solidFill>
                    <a:srgbClr val="05314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1" name="Group 210"/>
              <p:cNvGrpSpPr/>
              <p:nvPr/>
            </p:nvGrpSpPr>
            <p:grpSpPr>
              <a:xfrm>
                <a:off x="3967345" y="1130592"/>
                <a:ext cx="276112" cy="565007"/>
                <a:chOff x="7085974" y="-69059"/>
                <a:chExt cx="502973" cy="1029233"/>
              </a:xfrm>
            </p:grpSpPr>
            <p:sp>
              <p:nvSpPr>
                <p:cNvPr id="219" name="Oval 218"/>
                <p:cNvSpPr>
                  <a:spLocks/>
                </p:cNvSpPr>
                <p:nvPr/>
              </p:nvSpPr>
              <p:spPr>
                <a:xfrm>
                  <a:off x="7085974" y="457200"/>
                  <a:ext cx="502973" cy="502974"/>
                </a:xfrm>
                <a:prstGeom prst="ellipse">
                  <a:avLst/>
                </a:prstGeom>
                <a:solidFill>
                  <a:srgbClr val="86D581"/>
                </a:solidFill>
                <a:ln w="25400">
                  <a:solidFill>
                    <a:srgbClr val="05314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67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8</a:t>
                  </a:r>
                  <a:endParaRPr lang="en-US" sz="8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cxnSp>
              <p:nvCxnSpPr>
                <p:cNvPr id="220" name="Straight Connector 219"/>
                <p:cNvCxnSpPr/>
                <p:nvPr/>
              </p:nvCxnSpPr>
              <p:spPr>
                <a:xfrm>
                  <a:off x="7337461" y="-69059"/>
                  <a:ext cx="0" cy="526259"/>
                </a:xfrm>
                <a:prstGeom prst="line">
                  <a:avLst/>
                </a:prstGeom>
                <a:ln w="25400">
                  <a:solidFill>
                    <a:srgbClr val="05314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2" name="Group 211"/>
              <p:cNvGrpSpPr/>
              <p:nvPr/>
            </p:nvGrpSpPr>
            <p:grpSpPr>
              <a:xfrm>
                <a:off x="4250947" y="975952"/>
                <a:ext cx="276112" cy="565007"/>
                <a:chOff x="7085974" y="-69059"/>
                <a:chExt cx="502973" cy="1029233"/>
              </a:xfrm>
            </p:grpSpPr>
            <p:sp>
              <p:nvSpPr>
                <p:cNvPr id="217" name="Oval 216"/>
                <p:cNvSpPr>
                  <a:spLocks/>
                </p:cNvSpPr>
                <p:nvPr/>
              </p:nvSpPr>
              <p:spPr>
                <a:xfrm>
                  <a:off x="7085974" y="457200"/>
                  <a:ext cx="502973" cy="502974"/>
                </a:xfrm>
                <a:prstGeom prst="ellipse">
                  <a:avLst/>
                </a:prstGeom>
                <a:solidFill>
                  <a:srgbClr val="FFFFBC"/>
                </a:solidFill>
                <a:ln w="25400">
                  <a:solidFill>
                    <a:srgbClr val="05314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67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9</a:t>
                  </a:r>
                  <a:endParaRPr lang="en-US" sz="8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cxnSp>
              <p:nvCxnSpPr>
                <p:cNvPr id="218" name="Straight Connector 217"/>
                <p:cNvCxnSpPr/>
                <p:nvPr/>
              </p:nvCxnSpPr>
              <p:spPr>
                <a:xfrm>
                  <a:off x="7337461" y="-69059"/>
                  <a:ext cx="0" cy="526259"/>
                </a:xfrm>
                <a:prstGeom prst="line">
                  <a:avLst/>
                </a:prstGeom>
                <a:ln w="25400">
                  <a:solidFill>
                    <a:srgbClr val="05314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3" name="Group 212"/>
              <p:cNvGrpSpPr/>
              <p:nvPr/>
            </p:nvGrpSpPr>
            <p:grpSpPr>
              <a:xfrm>
                <a:off x="3112635" y="1206786"/>
                <a:ext cx="365202" cy="588499"/>
                <a:chOff x="3112035" y="1308571"/>
                <a:chExt cx="365202" cy="588499"/>
              </a:xfrm>
            </p:grpSpPr>
            <p:cxnSp>
              <p:nvCxnSpPr>
                <p:cNvPr id="214" name="Straight Connector 213"/>
                <p:cNvCxnSpPr/>
                <p:nvPr/>
              </p:nvCxnSpPr>
              <p:spPr>
                <a:xfrm>
                  <a:off x="3267267" y="1308571"/>
                  <a:ext cx="5080" cy="303367"/>
                </a:xfrm>
                <a:prstGeom prst="line">
                  <a:avLst/>
                </a:prstGeom>
                <a:ln w="25400">
                  <a:solidFill>
                    <a:srgbClr val="05314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5" name="Oval 214"/>
                <p:cNvSpPr>
                  <a:spLocks/>
                </p:cNvSpPr>
                <p:nvPr/>
              </p:nvSpPr>
              <p:spPr>
                <a:xfrm>
                  <a:off x="3146392" y="1617044"/>
                  <a:ext cx="274320" cy="274320"/>
                </a:xfrm>
                <a:prstGeom prst="ellipse">
                  <a:avLst/>
                </a:prstGeom>
                <a:solidFill>
                  <a:srgbClr val="0538B1"/>
                </a:solidFill>
                <a:ln w="31750">
                  <a:solidFill>
                    <a:srgbClr val="05314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00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216" name="TextBox 215"/>
                <p:cNvSpPr txBox="1"/>
                <p:nvPr/>
              </p:nvSpPr>
              <p:spPr>
                <a:xfrm>
                  <a:off x="3112035" y="1614681"/>
                  <a:ext cx="365202" cy="28238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1"/>
                      </a:solidFill>
                    </a:rPr>
                    <a:t>10</a:t>
                  </a:r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173" name="Group 172"/>
            <p:cNvGrpSpPr/>
            <p:nvPr/>
          </p:nvGrpSpPr>
          <p:grpSpPr>
            <a:xfrm>
              <a:off x="-61620" y="415508"/>
              <a:ext cx="2994162" cy="1725681"/>
              <a:chOff x="10478" y="436489"/>
              <a:chExt cx="2994162" cy="1725681"/>
            </a:xfrm>
          </p:grpSpPr>
          <p:pic>
            <p:nvPicPr>
              <p:cNvPr id="174" name="Picture 2" descr="E:\ResearchDocs\MetaTracts_pvis\imagesMT2014\crop-16\histogram_10.PNG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496" t="2732" b="14916"/>
              <a:stretch/>
            </p:blipFill>
            <p:spPr bwMode="auto">
              <a:xfrm>
                <a:off x="373893" y="710808"/>
                <a:ext cx="2576346" cy="119863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75" name="Group 174"/>
              <p:cNvGrpSpPr/>
              <p:nvPr/>
            </p:nvGrpSpPr>
            <p:grpSpPr>
              <a:xfrm>
                <a:off x="1632982" y="512689"/>
                <a:ext cx="276112" cy="401711"/>
                <a:chOff x="1632982" y="156638"/>
                <a:chExt cx="276112" cy="401711"/>
              </a:xfrm>
            </p:grpSpPr>
            <p:sp>
              <p:nvSpPr>
                <p:cNvPr id="206" name="Left Brace 205"/>
                <p:cNvSpPr/>
                <p:nvPr/>
              </p:nvSpPr>
              <p:spPr>
                <a:xfrm rot="5400000">
                  <a:off x="1720841" y="382660"/>
                  <a:ext cx="100394" cy="250984"/>
                </a:xfrm>
                <a:prstGeom prst="leftBrace">
                  <a:avLst>
                    <a:gd name="adj1" fmla="val 25905"/>
                    <a:gd name="adj2" fmla="val 50000"/>
                  </a:avLst>
                </a:prstGeom>
                <a:solidFill>
                  <a:srgbClr val="FFFFFF"/>
                </a:solidFill>
                <a:ln w="25400" cap="rnd">
                  <a:solidFill>
                    <a:schemeClr val="tx1"/>
                  </a:solidFill>
                  <a:beve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207" name="Oval 206"/>
                <p:cNvSpPr>
                  <a:spLocks/>
                </p:cNvSpPr>
                <p:nvPr/>
              </p:nvSpPr>
              <p:spPr>
                <a:xfrm>
                  <a:off x="1632982" y="156638"/>
                  <a:ext cx="276112" cy="274320"/>
                </a:xfrm>
                <a:prstGeom prst="ellipse">
                  <a:avLst/>
                </a:prstGeom>
                <a:solidFill>
                  <a:srgbClr val="0DE3E3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6</a:t>
                  </a:r>
                </a:p>
              </p:txBody>
            </p:sp>
          </p:grpSp>
          <p:grpSp>
            <p:nvGrpSpPr>
              <p:cNvPr id="176" name="Group 175"/>
              <p:cNvGrpSpPr/>
              <p:nvPr/>
            </p:nvGrpSpPr>
            <p:grpSpPr>
              <a:xfrm>
                <a:off x="2142660" y="436489"/>
                <a:ext cx="276112" cy="401711"/>
                <a:chOff x="2130783" y="76200"/>
                <a:chExt cx="276112" cy="401711"/>
              </a:xfrm>
            </p:grpSpPr>
            <p:sp>
              <p:nvSpPr>
                <p:cNvPr id="204" name="Left Brace 203"/>
                <p:cNvSpPr/>
                <p:nvPr/>
              </p:nvSpPr>
              <p:spPr>
                <a:xfrm rot="5400000">
                  <a:off x="2218642" y="302222"/>
                  <a:ext cx="100394" cy="250984"/>
                </a:xfrm>
                <a:prstGeom prst="leftBrace">
                  <a:avLst>
                    <a:gd name="adj1" fmla="val 31762"/>
                    <a:gd name="adj2" fmla="val 50000"/>
                  </a:avLst>
                </a:prstGeom>
                <a:ln w="25400" cap="rnd">
                  <a:solidFill>
                    <a:schemeClr val="tx1"/>
                  </a:solidFill>
                  <a:beve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205" name="Oval 204"/>
                <p:cNvSpPr>
                  <a:spLocks/>
                </p:cNvSpPr>
                <p:nvPr/>
              </p:nvSpPr>
              <p:spPr>
                <a:xfrm>
                  <a:off x="2130783" y="76200"/>
                  <a:ext cx="276112" cy="274320"/>
                </a:xfrm>
                <a:prstGeom prst="ellipse">
                  <a:avLst/>
                </a:prstGeom>
                <a:solidFill>
                  <a:srgbClr val="86D58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8</a:t>
                  </a:r>
                </a:p>
              </p:txBody>
            </p:sp>
          </p:grpSp>
          <p:grpSp>
            <p:nvGrpSpPr>
              <p:cNvPr id="177" name="Group 176"/>
              <p:cNvGrpSpPr/>
              <p:nvPr/>
            </p:nvGrpSpPr>
            <p:grpSpPr>
              <a:xfrm>
                <a:off x="2412635" y="1081154"/>
                <a:ext cx="276112" cy="401711"/>
                <a:chOff x="2412635" y="1081154"/>
                <a:chExt cx="276112" cy="401711"/>
              </a:xfrm>
            </p:grpSpPr>
            <p:sp>
              <p:nvSpPr>
                <p:cNvPr id="202" name="Left Brace 201"/>
                <p:cNvSpPr/>
                <p:nvPr/>
              </p:nvSpPr>
              <p:spPr>
                <a:xfrm rot="5400000">
                  <a:off x="2500494" y="1307176"/>
                  <a:ext cx="100394" cy="250984"/>
                </a:xfrm>
                <a:prstGeom prst="leftBrace">
                  <a:avLst>
                    <a:gd name="adj1" fmla="val 28833"/>
                    <a:gd name="adj2" fmla="val 50000"/>
                  </a:avLst>
                </a:prstGeom>
                <a:ln w="25400" cap="rnd">
                  <a:solidFill>
                    <a:schemeClr val="tx1"/>
                  </a:solidFill>
                  <a:beve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203" name="Oval 202"/>
                <p:cNvSpPr>
                  <a:spLocks/>
                </p:cNvSpPr>
                <p:nvPr/>
              </p:nvSpPr>
              <p:spPr>
                <a:xfrm>
                  <a:off x="2412635" y="1081154"/>
                  <a:ext cx="276112" cy="274320"/>
                </a:xfrm>
                <a:prstGeom prst="ellipse">
                  <a:avLst/>
                </a:prstGeom>
                <a:solidFill>
                  <a:srgbClr val="FFFFBC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9</a:t>
                  </a:r>
                </a:p>
              </p:txBody>
            </p:sp>
          </p:grpSp>
          <p:grpSp>
            <p:nvGrpSpPr>
              <p:cNvPr id="178" name="Group 177"/>
              <p:cNvGrpSpPr/>
              <p:nvPr/>
            </p:nvGrpSpPr>
            <p:grpSpPr>
              <a:xfrm>
                <a:off x="397708" y="969889"/>
                <a:ext cx="276112" cy="401711"/>
                <a:chOff x="373893" y="805075"/>
                <a:chExt cx="276112" cy="401711"/>
              </a:xfrm>
            </p:grpSpPr>
            <p:sp>
              <p:nvSpPr>
                <p:cNvPr id="200" name="Left Brace 199"/>
                <p:cNvSpPr/>
                <p:nvPr/>
              </p:nvSpPr>
              <p:spPr>
                <a:xfrm rot="5400000">
                  <a:off x="461752" y="1031097"/>
                  <a:ext cx="100394" cy="250984"/>
                </a:xfrm>
                <a:prstGeom prst="leftBrace">
                  <a:avLst>
                    <a:gd name="adj1" fmla="val 28833"/>
                    <a:gd name="adj2" fmla="val 50000"/>
                  </a:avLst>
                </a:prstGeom>
                <a:solidFill>
                  <a:schemeClr val="bg1"/>
                </a:solidFill>
                <a:ln w="25400" cap="rnd">
                  <a:solidFill>
                    <a:schemeClr val="tx1"/>
                  </a:solidFill>
                  <a:beve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201" name="Oval 200"/>
                <p:cNvSpPr>
                  <a:spLocks/>
                </p:cNvSpPr>
                <p:nvPr/>
              </p:nvSpPr>
              <p:spPr>
                <a:xfrm>
                  <a:off x="373893" y="805075"/>
                  <a:ext cx="276112" cy="274320"/>
                </a:xfrm>
                <a:prstGeom prst="ellipse">
                  <a:avLst/>
                </a:prstGeom>
                <a:solidFill>
                  <a:srgbClr val="D5B0D5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1</a:t>
                  </a:r>
                </a:p>
              </p:txBody>
            </p:sp>
          </p:grpSp>
          <p:grpSp>
            <p:nvGrpSpPr>
              <p:cNvPr id="179" name="Group 178"/>
              <p:cNvGrpSpPr/>
              <p:nvPr/>
            </p:nvGrpSpPr>
            <p:grpSpPr>
              <a:xfrm>
                <a:off x="2678760" y="817860"/>
                <a:ext cx="325880" cy="405000"/>
                <a:chOff x="2645920" y="640080"/>
                <a:chExt cx="325880" cy="405000"/>
              </a:xfrm>
            </p:grpSpPr>
            <p:sp>
              <p:nvSpPr>
                <p:cNvPr id="197" name="Left Brace 196"/>
                <p:cNvSpPr/>
                <p:nvPr/>
              </p:nvSpPr>
              <p:spPr>
                <a:xfrm rot="5400000">
                  <a:off x="2761986" y="869391"/>
                  <a:ext cx="100394" cy="250984"/>
                </a:xfrm>
                <a:prstGeom prst="leftBrace">
                  <a:avLst>
                    <a:gd name="adj1" fmla="val 25905"/>
                    <a:gd name="adj2" fmla="val 50000"/>
                  </a:avLst>
                </a:prstGeom>
                <a:ln w="25400" cap="rnd">
                  <a:solidFill>
                    <a:schemeClr val="tx1"/>
                  </a:solidFill>
                  <a:beve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198" name="Oval 197"/>
                <p:cNvSpPr>
                  <a:spLocks/>
                </p:cNvSpPr>
                <p:nvPr/>
              </p:nvSpPr>
              <p:spPr>
                <a:xfrm>
                  <a:off x="2680277" y="640080"/>
                  <a:ext cx="274320" cy="274320"/>
                </a:xfrm>
                <a:prstGeom prst="ellipse">
                  <a:avLst/>
                </a:prstGeom>
                <a:solidFill>
                  <a:srgbClr val="0538B1"/>
                </a:solidFill>
                <a:ln w="31750">
                  <a:solidFill>
                    <a:srgbClr val="05314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00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99" name="TextBox 198"/>
                <p:cNvSpPr txBox="1"/>
                <p:nvPr/>
              </p:nvSpPr>
              <p:spPr>
                <a:xfrm>
                  <a:off x="2645920" y="654129"/>
                  <a:ext cx="325880" cy="2743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1"/>
                      </a:solidFill>
                    </a:rPr>
                    <a:t>10</a:t>
                  </a:r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p:grpSp>
          <p:pic>
            <p:nvPicPr>
              <p:cNvPr id="180" name="Picture 2" descr="E:\ResearchDocs\MetaTracts_pvis\imagesMT2014\crop-16\histogram_10.PNG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74" t="94060"/>
              <a:stretch/>
            </p:blipFill>
            <p:spPr bwMode="auto">
              <a:xfrm>
                <a:off x="105438" y="2009770"/>
                <a:ext cx="2862251" cy="152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1" name="TextBox 180"/>
              <p:cNvSpPr txBox="1"/>
              <p:nvPr/>
            </p:nvSpPr>
            <p:spPr>
              <a:xfrm>
                <a:off x="385326" y="1828800"/>
                <a:ext cx="242374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solidFill>
                      <a:schemeClr val="bg1">
                        <a:lumMod val="50000"/>
                      </a:schemeClr>
                    </a:solidFill>
                  </a:rPr>
                  <a:t>1</a:t>
                </a:r>
                <a:endParaRPr lang="en-US" sz="9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82" name="TextBox 181"/>
              <p:cNvSpPr txBox="1"/>
              <p:nvPr/>
            </p:nvSpPr>
            <p:spPr>
              <a:xfrm>
                <a:off x="663519" y="1828800"/>
                <a:ext cx="242374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solidFill>
                      <a:schemeClr val="bg1">
                        <a:lumMod val="50000"/>
                      </a:schemeClr>
                    </a:solidFill>
                  </a:rPr>
                  <a:t>2</a:t>
                </a:r>
                <a:endParaRPr lang="en-US" sz="9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83" name="TextBox 182"/>
              <p:cNvSpPr txBox="1"/>
              <p:nvPr/>
            </p:nvSpPr>
            <p:spPr>
              <a:xfrm>
                <a:off x="932186" y="1828800"/>
                <a:ext cx="242374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solidFill>
                      <a:schemeClr val="bg1">
                        <a:lumMod val="50000"/>
                      </a:schemeClr>
                    </a:solidFill>
                  </a:rPr>
                  <a:t>3</a:t>
                </a:r>
                <a:endParaRPr lang="en-US" sz="9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84" name="TextBox 183"/>
              <p:cNvSpPr txBox="1"/>
              <p:nvPr/>
            </p:nvSpPr>
            <p:spPr>
              <a:xfrm>
                <a:off x="1173595" y="1828800"/>
                <a:ext cx="242374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solidFill>
                      <a:schemeClr val="bg1">
                        <a:lumMod val="50000"/>
                      </a:schemeClr>
                    </a:solidFill>
                  </a:rPr>
                  <a:t>4</a:t>
                </a:r>
                <a:endParaRPr lang="en-US" sz="9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85" name="TextBox 184"/>
              <p:cNvSpPr txBox="1"/>
              <p:nvPr/>
            </p:nvSpPr>
            <p:spPr>
              <a:xfrm>
                <a:off x="1443037" y="1828800"/>
                <a:ext cx="242374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>
                    <a:solidFill>
                      <a:schemeClr val="bg1">
                        <a:lumMod val="50000"/>
                      </a:schemeClr>
                    </a:solidFill>
                  </a:rPr>
                  <a:t>5</a:t>
                </a:r>
              </a:p>
            </p:txBody>
          </p:sp>
          <p:sp>
            <p:nvSpPr>
              <p:cNvPr id="186" name="TextBox 185"/>
              <p:cNvSpPr txBox="1"/>
              <p:nvPr/>
            </p:nvSpPr>
            <p:spPr>
              <a:xfrm>
                <a:off x="1657216" y="1828800"/>
                <a:ext cx="242374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>
                    <a:solidFill>
                      <a:schemeClr val="bg1">
                        <a:lumMod val="50000"/>
                      </a:schemeClr>
                    </a:solidFill>
                  </a:rPr>
                  <a:t>6</a:t>
                </a:r>
              </a:p>
            </p:txBody>
          </p:sp>
          <p:sp>
            <p:nvSpPr>
              <p:cNvPr id="187" name="TextBox 186"/>
              <p:cNvSpPr txBox="1"/>
              <p:nvPr/>
            </p:nvSpPr>
            <p:spPr>
              <a:xfrm>
                <a:off x="1940172" y="1828800"/>
                <a:ext cx="242374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solidFill>
                      <a:schemeClr val="bg1">
                        <a:lumMod val="50000"/>
                      </a:schemeClr>
                    </a:solidFill>
                  </a:rPr>
                  <a:t>7</a:t>
                </a:r>
                <a:endParaRPr lang="en-US" sz="9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88" name="TextBox 187"/>
              <p:cNvSpPr txBox="1"/>
              <p:nvPr/>
            </p:nvSpPr>
            <p:spPr>
              <a:xfrm>
                <a:off x="2175498" y="1828800"/>
                <a:ext cx="242374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solidFill>
                      <a:schemeClr val="bg1">
                        <a:lumMod val="50000"/>
                      </a:schemeClr>
                    </a:solidFill>
                  </a:rPr>
                  <a:t>8</a:t>
                </a:r>
                <a:endParaRPr lang="en-US" sz="9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89" name="TextBox 188"/>
              <p:cNvSpPr txBox="1"/>
              <p:nvPr/>
            </p:nvSpPr>
            <p:spPr>
              <a:xfrm>
                <a:off x="2420350" y="1828800"/>
                <a:ext cx="242374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solidFill>
                      <a:schemeClr val="bg1">
                        <a:lumMod val="50000"/>
                      </a:schemeClr>
                    </a:solidFill>
                  </a:rPr>
                  <a:t>9</a:t>
                </a:r>
                <a:endParaRPr lang="en-US" sz="9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90" name="TextBox 189"/>
              <p:cNvSpPr txBox="1"/>
              <p:nvPr/>
            </p:nvSpPr>
            <p:spPr>
              <a:xfrm>
                <a:off x="2674732" y="1828800"/>
                <a:ext cx="30008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solidFill>
                      <a:schemeClr val="bg1">
                        <a:lumMod val="50000"/>
                      </a:schemeClr>
                    </a:solidFill>
                  </a:rPr>
                  <a:t>10</a:t>
                </a:r>
                <a:endParaRPr lang="en-US" sz="9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91" name="TextBox 190"/>
              <p:cNvSpPr txBox="1"/>
              <p:nvPr/>
            </p:nvSpPr>
            <p:spPr>
              <a:xfrm>
                <a:off x="76200" y="1566859"/>
                <a:ext cx="35779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solidFill>
                      <a:schemeClr val="bg1">
                        <a:lumMod val="50000"/>
                      </a:schemeClr>
                    </a:solidFill>
                  </a:rPr>
                  <a:t>200</a:t>
                </a:r>
                <a:endParaRPr lang="en-US" sz="9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92" name="TextBox 191"/>
              <p:cNvSpPr txBox="1"/>
              <p:nvPr/>
            </p:nvSpPr>
            <p:spPr>
              <a:xfrm>
                <a:off x="76200" y="1373529"/>
                <a:ext cx="35779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solidFill>
                      <a:schemeClr val="bg1">
                        <a:lumMod val="50000"/>
                      </a:schemeClr>
                    </a:solidFill>
                  </a:rPr>
                  <a:t>400</a:t>
                </a:r>
                <a:endParaRPr lang="en-US" sz="9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93" name="TextBox 192"/>
              <p:cNvSpPr txBox="1"/>
              <p:nvPr/>
            </p:nvSpPr>
            <p:spPr>
              <a:xfrm>
                <a:off x="76200" y="1180201"/>
                <a:ext cx="35779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solidFill>
                      <a:schemeClr val="bg1">
                        <a:lumMod val="50000"/>
                      </a:schemeClr>
                    </a:solidFill>
                  </a:rPr>
                  <a:t>600</a:t>
                </a:r>
                <a:endParaRPr lang="en-US" sz="9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94" name="TextBox 193"/>
              <p:cNvSpPr txBox="1"/>
              <p:nvPr/>
            </p:nvSpPr>
            <p:spPr>
              <a:xfrm>
                <a:off x="76200" y="986873"/>
                <a:ext cx="35779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solidFill>
                      <a:schemeClr val="bg1">
                        <a:lumMod val="50000"/>
                      </a:schemeClr>
                    </a:solidFill>
                  </a:rPr>
                  <a:t>800</a:t>
                </a:r>
                <a:endParaRPr lang="en-US" sz="9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95" name="TextBox 194"/>
              <p:cNvSpPr txBox="1"/>
              <p:nvPr/>
            </p:nvSpPr>
            <p:spPr>
              <a:xfrm>
                <a:off x="10478" y="793545"/>
                <a:ext cx="415498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solidFill>
                      <a:schemeClr val="bg1">
                        <a:lumMod val="50000"/>
                      </a:schemeClr>
                    </a:solidFill>
                  </a:rPr>
                  <a:t>1000</a:t>
                </a:r>
                <a:endParaRPr lang="en-US" sz="9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96" name="TextBox 195"/>
              <p:cNvSpPr txBox="1"/>
              <p:nvPr/>
            </p:nvSpPr>
            <p:spPr>
              <a:xfrm>
                <a:off x="10478" y="600217"/>
                <a:ext cx="415498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 smtClean="0">
                    <a:solidFill>
                      <a:schemeClr val="bg1">
                        <a:lumMod val="50000"/>
                      </a:schemeClr>
                    </a:solidFill>
                  </a:rPr>
                  <a:t>1200</a:t>
                </a:r>
                <a:endParaRPr lang="en-US" sz="9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0675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26</Words>
  <Application>Microsoft Office PowerPoint</Application>
  <PresentationFormat>Custom</PresentationFormat>
  <Paragraphs>26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bhattaca</dc:creator>
  <cp:lastModifiedBy>astra</cp:lastModifiedBy>
  <cp:revision>8</cp:revision>
  <dcterms:created xsi:type="dcterms:W3CDTF">2014-09-25T21:51:44Z</dcterms:created>
  <dcterms:modified xsi:type="dcterms:W3CDTF">2014-09-26T09:23:10Z</dcterms:modified>
</cp:coreProperties>
</file>